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7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9144000" cy="5143500" type="screen16x9"/>
  <p:notesSz cx="6858000" cy="9144000"/>
  <p:embeddedFontLst>
    <p:embeddedFont>
      <p:font typeface="Anaheim" panose="020B0604020202020204" charset="0"/>
      <p:regular r:id="rId71"/>
    </p:embeddedFont>
    <p:embeddedFont>
      <p:font typeface="Delius Swash Caps" panose="020B0604020202020204" charset="0"/>
      <p:regular r:id="rId72"/>
    </p:embeddedFont>
    <p:embeddedFont>
      <p:font typeface="Nunito" panose="020B0604020202020204" charset="0"/>
      <p:regular r:id="rId73"/>
      <p:bold r:id="rId74"/>
      <p:italic r:id="rId75"/>
      <p:boldItalic r:id="rId76"/>
    </p:embeddedFont>
    <p:embeddedFont>
      <p:font typeface="Poppins" panose="020B0604020202020204" charset="0"/>
      <p:regular r:id="rId77"/>
      <p:bold r:id="rId78"/>
      <p:italic r:id="rId79"/>
      <p:boldItalic r:id="rId80"/>
    </p:embeddedFont>
    <p:embeddedFont>
      <p:font typeface="Poppins Light" panose="020B0604020202020204" charset="0"/>
      <p:regular r:id="rId81"/>
      <p:bold r:id="rId82"/>
      <p:italic r:id="rId83"/>
      <p:boldItalic r:id="rId84"/>
    </p:embeddedFont>
    <p:embeddedFont>
      <p:font typeface="Poppins Medium"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8D2EC-637C-43C1-AC37-2127959A1FE7}" v="4" dt="2024-04-16T09:22:49.812"/>
  </p1510:revLst>
</p1510:revInfo>
</file>

<file path=ppt/tableStyles.xml><?xml version="1.0" encoding="utf-8"?>
<a:tblStyleLst xmlns:a="http://schemas.openxmlformats.org/drawingml/2006/main" def="{8D5E6379-6D84-468C-91B5-AEBFBD99B559}">
  <a:tblStyle styleId="{8D5E6379-6D84-468C-91B5-AEBFBD99B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9A2C3D-8EE4-4FF9-A378-D635797A84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 PIERRE" userId="2da7524c-1fb2-4983-b678-eb95ff4dc2d7" providerId="ADAL" clId="{6378D2EC-637C-43C1-AC37-2127959A1FE7}"/>
    <pc:docChg chg="custSel modSld">
      <pc:chgData name="Henri PIERRE" userId="2da7524c-1fb2-4983-b678-eb95ff4dc2d7" providerId="ADAL" clId="{6378D2EC-637C-43C1-AC37-2127959A1FE7}" dt="2024-04-16T09:22:49.812" v="3" actId="14100"/>
      <pc:docMkLst>
        <pc:docMk/>
      </pc:docMkLst>
      <pc:sldChg chg="addSp delSp modSp mod">
        <pc:chgData name="Henri PIERRE" userId="2da7524c-1fb2-4983-b678-eb95ff4dc2d7" providerId="ADAL" clId="{6378D2EC-637C-43C1-AC37-2127959A1FE7}" dt="2024-04-16T09:22:36.941" v="1" actId="478"/>
        <pc:sldMkLst>
          <pc:docMk/>
          <pc:sldMk cId="0" sldId="257"/>
        </pc:sldMkLst>
        <pc:spChg chg="add del mod">
          <ac:chgData name="Henri PIERRE" userId="2da7524c-1fb2-4983-b678-eb95ff4dc2d7" providerId="ADAL" clId="{6378D2EC-637C-43C1-AC37-2127959A1FE7}" dt="2024-04-16T09:22:36.941" v="1" actId="478"/>
          <ac:spMkLst>
            <pc:docMk/>
            <pc:sldMk cId="0" sldId="257"/>
            <ac:spMk id="3" creationId="{53C7C3ED-9F40-08FC-D054-7797EB341AEA}"/>
          </ac:spMkLst>
        </pc:spChg>
        <pc:spChg chg="del">
          <ac:chgData name="Henri PIERRE" userId="2da7524c-1fb2-4983-b678-eb95ff4dc2d7" providerId="ADAL" clId="{6378D2EC-637C-43C1-AC37-2127959A1FE7}" dt="2024-04-16T09:22:35.501" v="0" actId="478"/>
          <ac:spMkLst>
            <pc:docMk/>
            <pc:sldMk cId="0" sldId="257"/>
            <ac:spMk id="1471" creationId="{00000000-0000-0000-0000-000000000000}"/>
          </ac:spMkLst>
        </pc:spChg>
      </pc:sldChg>
      <pc:sldChg chg="modSp mod">
        <pc:chgData name="Henri PIERRE" userId="2da7524c-1fb2-4983-b678-eb95ff4dc2d7" providerId="ADAL" clId="{6378D2EC-637C-43C1-AC37-2127959A1FE7}" dt="2024-04-16T09:22:49.812" v="3" actId="14100"/>
        <pc:sldMkLst>
          <pc:docMk/>
          <pc:sldMk cId="0" sldId="258"/>
        </pc:sldMkLst>
        <pc:spChg chg="mod">
          <ac:chgData name="Henri PIERRE" userId="2da7524c-1fb2-4983-b678-eb95ff4dc2d7" providerId="ADAL" clId="{6378D2EC-637C-43C1-AC37-2127959A1FE7}" dt="2024-04-16T09:22:49.812" v="3" actId="14100"/>
          <ac:spMkLst>
            <pc:docMk/>
            <pc:sldMk cId="0" sldId="258"/>
            <ac:spMk id="14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6e1d7b73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6e1d7b73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cc44e70ff9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2cc44e70ff9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cc44e70ff9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cc44e70ff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2cc5215718b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2cc5215718b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2cc5215718b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2cc5215718b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2cc5215718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2cc5215718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2cc5215718b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2cc5215718b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2cc5215718b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4" name="Google Shape;2704;g2cc5215718b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2cc5215718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2cc5215718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2cc5215718b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2cc5215718b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2cc5215718b_2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2cc5215718b_2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2cc5215718b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2cc5215718b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2cc5215718b_2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2cc5215718b_2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2cc44e70f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2cc44e70f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2ccb4f75a1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2ccb4f75a1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2ccb4f75a1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2ccb4f75a1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de cadrage :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2ccb4f75a1c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2ccb4f75a1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de cadrage :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g2cc44e70ff9_0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4" name="Google Shape;3634;g2cc44e70ff9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de cadrage :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2ccb4f75a1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2ccb4f75a1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de cadrage :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4"/>
        <p:cNvGrpSpPr/>
        <p:nvPr/>
      </p:nvGrpSpPr>
      <p:grpSpPr>
        <a:xfrm>
          <a:off x="0" y="0"/>
          <a:ext cx="0" cy="0"/>
          <a:chOff x="0" y="0"/>
          <a:chExt cx="0" cy="0"/>
        </a:xfrm>
      </p:grpSpPr>
      <p:sp>
        <p:nvSpPr>
          <p:cNvPr id="3675" name="Google Shape;36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ca809ef49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ca809ef49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26e1d7b73c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26e1d7b73c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25b59ecbe4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25b59ecbe4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8"/>
        <p:cNvGrpSpPr/>
        <p:nvPr/>
      </p:nvGrpSpPr>
      <p:grpSpPr>
        <a:xfrm>
          <a:off x="0" y="0"/>
          <a:ext cx="0" cy="0"/>
          <a:chOff x="0" y="0"/>
          <a:chExt cx="0" cy="0"/>
        </a:xfrm>
      </p:grpSpPr>
      <p:sp>
        <p:nvSpPr>
          <p:cNvPr id="3989" name="Google Shape;398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0" name="Google Shape;399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6"/>
        <p:cNvGrpSpPr/>
        <p:nvPr/>
      </p:nvGrpSpPr>
      <p:grpSpPr>
        <a:xfrm>
          <a:off x="0" y="0"/>
          <a:ext cx="0" cy="0"/>
          <a:chOff x="0" y="0"/>
          <a:chExt cx="0" cy="0"/>
        </a:xfrm>
      </p:grpSpPr>
      <p:sp>
        <p:nvSpPr>
          <p:cNvPr id="4717" name="Google Shape;471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8" name="Google Shape;471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25ba3009f67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25ba3009f67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9"/>
        <p:cNvGrpSpPr/>
        <p:nvPr/>
      </p:nvGrpSpPr>
      <p:grpSpPr>
        <a:xfrm>
          <a:off x="0" y="0"/>
          <a:ext cx="0" cy="0"/>
          <a:chOff x="0" y="0"/>
          <a:chExt cx="0" cy="0"/>
        </a:xfrm>
      </p:grpSpPr>
      <p:sp>
        <p:nvSpPr>
          <p:cNvPr id="5070" name="Google Shape;507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1" name="Google Shape;507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6e1d7b73c5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6e1d7b73c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1"/>
        <p:cNvGrpSpPr/>
        <p:nvPr/>
      </p:nvGrpSpPr>
      <p:grpSpPr>
        <a:xfrm>
          <a:off x="0" y="0"/>
          <a:ext cx="0" cy="0"/>
          <a:chOff x="0" y="0"/>
          <a:chExt cx="0" cy="0"/>
        </a:xfrm>
      </p:grpSpPr>
      <p:sp>
        <p:nvSpPr>
          <p:cNvPr id="5182" name="Google Shape;518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3" name="Google Shape;518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7" name="Google Shape;523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1" name="Google Shape;539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5"/>
        <p:cNvGrpSpPr/>
        <p:nvPr/>
      </p:nvGrpSpPr>
      <p:grpSpPr>
        <a:xfrm>
          <a:off x="0" y="0"/>
          <a:ext cx="0" cy="0"/>
          <a:chOff x="0" y="0"/>
          <a:chExt cx="0" cy="0"/>
        </a:xfrm>
      </p:grpSpPr>
      <p:sp>
        <p:nvSpPr>
          <p:cNvPr id="5496" name="Google Shape;5496;g25ba3009f67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7" name="Google Shape;5497;g25ba3009f67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4"/>
        <p:cNvGrpSpPr/>
        <p:nvPr/>
      </p:nvGrpSpPr>
      <p:grpSpPr>
        <a:xfrm>
          <a:off x="0" y="0"/>
          <a:ext cx="0" cy="0"/>
          <a:chOff x="0" y="0"/>
          <a:chExt cx="0" cy="0"/>
        </a:xfrm>
      </p:grpSpPr>
      <p:sp>
        <p:nvSpPr>
          <p:cNvPr id="5635" name="Google Shape;563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6" name="Google Shape;563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0"/>
        <p:cNvGrpSpPr/>
        <p:nvPr/>
      </p:nvGrpSpPr>
      <p:grpSpPr>
        <a:xfrm>
          <a:off x="0" y="0"/>
          <a:ext cx="0" cy="0"/>
          <a:chOff x="0" y="0"/>
          <a:chExt cx="0" cy="0"/>
        </a:xfrm>
      </p:grpSpPr>
      <p:sp>
        <p:nvSpPr>
          <p:cNvPr id="5641" name="Google Shape;5641;g25ba3009f67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2" name="Google Shape;5642;g25ba3009f67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6"/>
        <p:cNvGrpSpPr/>
        <p:nvPr/>
      </p:nvGrpSpPr>
      <p:grpSpPr>
        <a:xfrm>
          <a:off x="0" y="0"/>
          <a:ext cx="0" cy="0"/>
          <a:chOff x="0" y="0"/>
          <a:chExt cx="0" cy="0"/>
        </a:xfrm>
      </p:grpSpPr>
      <p:sp>
        <p:nvSpPr>
          <p:cNvPr id="5677" name="Google Shape;567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8" name="Google Shape;567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5"/>
        <p:cNvGrpSpPr/>
        <p:nvPr/>
      </p:nvGrpSpPr>
      <p:grpSpPr>
        <a:xfrm>
          <a:off x="0" y="0"/>
          <a:ext cx="0" cy="0"/>
          <a:chOff x="0" y="0"/>
          <a:chExt cx="0" cy="0"/>
        </a:xfrm>
      </p:grpSpPr>
      <p:sp>
        <p:nvSpPr>
          <p:cNvPr id="5696" name="Google Shape;569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7" name="Google Shape;569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1"/>
        <p:cNvGrpSpPr/>
        <p:nvPr/>
      </p:nvGrpSpPr>
      <p:grpSpPr>
        <a:xfrm>
          <a:off x="0" y="0"/>
          <a:ext cx="0" cy="0"/>
          <a:chOff x="0" y="0"/>
          <a:chExt cx="0" cy="0"/>
        </a:xfrm>
      </p:grpSpPr>
      <p:sp>
        <p:nvSpPr>
          <p:cNvPr id="5802" name="Google Shape;5802;g25ba3009f67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 name="Google Shape;5803;g25ba3009f67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7"/>
        <p:cNvGrpSpPr/>
        <p:nvPr/>
      </p:nvGrpSpPr>
      <p:grpSpPr>
        <a:xfrm>
          <a:off x="0" y="0"/>
          <a:ext cx="0" cy="0"/>
          <a:chOff x="0" y="0"/>
          <a:chExt cx="0" cy="0"/>
        </a:xfrm>
      </p:grpSpPr>
      <p:sp>
        <p:nvSpPr>
          <p:cNvPr id="5958" name="Google Shape;5958;g25ba3009f67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9" name="Google Shape;5959;g25ba3009f67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cc44e70ff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2cc44e70f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9"/>
        <p:cNvGrpSpPr/>
        <p:nvPr/>
      </p:nvGrpSpPr>
      <p:grpSpPr>
        <a:xfrm>
          <a:off x="0" y="0"/>
          <a:ext cx="0" cy="0"/>
          <a:chOff x="0" y="0"/>
          <a:chExt cx="0" cy="0"/>
        </a:xfrm>
      </p:grpSpPr>
      <p:sp>
        <p:nvSpPr>
          <p:cNvPr id="6100" name="Google Shape;6100;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1" name="Google Shape;6101;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4"/>
        <p:cNvGrpSpPr/>
        <p:nvPr/>
      </p:nvGrpSpPr>
      <p:grpSpPr>
        <a:xfrm>
          <a:off x="0" y="0"/>
          <a:ext cx="0" cy="0"/>
          <a:chOff x="0" y="0"/>
          <a:chExt cx="0" cy="0"/>
        </a:xfrm>
      </p:grpSpPr>
      <p:sp>
        <p:nvSpPr>
          <p:cNvPr id="6385" name="Google Shape;6385;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6" name="Google Shape;6386;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6"/>
        <p:cNvGrpSpPr/>
        <p:nvPr/>
      </p:nvGrpSpPr>
      <p:grpSpPr>
        <a:xfrm>
          <a:off x="0" y="0"/>
          <a:ext cx="0" cy="0"/>
          <a:chOff x="0" y="0"/>
          <a:chExt cx="0" cy="0"/>
        </a:xfrm>
      </p:grpSpPr>
      <p:sp>
        <p:nvSpPr>
          <p:cNvPr id="6417" name="Google Shape;6417;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8" name="Google Shape;6418;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0"/>
        <p:cNvGrpSpPr/>
        <p:nvPr/>
      </p:nvGrpSpPr>
      <p:grpSpPr>
        <a:xfrm>
          <a:off x="0" y="0"/>
          <a:ext cx="0" cy="0"/>
          <a:chOff x="0" y="0"/>
          <a:chExt cx="0" cy="0"/>
        </a:xfrm>
      </p:grpSpPr>
      <p:sp>
        <p:nvSpPr>
          <p:cNvPr id="6581" name="Google Shape;6581;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2" name="Google Shape;658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0"/>
        <p:cNvGrpSpPr/>
        <p:nvPr/>
      </p:nvGrpSpPr>
      <p:grpSpPr>
        <a:xfrm>
          <a:off x="0" y="0"/>
          <a:ext cx="0" cy="0"/>
          <a:chOff x="0" y="0"/>
          <a:chExt cx="0" cy="0"/>
        </a:xfrm>
      </p:grpSpPr>
      <p:sp>
        <p:nvSpPr>
          <p:cNvPr id="6691" name="Google Shape;669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2" name="Google Shape;669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0"/>
        <p:cNvGrpSpPr/>
        <p:nvPr/>
      </p:nvGrpSpPr>
      <p:grpSpPr>
        <a:xfrm>
          <a:off x="0" y="0"/>
          <a:ext cx="0" cy="0"/>
          <a:chOff x="0" y="0"/>
          <a:chExt cx="0" cy="0"/>
        </a:xfrm>
      </p:grpSpPr>
      <p:sp>
        <p:nvSpPr>
          <p:cNvPr id="6851" name="Google Shape;6851;g25ba3009f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2" name="Google Shape;6852;g25ba3009f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8"/>
        <p:cNvGrpSpPr/>
        <p:nvPr/>
      </p:nvGrpSpPr>
      <p:grpSpPr>
        <a:xfrm>
          <a:off x="0" y="0"/>
          <a:ext cx="0" cy="0"/>
          <a:chOff x="0" y="0"/>
          <a:chExt cx="0" cy="0"/>
        </a:xfrm>
      </p:grpSpPr>
      <p:sp>
        <p:nvSpPr>
          <p:cNvPr id="7209" name="Google Shape;720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0" name="Google Shape;721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6"/>
        <p:cNvGrpSpPr/>
        <p:nvPr/>
      </p:nvGrpSpPr>
      <p:grpSpPr>
        <a:xfrm>
          <a:off x="0" y="0"/>
          <a:ext cx="0" cy="0"/>
          <a:chOff x="0" y="0"/>
          <a:chExt cx="0" cy="0"/>
        </a:xfrm>
      </p:grpSpPr>
      <p:sp>
        <p:nvSpPr>
          <p:cNvPr id="7307" name="Google Shape;730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8" name="Google Shape;730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3"/>
        <p:cNvGrpSpPr/>
        <p:nvPr/>
      </p:nvGrpSpPr>
      <p:grpSpPr>
        <a:xfrm>
          <a:off x="0" y="0"/>
          <a:ext cx="0" cy="0"/>
          <a:chOff x="0" y="0"/>
          <a:chExt cx="0" cy="0"/>
        </a:xfrm>
      </p:grpSpPr>
      <p:sp>
        <p:nvSpPr>
          <p:cNvPr id="7444" name="Google Shape;744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5" name="Google Shape;744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4"/>
        <p:cNvGrpSpPr/>
        <p:nvPr/>
      </p:nvGrpSpPr>
      <p:grpSpPr>
        <a:xfrm>
          <a:off x="0" y="0"/>
          <a:ext cx="0" cy="0"/>
          <a:chOff x="0" y="0"/>
          <a:chExt cx="0" cy="0"/>
        </a:xfrm>
      </p:grpSpPr>
      <p:sp>
        <p:nvSpPr>
          <p:cNvPr id="7465" name="Google Shape;746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6" name="Google Shape;746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cc44e70ff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cc44e70ff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0"/>
        <p:cNvGrpSpPr/>
        <p:nvPr/>
      </p:nvGrpSpPr>
      <p:grpSpPr>
        <a:xfrm>
          <a:off x="0" y="0"/>
          <a:ext cx="0" cy="0"/>
          <a:chOff x="0" y="0"/>
          <a:chExt cx="0" cy="0"/>
        </a:xfrm>
      </p:grpSpPr>
      <p:sp>
        <p:nvSpPr>
          <p:cNvPr id="7571" name="Google Shape;757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2" name="Google Shape;757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8"/>
        <p:cNvGrpSpPr/>
        <p:nvPr/>
      </p:nvGrpSpPr>
      <p:grpSpPr>
        <a:xfrm>
          <a:off x="0" y="0"/>
          <a:ext cx="0" cy="0"/>
          <a:chOff x="0" y="0"/>
          <a:chExt cx="0" cy="0"/>
        </a:xfrm>
      </p:grpSpPr>
      <p:sp>
        <p:nvSpPr>
          <p:cNvPr id="7579" name="Google Shape;757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0" name="Google Shape;758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8"/>
        <p:cNvGrpSpPr/>
        <p:nvPr/>
      </p:nvGrpSpPr>
      <p:grpSpPr>
        <a:xfrm>
          <a:off x="0" y="0"/>
          <a:ext cx="0" cy="0"/>
          <a:chOff x="0" y="0"/>
          <a:chExt cx="0" cy="0"/>
        </a:xfrm>
      </p:grpSpPr>
      <p:sp>
        <p:nvSpPr>
          <p:cNvPr id="7739" name="Google Shape;7739;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0" name="Google Shape;7740;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8"/>
        <p:cNvGrpSpPr/>
        <p:nvPr/>
      </p:nvGrpSpPr>
      <p:grpSpPr>
        <a:xfrm>
          <a:off x="0" y="0"/>
          <a:ext cx="0" cy="0"/>
          <a:chOff x="0" y="0"/>
          <a:chExt cx="0" cy="0"/>
        </a:xfrm>
      </p:grpSpPr>
      <p:sp>
        <p:nvSpPr>
          <p:cNvPr id="7759" name="Google Shape;7759;g2cc44e70ff9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0" name="Google Shape;7760;g2cc44e70ff9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8"/>
        <p:cNvGrpSpPr/>
        <p:nvPr/>
      </p:nvGrpSpPr>
      <p:grpSpPr>
        <a:xfrm>
          <a:off x="0" y="0"/>
          <a:ext cx="0" cy="0"/>
          <a:chOff x="0" y="0"/>
          <a:chExt cx="0" cy="0"/>
        </a:xfrm>
      </p:grpSpPr>
      <p:sp>
        <p:nvSpPr>
          <p:cNvPr id="8129" name="Google Shape;812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0" name="Google Shape;813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9" name="Google Shape;822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cc44e70ff9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2cc44e70ff9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2cc44e70ff9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2cc44e70ff9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cc44e70ff9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2cc44e70ff9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36" y="549900"/>
            <a:ext cx="4796100" cy="2286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400" b="1">
                <a:solidFill>
                  <a:schemeClr val="accent5"/>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95036" y="3034600"/>
            <a:ext cx="2632500" cy="718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accent5"/>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409" y="152389"/>
            <a:ext cx="3882548" cy="1606159"/>
            <a:chOff x="152409" y="152389"/>
            <a:chExt cx="3882548" cy="1606159"/>
          </a:xfrm>
        </p:grpSpPr>
        <p:sp>
          <p:nvSpPr>
            <p:cNvPr id="12" name="Google Shape;12;p2"/>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5132609" y="152389"/>
            <a:ext cx="3882548" cy="1606159"/>
            <a:chOff x="5056409" y="152389"/>
            <a:chExt cx="3882548" cy="1606159"/>
          </a:xfrm>
        </p:grpSpPr>
        <p:sp>
          <p:nvSpPr>
            <p:cNvPr id="21" name="Google Shape;21;p2"/>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10800000">
            <a:off x="5132609" y="3384939"/>
            <a:ext cx="3882548" cy="1606159"/>
            <a:chOff x="152409" y="152389"/>
            <a:chExt cx="3882548" cy="1606159"/>
          </a:xfrm>
        </p:grpSpPr>
        <p:sp>
          <p:nvSpPr>
            <p:cNvPr id="30" name="Google Shape;30;p2"/>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0800000">
            <a:off x="152409" y="3384939"/>
            <a:ext cx="3882548" cy="1606159"/>
            <a:chOff x="5056409" y="152389"/>
            <a:chExt cx="3882548" cy="1606159"/>
          </a:xfrm>
        </p:grpSpPr>
        <p:sp>
          <p:nvSpPr>
            <p:cNvPr id="39" name="Google Shape;39;p2"/>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277"/>
        <p:cNvGrpSpPr/>
        <p:nvPr/>
      </p:nvGrpSpPr>
      <p:grpSpPr>
        <a:xfrm>
          <a:off x="0" y="0"/>
          <a:ext cx="0" cy="0"/>
          <a:chOff x="0" y="0"/>
          <a:chExt cx="0" cy="0"/>
        </a:xfrm>
      </p:grpSpPr>
      <p:sp>
        <p:nvSpPr>
          <p:cNvPr id="278" name="Google Shape;278;p11"/>
          <p:cNvSpPr txBox="1">
            <a:spLocks noGrp="1"/>
          </p:cNvSpPr>
          <p:nvPr>
            <p:ph type="title" hasCustomPrompt="1"/>
          </p:nvPr>
        </p:nvSpPr>
        <p:spPr>
          <a:xfrm>
            <a:off x="1984300" y="1475700"/>
            <a:ext cx="6446400" cy="1239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72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279" name="Google Shape;279;p11"/>
          <p:cNvSpPr txBox="1">
            <a:spLocks noGrp="1"/>
          </p:cNvSpPr>
          <p:nvPr>
            <p:ph type="subTitle" idx="1"/>
          </p:nvPr>
        </p:nvSpPr>
        <p:spPr>
          <a:xfrm>
            <a:off x="1984300" y="2893346"/>
            <a:ext cx="6446400" cy="448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accent4"/>
              </a:buClr>
              <a:buSzPts val="1600"/>
              <a:buNone/>
              <a:defRPr sz="1600">
                <a:solidFill>
                  <a:schemeClr val="accent4"/>
                </a:solidFill>
              </a:defRPr>
            </a:lvl2pPr>
            <a:lvl3pPr lvl="2" algn="ctr" rtl="0">
              <a:lnSpc>
                <a:spcPct val="100000"/>
              </a:lnSpc>
              <a:spcBef>
                <a:spcPts val="1600"/>
              </a:spcBef>
              <a:spcAft>
                <a:spcPts val="0"/>
              </a:spcAft>
              <a:buClr>
                <a:schemeClr val="accent4"/>
              </a:buClr>
              <a:buSzPts val="1600"/>
              <a:buNone/>
              <a:defRPr sz="1600">
                <a:solidFill>
                  <a:schemeClr val="accent4"/>
                </a:solidFill>
              </a:defRPr>
            </a:lvl3pPr>
            <a:lvl4pPr lvl="3" algn="ctr" rtl="0">
              <a:lnSpc>
                <a:spcPct val="100000"/>
              </a:lnSpc>
              <a:spcBef>
                <a:spcPts val="1600"/>
              </a:spcBef>
              <a:spcAft>
                <a:spcPts val="0"/>
              </a:spcAft>
              <a:buClr>
                <a:schemeClr val="accent4"/>
              </a:buClr>
              <a:buSzPts val="1600"/>
              <a:buNone/>
              <a:defRPr sz="1600">
                <a:solidFill>
                  <a:schemeClr val="accent4"/>
                </a:solidFill>
              </a:defRPr>
            </a:lvl4pPr>
            <a:lvl5pPr lvl="4" algn="ctr" rtl="0">
              <a:lnSpc>
                <a:spcPct val="100000"/>
              </a:lnSpc>
              <a:spcBef>
                <a:spcPts val="1600"/>
              </a:spcBef>
              <a:spcAft>
                <a:spcPts val="0"/>
              </a:spcAft>
              <a:buClr>
                <a:schemeClr val="accent4"/>
              </a:buClr>
              <a:buSzPts val="1600"/>
              <a:buNone/>
              <a:defRPr sz="1600">
                <a:solidFill>
                  <a:schemeClr val="accent4"/>
                </a:solidFill>
              </a:defRPr>
            </a:lvl5pPr>
            <a:lvl6pPr lvl="5" algn="ctr" rtl="0">
              <a:lnSpc>
                <a:spcPct val="100000"/>
              </a:lnSpc>
              <a:spcBef>
                <a:spcPts val="1600"/>
              </a:spcBef>
              <a:spcAft>
                <a:spcPts val="0"/>
              </a:spcAft>
              <a:buClr>
                <a:schemeClr val="accent4"/>
              </a:buClr>
              <a:buSzPts val="1600"/>
              <a:buNone/>
              <a:defRPr sz="1600">
                <a:solidFill>
                  <a:schemeClr val="accent4"/>
                </a:solidFill>
              </a:defRPr>
            </a:lvl6pPr>
            <a:lvl7pPr lvl="6" algn="ctr" rtl="0">
              <a:lnSpc>
                <a:spcPct val="100000"/>
              </a:lnSpc>
              <a:spcBef>
                <a:spcPts val="1600"/>
              </a:spcBef>
              <a:spcAft>
                <a:spcPts val="0"/>
              </a:spcAft>
              <a:buClr>
                <a:schemeClr val="accent4"/>
              </a:buClr>
              <a:buSzPts val="1600"/>
              <a:buNone/>
              <a:defRPr sz="1600">
                <a:solidFill>
                  <a:schemeClr val="accent4"/>
                </a:solidFill>
              </a:defRPr>
            </a:lvl7pPr>
            <a:lvl8pPr lvl="7" algn="ctr" rtl="0">
              <a:lnSpc>
                <a:spcPct val="100000"/>
              </a:lnSpc>
              <a:spcBef>
                <a:spcPts val="1600"/>
              </a:spcBef>
              <a:spcAft>
                <a:spcPts val="0"/>
              </a:spcAft>
              <a:buClr>
                <a:schemeClr val="accent4"/>
              </a:buClr>
              <a:buSzPts val="1600"/>
              <a:buNone/>
              <a:defRPr sz="1600">
                <a:solidFill>
                  <a:schemeClr val="accent4"/>
                </a:solidFill>
              </a:defRPr>
            </a:lvl8pPr>
            <a:lvl9pPr lvl="8" algn="ctr" rtl="0">
              <a:lnSpc>
                <a:spcPct val="100000"/>
              </a:lnSpc>
              <a:spcBef>
                <a:spcPts val="1600"/>
              </a:spcBef>
              <a:spcAft>
                <a:spcPts val="1600"/>
              </a:spcAft>
              <a:buClr>
                <a:schemeClr val="accent4"/>
              </a:buClr>
              <a:buSzPts val="1600"/>
              <a:buNone/>
              <a:defRPr sz="1600">
                <a:solidFill>
                  <a:schemeClr val="accent4"/>
                </a:solidFill>
              </a:defRPr>
            </a:lvl9pPr>
          </a:lstStyle>
          <a:p>
            <a:endParaRPr/>
          </a:p>
        </p:txBody>
      </p:sp>
      <p:grpSp>
        <p:nvGrpSpPr>
          <p:cNvPr id="280" name="Google Shape;280;p11"/>
          <p:cNvGrpSpPr/>
          <p:nvPr/>
        </p:nvGrpSpPr>
        <p:grpSpPr>
          <a:xfrm>
            <a:off x="152409" y="152389"/>
            <a:ext cx="3882548" cy="1606159"/>
            <a:chOff x="152409" y="152389"/>
            <a:chExt cx="3882548" cy="1606159"/>
          </a:xfrm>
        </p:grpSpPr>
        <p:sp>
          <p:nvSpPr>
            <p:cNvPr id="281" name="Google Shape;281;p11"/>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1"/>
          <p:cNvGrpSpPr/>
          <p:nvPr/>
        </p:nvGrpSpPr>
        <p:grpSpPr>
          <a:xfrm>
            <a:off x="5132609" y="152389"/>
            <a:ext cx="3882548" cy="1606159"/>
            <a:chOff x="5056409" y="152389"/>
            <a:chExt cx="3882548" cy="1606159"/>
          </a:xfrm>
        </p:grpSpPr>
        <p:sp>
          <p:nvSpPr>
            <p:cNvPr id="290" name="Google Shape;290;p11"/>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1"/>
          <p:cNvGrpSpPr/>
          <p:nvPr/>
        </p:nvGrpSpPr>
        <p:grpSpPr>
          <a:xfrm rot="10800000">
            <a:off x="5132609" y="3384939"/>
            <a:ext cx="3882548" cy="1606159"/>
            <a:chOff x="152409" y="152389"/>
            <a:chExt cx="3882548" cy="1606159"/>
          </a:xfrm>
        </p:grpSpPr>
        <p:sp>
          <p:nvSpPr>
            <p:cNvPr id="299" name="Google Shape;299;p11"/>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11"/>
          <p:cNvGrpSpPr/>
          <p:nvPr/>
        </p:nvGrpSpPr>
        <p:grpSpPr>
          <a:xfrm rot="10800000">
            <a:off x="152409" y="3384939"/>
            <a:ext cx="3882548" cy="1606159"/>
            <a:chOff x="5056409" y="152389"/>
            <a:chExt cx="3882548" cy="1606159"/>
          </a:xfrm>
        </p:grpSpPr>
        <p:sp>
          <p:nvSpPr>
            <p:cNvPr id="308" name="Google Shape;308;p11"/>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2"/>
        </a:solidFill>
        <a:effectLst/>
      </p:bgPr>
    </p:bg>
    <p:spTree>
      <p:nvGrpSpPr>
        <p:cNvPr id="1" name="Shape 317"/>
        <p:cNvGrpSpPr/>
        <p:nvPr/>
      </p:nvGrpSpPr>
      <p:grpSpPr>
        <a:xfrm>
          <a:off x="0" y="0"/>
          <a:ext cx="0" cy="0"/>
          <a:chOff x="0" y="0"/>
          <a:chExt cx="0" cy="0"/>
        </a:xfrm>
      </p:grpSpPr>
      <p:sp>
        <p:nvSpPr>
          <p:cNvPr id="318" name="Google Shape;31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19" name="Google Shape;319;p13"/>
          <p:cNvSpPr txBox="1">
            <a:spLocks noGrp="1"/>
          </p:cNvSpPr>
          <p:nvPr>
            <p:ph type="subTitle" idx="1"/>
          </p:nvPr>
        </p:nvSpPr>
        <p:spPr>
          <a:xfrm>
            <a:off x="1610488" y="1630175"/>
            <a:ext cx="2747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0" name="Google Shape;320;p13"/>
          <p:cNvSpPr txBox="1">
            <a:spLocks noGrp="1"/>
          </p:cNvSpPr>
          <p:nvPr>
            <p:ph type="title" idx="2" hasCustomPrompt="1"/>
          </p:nvPr>
        </p:nvSpPr>
        <p:spPr>
          <a:xfrm>
            <a:off x="716613" y="13447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1" name="Google Shape;321;p13"/>
          <p:cNvSpPr txBox="1">
            <a:spLocks noGrp="1"/>
          </p:cNvSpPr>
          <p:nvPr>
            <p:ph type="subTitle" idx="3"/>
          </p:nvPr>
        </p:nvSpPr>
        <p:spPr>
          <a:xfrm>
            <a:off x="1610488" y="1344775"/>
            <a:ext cx="2747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2" name="Google Shape;322;p13"/>
          <p:cNvSpPr txBox="1">
            <a:spLocks noGrp="1"/>
          </p:cNvSpPr>
          <p:nvPr>
            <p:ph type="subTitle" idx="4"/>
          </p:nvPr>
        </p:nvSpPr>
        <p:spPr>
          <a:xfrm>
            <a:off x="1603713" y="28188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3" name="Google Shape;323;p13"/>
          <p:cNvSpPr txBox="1">
            <a:spLocks noGrp="1"/>
          </p:cNvSpPr>
          <p:nvPr>
            <p:ph type="title" idx="5" hasCustomPrompt="1"/>
          </p:nvPr>
        </p:nvSpPr>
        <p:spPr>
          <a:xfrm>
            <a:off x="716613" y="25334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4" name="Google Shape;324;p13"/>
          <p:cNvSpPr txBox="1">
            <a:spLocks noGrp="1"/>
          </p:cNvSpPr>
          <p:nvPr>
            <p:ph type="subTitle" idx="6"/>
          </p:nvPr>
        </p:nvSpPr>
        <p:spPr>
          <a:xfrm>
            <a:off x="1603713" y="25334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5" name="Google Shape;325;p13"/>
          <p:cNvSpPr txBox="1">
            <a:spLocks noGrp="1"/>
          </p:cNvSpPr>
          <p:nvPr>
            <p:ph type="subTitle" idx="7"/>
          </p:nvPr>
        </p:nvSpPr>
        <p:spPr>
          <a:xfrm>
            <a:off x="1609852" y="40075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6" name="Google Shape;326;p13"/>
          <p:cNvSpPr txBox="1">
            <a:spLocks noGrp="1"/>
          </p:cNvSpPr>
          <p:nvPr>
            <p:ph type="title" idx="8" hasCustomPrompt="1"/>
          </p:nvPr>
        </p:nvSpPr>
        <p:spPr>
          <a:xfrm>
            <a:off x="716613" y="37221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7" name="Google Shape;327;p13"/>
          <p:cNvSpPr txBox="1">
            <a:spLocks noGrp="1"/>
          </p:cNvSpPr>
          <p:nvPr>
            <p:ph type="subTitle" idx="9"/>
          </p:nvPr>
        </p:nvSpPr>
        <p:spPr>
          <a:xfrm>
            <a:off x="1609852" y="37221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8" name="Google Shape;328;p13"/>
          <p:cNvSpPr txBox="1">
            <a:spLocks noGrp="1"/>
          </p:cNvSpPr>
          <p:nvPr>
            <p:ph type="subTitle" idx="13"/>
          </p:nvPr>
        </p:nvSpPr>
        <p:spPr>
          <a:xfrm>
            <a:off x="5679688" y="1630175"/>
            <a:ext cx="2747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29" name="Google Shape;329;p13"/>
          <p:cNvSpPr txBox="1">
            <a:spLocks noGrp="1"/>
          </p:cNvSpPr>
          <p:nvPr>
            <p:ph type="title" idx="14" hasCustomPrompt="1"/>
          </p:nvPr>
        </p:nvSpPr>
        <p:spPr>
          <a:xfrm>
            <a:off x="4785813" y="13447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subTitle" idx="15"/>
          </p:nvPr>
        </p:nvSpPr>
        <p:spPr>
          <a:xfrm>
            <a:off x="5679688" y="1344775"/>
            <a:ext cx="2747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13"/>
          <p:cNvSpPr txBox="1">
            <a:spLocks noGrp="1"/>
          </p:cNvSpPr>
          <p:nvPr>
            <p:ph type="subTitle" idx="16"/>
          </p:nvPr>
        </p:nvSpPr>
        <p:spPr>
          <a:xfrm>
            <a:off x="5672913" y="28188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2" name="Google Shape;332;p13"/>
          <p:cNvSpPr txBox="1">
            <a:spLocks noGrp="1"/>
          </p:cNvSpPr>
          <p:nvPr>
            <p:ph type="title" idx="17" hasCustomPrompt="1"/>
          </p:nvPr>
        </p:nvSpPr>
        <p:spPr>
          <a:xfrm>
            <a:off x="4785813" y="25334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subTitle" idx="18"/>
          </p:nvPr>
        </p:nvSpPr>
        <p:spPr>
          <a:xfrm>
            <a:off x="5672913" y="25334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4" name="Google Shape;334;p13"/>
          <p:cNvSpPr txBox="1">
            <a:spLocks noGrp="1"/>
          </p:cNvSpPr>
          <p:nvPr>
            <p:ph type="subTitle" idx="19"/>
          </p:nvPr>
        </p:nvSpPr>
        <p:spPr>
          <a:xfrm>
            <a:off x="5679052" y="4007575"/>
            <a:ext cx="2741700" cy="484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5" name="Google Shape;335;p13"/>
          <p:cNvSpPr txBox="1">
            <a:spLocks noGrp="1"/>
          </p:cNvSpPr>
          <p:nvPr>
            <p:ph type="title" idx="20" hasCustomPrompt="1"/>
          </p:nvPr>
        </p:nvSpPr>
        <p:spPr>
          <a:xfrm>
            <a:off x="4785813" y="3722170"/>
            <a:ext cx="734700" cy="7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6" name="Google Shape;336;p13"/>
          <p:cNvSpPr txBox="1">
            <a:spLocks noGrp="1"/>
          </p:cNvSpPr>
          <p:nvPr>
            <p:ph type="subTitle" idx="21"/>
          </p:nvPr>
        </p:nvSpPr>
        <p:spPr>
          <a:xfrm>
            <a:off x="5679052" y="3722175"/>
            <a:ext cx="27417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37" name="Google Shape;337;p13"/>
          <p:cNvGrpSpPr/>
          <p:nvPr/>
        </p:nvGrpSpPr>
        <p:grpSpPr>
          <a:xfrm>
            <a:off x="152404" y="3434595"/>
            <a:ext cx="1606159" cy="1556498"/>
            <a:chOff x="2878100" y="1821225"/>
            <a:chExt cx="857075" cy="830575"/>
          </a:xfrm>
        </p:grpSpPr>
        <p:sp>
          <p:nvSpPr>
            <p:cNvPr id="338" name="Google Shape;338;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3"/>
          <p:cNvGrpSpPr/>
          <p:nvPr/>
        </p:nvGrpSpPr>
        <p:grpSpPr>
          <a:xfrm rot="5400000">
            <a:off x="152404" y="152395"/>
            <a:ext cx="1606159" cy="1556498"/>
            <a:chOff x="2878100" y="1821225"/>
            <a:chExt cx="857075" cy="830575"/>
          </a:xfrm>
        </p:grpSpPr>
        <p:sp>
          <p:nvSpPr>
            <p:cNvPr id="344" name="Google Shape;344;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3"/>
          <p:cNvGrpSpPr/>
          <p:nvPr/>
        </p:nvGrpSpPr>
        <p:grpSpPr>
          <a:xfrm flipH="1">
            <a:off x="7385454" y="3459420"/>
            <a:ext cx="1606159" cy="1556498"/>
            <a:chOff x="2878100" y="1821225"/>
            <a:chExt cx="857075" cy="830575"/>
          </a:xfrm>
        </p:grpSpPr>
        <p:sp>
          <p:nvSpPr>
            <p:cNvPr id="350" name="Google Shape;350;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3"/>
          <p:cNvGrpSpPr/>
          <p:nvPr/>
        </p:nvGrpSpPr>
        <p:grpSpPr>
          <a:xfrm rot="-5400000" flipH="1">
            <a:off x="7385454" y="177220"/>
            <a:ext cx="1606159" cy="1556498"/>
            <a:chOff x="2878100" y="1821225"/>
            <a:chExt cx="857075" cy="830575"/>
          </a:xfrm>
        </p:grpSpPr>
        <p:sp>
          <p:nvSpPr>
            <p:cNvPr id="356" name="Google Shape;356;p1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361"/>
        <p:cNvGrpSpPr/>
        <p:nvPr/>
      </p:nvGrpSpPr>
      <p:grpSpPr>
        <a:xfrm>
          <a:off x="0" y="0"/>
          <a:ext cx="0" cy="0"/>
          <a:chOff x="0" y="0"/>
          <a:chExt cx="0" cy="0"/>
        </a:xfrm>
      </p:grpSpPr>
      <p:sp>
        <p:nvSpPr>
          <p:cNvPr id="362" name="Google Shape;362;p14"/>
          <p:cNvSpPr txBox="1">
            <a:spLocks noGrp="1"/>
          </p:cNvSpPr>
          <p:nvPr>
            <p:ph type="title"/>
          </p:nvPr>
        </p:nvSpPr>
        <p:spPr>
          <a:xfrm>
            <a:off x="970813" y="3234100"/>
            <a:ext cx="5435400" cy="447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sz="1600" b="0">
                <a:solidFill>
                  <a:schemeClr val="accent4"/>
                </a:solidFill>
                <a:latin typeface="Poppins Medium"/>
                <a:ea typeface="Poppins Medium"/>
                <a:cs typeface="Poppins Medium"/>
                <a:sym typeface="Poppins Medium"/>
              </a:defRPr>
            </a:lvl1pPr>
            <a:lvl2pPr lvl="1" algn="ctr" rtl="0">
              <a:spcBef>
                <a:spcPts val="0"/>
              </a:spcBef>
              <a:spcAft>
                <a:spcPts val="0"/>
              </a:spcAft>
              <a:buClr>
                <a:schemeClr val="accent4"/>
              </a:buClr>
              <a:buSzPts val="3000"/>
              <a:buNone/>
              <a:defRPr sz="3000">
                <a:solidFill>
                  <a:schemeClr val="accent4"/>
                </a:solidFill>
              </a:defRPr>
            </a:lvl2pPr>
            <a:lvl3pPr lvl="2" algn="ctr" rtl="0">
              <a:spcBef>
                <a:spcPts val="0"/>
              </a:spcBef>
              <a:spcAft>
                <a:spcPts val="0"/>
              </a:spcAft>
              <a:buClr>
                <a:schemeClr val="accent4"/>
              </a:buClr>
              <a:buSzPts val="3000"/>
              <a:buNone/>
              <a:defRPr sz="3000">
                <a:solidFill>
                  <a:schemeClr val="accent4"/>
                </a:solidFill>
              </a:defRPr>
            </a:lvl3pPr>
            <a:lvl4pPr lvl="3" algn="ctr" rtl="0">
              <a:spcBef>
                <a:spcPts val="0"/>
              </a:spcBef>
              <a:spcAft>
                <a:spcPts val="0"/>
              </a:spcAft>
              <a:buClr>
                <a:schemeClr val="accent4"/>
              </a:buClr>
              <a:buSzPts val="3000"/>
              <a:buNone/>
              <a:defRPr sz="3000">
                <a:solidFill>
                  <a:schemeClr val="accent4"/>
                </a:solidFill>
              </a:defRPr>
            </a:lvl4pPr>
            <a:lvl5pPr lvl="4" algn="ctr" rtl="0">
              <a:spcBef>
                <a:spcPts val="0"/>
              </a:spcBef>
              <a:spcAft>
                <a:spcPts val="0"/>
              </a:spcAft>
              <a:buClr>
                <a:schemeClr val="accent4"/>
              </a:buClr>
              <a:buSzPts val="3000"/>
              <a:buNone/>
              <a:defRPr sz="3000">
                <a:solidFill>
                  <a:schemeClr val="accent4"/>
                </a:solidFill>
              </a:defRPr>
            </a:lvl5pPr>
            <a:lvl6pPr lvl="5" algn="ctr" rtl="0">
              <a:spcBef>
                <a:spcPts val="0"/>
              </a:spcBef>
              <a:spcAft>
                <a:spcPts val="0"/>
              </a:spcAft>
              <a:buClr>
                <a:schemeClr val="accent4"/>
              </a:buClr>
              <a:buSzPts val="3000"/>
              <a:buNone/>
              <a:defRPr sz="3000">
                <a:solidFill>
                  <a:schemeClr val="accent4"/>
                </a:solidFill>
              </a:defRPr>
            </a:lvl6pPr>
            <a:lvl7pPr lvl="6" algn="ctr" rtl="0">
              <a:spcBef>
                <a:spcPts val="0"/>
              </a:spcBef>
              <a:spcAft>
                <a:spcPts val="0"/>
              </a:spcAft>
              <a:buClr>
                <a:schemeClr val="accent4"/>
              </a:buClr>
              <a:buSzPts val="3000"/>
              <a:buNone/>
              <a:defRPr sz="3000">
                <a:solidFill>
                  <a:schemeClr val="accent4"/>
                </a:solidFill>
              </a:defRPr>
            </a:lvl7pPr>
            <a:lvl8pPr lvl="7" algn="ctr" rtl="0">
              <a:spcBef>
                <a:spcPts val="0"/>
              </a:spcBef>
              <a:spcAft>
                <a:spcPts val="0"/>
              </a:spcAft>
              <a:buClr>
                <a:schemeClr val="accent4"/>
              </a:buClr>
              <a:buSzPts val="3000"/>
              <a:buNone/>
              <a:defRPr sz="3000">
                <a:solidFill>
                  <a:schemeClr val="accent4"/>
                </a:solidFill>
              </a:defRPr>
            </a:lvl8pPr>
            <a:lvl9pPr lvl="8" algn="ctr" rtl="0">
              <a:spcBef>
                <a:spcPts val="0"/>
              </a:spcBef>
              <a:spcAft>
                <a:spcPts val="0"/>
              </a:spcAft>
              <a:buClr>
                <a:schemeClr val="accent4"/>
              </a:buClr>
              <a:buSzPts val="3000"/>
              <a:buNone/>
              <a:defRPr sz="3000">
                <a:solidFill>
                  <a:schemeClr val="accent4"/>
                </a:solidFill>
              </a:defRPr>
            </a:lvl9pPr>
          </a:lstStyle>
          <a:p>
            <a:endParaRPr/>
          </a:p>
        </p:txBody>
      </p:sp>
      <p:sp>
        <p:nvSpPr>
          <p:cNvPr id="363" name="Google Shape;363;p14"/>
          <p:cNvSpPr txBox="1">
            <a:spLocks noGrp="1"/>
          </p:cNvSpPr>
          <p:nvPr>
            <p:ph type="subTitle" idx="1"/>
          </p:nvPr>
        </p:nvSpPr>
        <p:spPr>
          <a:xfrm>
            <a:off x="970888" y="1461800"/>
            <a:ext cx="54354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3000"/>
              <a:buNone/>
              <a:defRPr sz="2500" b="1">
                <a:solidFill>
                  <a:schemeClr val="accent4"/>
                </a:solidFill>
                <a:latin typeface="Delius Swash Caps"/>
                <a:ea typeface="Delius Swash Caps"/>
                <a:cs typeface="Delius Swash Caps"/>
                <a:sym typeface="Delius Swash Caps"/>
              </a:defRPr>
            </a:lvl1pPr>
            <a:lvl2pPr lvl="1" algn="ctr" rtl="0">
              <a:lnSpc>
                <a:spcPct val="100000"/>
              </a:lnSpc>
              <a:spcBef>
                <a:spcPts val="0"/>
              </a:spcBef>
              <a:spcAft>
                <a:spcPts val="0"/>
              </a:spcAft>
              <a:buClr>
                <a:schemeClr val="accent4"/>
              </a:buClr>
              <a:buSzPts val="3000"/>
              <a:buNone/>
              <a:defRPr sz="3000">
                <a:solidFill>
                  <a:schemeClr val="accent4"/>
                </a:solidFill>
              </a:defRPr>
            </a:lvl2pPr>
            <a:lvl3pPr lvl="2" algn="ctr" rtl="0">
              <a:lnSpc>
                <a:spcPct val="100000"/>
              </a:lnSpc>
              <a:spcBef>
                <a:spcPts val="1600"/>
              </a:spcBef>
              <a:spcAft>
                <a:spcPts val="0"/>
              </a:spcAft>
              <a:buClr>
                <a:schemeClr val="accent4"/>
              </a:buClr>
              <a:buSzPts val="3000"/>
              <a:buNone/>
              <a:defRPr sz="3000">
                <a:solidFill>
                  <a:schemeClr val="accent4"/>
                </a:solidFill>
              </a:defRPr>
            </a:lvl3pPr>
            <a:lvl4pPr lvl="3" algn="ctr" rtl="0">
              <a:lnSpc>
                <a:spcPct val="100000"/>
              </a:lnSpc>
              <a:spcBef>
                <a:spcPts val="1600"/>
              </a:spcBef>
              <a:spcAft>
                <a:spcPts val="0"/>
              </a:spcAft>
              <a:buClr>
                <a:schemeClr val="accent4"/>
              </a:buClr>
              <a:buSzPts val="3000"/>
              <a:buNone/>
              <a:defRPr sz="3000">
                <a:solidFill>
                  <a:schemeClr val="accent4"/>
                </a:solidFill>
              </a:defRPr>
            </a:lvl4pPr>
            <a:lvl5pPr lvl="4" algn="ctr" rtl="0">
              <a:lnSpc>
                <a:spcPct val="100000"/>
              </a:lnSpc>
              <a:spcBef>
                <a:spcPts val="1600"/>
              </a:spcBef>
              <a:spcAft>
                <a:spcPts val="0"/>
              </a:spcAft>
              <a:buClr>
                <a:schemeClr val="accent4"/>
              </a:buClr>
              <a:buSzPts val="3000"/>
              <a:buNone/>
              <a:defRPr sz="3000">
                <a:solidFill>
                  <a:schemeClr val="accent4"/>
                </a:solidFill>
              </a:defRPr>
            </a:lvl5pPr>
            <a:lvl6pPr lvl="5" algn="ctr" rtl="0">
              <a:lnSpc>
                <a:spcPct val="100000"/>
              </a:lnSpc>
              <a:spcBef>
                <a:spcPts val="1600"/>
              </a:spcBef>
              <a:spcAft>
                <a:spcPts val="0"/>
              </a:spcAft>
              <a:buClr>
                <a:schemeClr val="accent4"/>
              </a:buClr>
              <a:buSzPts val="3000"/>
              <a:buNone/>
              <a:defRPr sz="3000">
                <a:solidFill>
                  <a:schemeClr val="accent4"/>
                </a:solidFill>
              </a:defRPr>
            </a:lvl6pPr>
            <a:lvl7pPr lvl="6" algn="ctr" rtl="0">
              <a:lnSpc>
                <a:spcPct val="100000"/>
              </a:lnSpc>
              <a:spcBef>
                <a:spcPts val="1600"/>
              </a:spcBef>
              <a:spcAft>
                <a:spcPts val="0"/>
              </a:spcAft>
              <a:buClr>
                <a:schemeClr val="accent4"/>
              </a:buClr>
              <a:buSzPts val="3000"/>
              <a:buNone/>
              <a:defRPr sz="3000">
                <a:solidFill>
                  <a:schemeClr val="accent4"/>
                </a:solidFill>
              </a:defRPr>
            </a:lvl7pPr>
            <a:lvl8pPr lvl="7" algn="ctr" rtl="0">
              <a:lnSpc>
                <a:spcPct val="100000"/>
              </a:lnSpc>
              <a:spcBef>
                <a:spcPts val="1600"/>
              </a:spcBef>
              <a:spcAft>
                <a:spcPts val="0"/>
              </a:spcAft>
              <a:buClr>
                <a:schemeClr val="accent4"/>
              </a:buClr>
              <a:buSzPts val="3000"/>
              <a:buNone/>
              <a:defRPr sz="3000">
                <a:solidFill>
                  <a:schemeClr val="accent4"/>
                </a:solidFill>
              </a:defRPr>
            </a:lvl8pPr>
            <a:lvl9pPr lvl="8" algn="ctr" rtl="0">
              <a:lnSpc>
                <a:spcPct val="100000"/>
              </a:lnSpc>
              <a:spcBef>
                <a:spcPts val="1600"/>
              </a:spcBef>
              <a:spcAft>
                <a:spcPts val="1600"/>
              </a:spcAft>
              <a:buClr>
                <a:schemeClr val="accent4"/>
              </a:buClr>
              <a:buSzPts val="3000"/>
              <a:buNone/>
              <a:defRPr sz="3000">
                <a:solidFill>
                  <a:schemeClr val="accent4"/>
                </a:solidFill>
              </a:defRPr>
            </a:lvl9pPr>
          </a:lstStyle>
          <a:p>
            <a:endParaRPr/>
          </a:p>
        </p:txBody>
      </p:sp>
      <p:grpSp>
        <p:nvGrpSpPr>
          <p:cNvPr id="364" name="Google Shape;364;p14"/>
          <p:cNvGrpSpPr/>
          <p:nvPr/>
        </p:nvGrpSpPr>
        <p:grpSpPr>
          <a:xfrm>
            <a:off x="152409" y="152389"/>
            <a:ext cx="3882548" cy="1606159"/>
            <a:chOff x="152409" y="152389"/>
            <a:chExt cx="3882548" cy="1606159"/>
          </a:xfrm>
        </p:grpSpPr>
        <p:sp>
          <p:nvSpPr>
            <p:cNvPr id="365" name="Google Shape;365;p14"/>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4"/>
          <p:cNvGrpSpPr/>
          <p:nvPr/>
        </p:nvGrpSpPr>
        <p:grpSpPr>
          <a:xfrm>
            <a:off x="5132609" y="152389"/>
            <a:ext cx="3882548" cy="1606159"/>
            <a:chOff x="5056409" y="152389"/>
            <a:chExt cx="3882548" cy="1606159"/>
          </a:xfrm>
        </p:grpSpPr>
        <p:sp>
          <p:nvSpPr>
            <p:cNvPr id="374" name="Google Shape;374;p14"/>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4"/>
          <p:cNvGrpSpPr/>
          <p:nvPr/>
        </p:nvGrpSpPr>
        <p:grpSpPr>
          <a:xfrm rot="10800000">
            <a:off x="5132609" y="3384939"/>
            <a:ext cx="3882548" cy="1606159"/>
            <a:chOff x="152409" y="152389"/>
            <a:chExt cx="3882548" cy="1606159"/>
          </a:xfrm>
        </p:grpSpPr>
        <p:sp>
          <p:nvSpPr>
            <p:cNvPr id="383" name="Google Shape;383;p14"/>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4"/>
          <p:cNvGrpSpPr/>
          <p:nvPr/>
        </p:nvGrpSpPr>
        <p:grpSpPr>
          <a:xfrm rot="10800000">
            <a:off x="152409" y="3384939"/>
            <a:ext cx="3882548" cy="1606159"/>
            <a:chOff x="5056409" y="152389"/>
            <a:chExt cx="3882548" cy="1606159"/>
          </a:xfrm>
        </p:grpSpPr>
        <p:sp>
          <p:nvSpPr>
            <p:cNvPr id="392" name="Google Shape;392;p14"/>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732800" y="1360563"/>
            <a:ext cx="3433500" cy="1533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2" name="Google Shape;402;p15"/>
          <p:cNvSpPr txBox="1">
            <a:spLocks noGrp="1"/>
          </p:cNvSpPr>
          <p:nvPr>
            <p:ph type="subTitle" idx="1"/>
          </p:nvPr>
        </p:nvSpPr>
        <p:spPr>
          <a:xfrm>
            <a:off x="4732800" y="3076738"/>
            <a:ext cx="3433500" cy="7062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03" name="Google Shape;403;p15"/>
          <p:cNvSpPr>
            <a:spLocks noGrp="1"/>
          </p:cNvSpPr>
          <p:nvPr>
            <p:ph type="pic" idx="2"/>
          </p:nvPr>
        </p:nvSpPr>
        <p:spPr>
          <a:xfrm>
            <a:off x="0" y="0"/>
            <a:ext cx="4380000" cy="5143500"/>
          </a:xfrm>
          <a:prstGeom prst="rect">
            <a:avLst/>
          </a:prstGeom>
          <a:noFill/>
          <a:ln>
            <a:noFill/>
          </a:ln>
        </p:spPr>
      </p:sp>
      <p:grpSp>
        <p:nvGrpSpPr>
          <p:cNvPr id="404" name="Google Shape;404;p15"/>
          <p:cNvGrpSpPr/>
          <p:nvPr/>
        </p:nvGrpSpPr>
        <p:grpSpPr>
          <a:xfrm flipH="1">
            <a:off x="7385454" y="3459420"/>
            <a:ext cx="1606159" cy="1556498"/>
            <a:chOff x="2878100" y="1821225"/>
            <a:chExt cx="857075" cy="830575"/>
          </a:xfrm>
        </p:grpSpPr>
        <p:sp>
          <p:nvSpPr>
            <p:cNvPr id="405" name="Google Shape;405;p1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5"/>
          <p:cNvGrpSpPr/>
          <p:nvPr/>
        </p:nvGrpSpPr>
        <p:grpSpPr>
          <a:xfrm rot="-5400000" flipH="1">
            <a:off x="7385454" y="177220"/>
            <a:ext cx="1606159" cy="1556498"/>
            <a:chOff x="2878100" y="1821225"/>
            <a:chExt cx="857075" cy="830575"/>
          </a:xfrm>
        </p:grpSpPr>
        <p:sp>
          <p:nvSpPr>
            <p:cNvPr id="411" name="Google Shape;411;p1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lt2"/>
        </a:solidFill>
        <a:effectLst/>
      </p:bgPr>
    </p:bg>
    <p:spTree>
      <p:nvGrpSpPr>
        <p:cNvPr id="1" name="Shape 416"/>
        <p:cNvGrpSpPr/>
        <p:nvPr/>
      </p:nvGrpSpPr>
      <p:grpSpPr>
        <a:xfrm>
          <a:off x="0" y="0"/>
          <a:ext cx="0" cy="0"/>
          <a:chOff x="0" y="0"/>
          <a:chExt cx="0" cy="0"/>
        </a:xfrm>
      </p:grpSpPr>
      <p:sp>
        <p:nvSpPr>
          <p:cNvPr id="417" name="Google Shape;417;p16"/>
          <p:cNvSpPr txBox="1">
            <a:spLocks noGrp="1"/>
          </p:cNvSpPr>
          <p:nvPr>
            <p:ph type="title"/>
          </p:nvPr>
        </p:nvSpPr>
        <p:spPr>
          <a:xfrm>
            <a:off x="901125" y="1260250"/>
            <a:ext cx="3799800" cy="7062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18" name="Google Shape;418;p16"/>
          <p:cNvSpPr txBox="1">
            <a:spLocks noGrp="1"/>
          </p:cNvSpPr>
          <p:nvPr>
            <p:ph type="subTitle" idx="1"/>
          </p:nvPr>
        </p:nvSpPr>
        <p:spPr>
          <a:xfrm>
            <a:off x="901125" y="2149725"/>
            <a:ext cx="3799800" cy="7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419" name="Google Shape;419;p16"/>
          <p:cNvGrpSpPr/>
          <p:nvPr/>
        </p:nvGrpSpPr>
        <p:grpSpPr>
          <a:xfrm>
            <a:off x="152404" y="3434595"/>
            <a:ext cx="1606159" cy="1556498"/>
            <a:chOff x="2878100" y="1821225"/>
            <a:chExt cx="857075" cy="830575"/>
          </a:xfrm>
        </p:grpSpPr>
        <p:sp>
          <p:nvSpPr>
            <p:cNvPr id="420" name="Google Shape;420;p1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16"/>
          <p:cNvGrpSpPr/>
          <p:nvPr/>
        </p:nvGrpSpPr>
        <p:grpSpPr>
          <a:xfrm rot="5400000">
            <a:off x="152404" y="152395"/>
            <a:ext cx="1606159" cy="1556498"/>
            <a:chOff x="2878100" y="1821225"/>
            <a:chExt cx="857075" cy="830575"/>
          </a:xfrm>
        </p:grpSpPr>
        <p:sp>
          <p:nvSpPr>
            <p:cNvPr id="426" name="Google Shape;426;p1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6"/>
          <p:cNvGrpSpPr/>
          <p:nvPr/>
        </p:nvGrpSpPr>
        <p:grpSpPr>
          <a:xfrm flipH="1">
            <a:off x="7385454" y="3459420"/>
            <a:ext cx="1606159" cy="1556498"/>
            <a:chOff x="2878100" y="1821225"/>
            <a:chExt cx="857075" cy="830575"/>
          </a:xfrm>
        </p:grpSpPr>
        <p:sp>
          <p:nvSpPr>
            <p:cNvPr id="432" name="Google Shape;432;p1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16"/>
          <p:cNvGrpSpPr/>
          <p:nvPr/>
        </p:nvGrpSpPr>
        <p:grpSpPr>
          <a:xfrm rot="-5400000" flipH="1">
            <a:off x="7385454" y="177220"/>
            <a:ext cx="1606159" cy="1556498"/>
            <a:chOff x="2878100" y="1821225"/>
            <a:chExt cx="857075" cy="830575"/>
          </a:xfrm>
        </p:grpSpPr>
        <p:sp>
          <p:nvSpPr>
            <p:cNvPr id="438" name="Google Shape;438;p1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bg>
      <p:bgPr>
        <a:solidFill>
          <a:schemeClr val="lt2"/>
        </a:solidFill>
        <a:effectLst/>
      </p:bgPr>
    </p:bg>
    <p:spTree>
      <p:nvGrpSpPr>
        <p:cNvPr id="1" name="Shape 443"/>
        <p:cNvGrpSpPr/>
        <p:nvPr/>
      </p:nvGrpSpPr>
      <p:grpSpPr>
        <a:xfrm>
          <a:off x="0" y="0"/>
          <a:ext cx="0" cy="0"/>
          <a:chOff x="0" y="0"/>
          <a:chExt cx="0" cy="0"/>
        </a:xfrm>
      </p:grpSpPr>
      <p:grpSp>
        <p:nvGrpSpPr>
          <p:cNvPr id="444" name="Google Shape;444;p17"/>
          <p:cNvGrpSpPr/>
          <p:nvPr/>
        </p:nvGrpSpPr>
        <p:grpSpPr>
          <a:xfrm>
            <a:off x="152404" y="3434595"/>
            <a:ext cx="1606159" cy="1556498"/>
            <a:chOff x="2878100" y="1821225"/>
            <a:chExt cx="857075" cy="830575"/>
          </a:xfrm>
        </p:grpSpPr>
        <p:sp>
          <p:nvSpPr>
            <p:cNvPr id="445" name="Google Shape;445;p1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7"/>
          <p:cNvGrpSpPr/>
          <p:nvPr/>
        </p:nvGrpSpPr>
        <p:grpSpPr>
          <a:xfrm rot="5400000">
            <a:off x="152404" y="152395"/>
            <a:ext cx="1606159" cy="1556498"/>
            <a:chOff x="2878100" y="1821225"/>
            <a:chExt cx="857075" cy="830575"/>
          </a:xfrm>
        </p:grpSpPr>
        <p:sp>
          <p:nvSpPr>
            <p:cNvPr id="451" name="Google Shape;451;p1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17"/>
          <p:cNvGrpSpPr/>
          <p:nvPr/>
        </p:nvGrpSpPr>
        <p:grpSpPr>
          <a:xfrm flipH="1">
            <a:off x="7385454" y="3459420"/>
            <a:ext cx="1606159" cy="1556498"/>
            <a:chOff x="2878100" y="1821225"/>
            <a:chExt cx="857075" cy="830575"/>
          </a:xfrm>
        </p:grpSpPr>
        <p:sp>
          <p:nvSpPr>
            <p:cNvPr id="457" name="Google Shape;457;p1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7"/>
          <p:cNvGrpSpPr/>
          <p:nvPr/>
        </p:nvGrpSpPr>
        <p:grpSpPr>
          <a:xfrm rot="-5400000" flipH="1">
            <a:off x="7385454" y="177220"/>
            <a:ext cx="1606159" cy="1556498"/>
            <a:chOff x="2878100" y="1821225"/>
            <a:chExt cx="857075" cy="830575"/>
          </a:xfrm>
        </p:grpSpPr>
        <p:sp>
          <p:nvSpPr>
            <p:cNvPr id="463" name="Google Shape;463;p1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17"/>
          <p:cNvSpPr txBox="1">
            <a:spLocks noGrp="1"/>
          </p:cNvSpPr>
          <p:nvPr>
            <p:ph type="title"/>
          </p:nvPr>
        </p:nvSpPr>
        <p:spPr>
          <a:xfrm flipH="1">
            <a:off x="4630975" y="1260250"/>
            <a:ext cx="3799800" cy="70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300"/>
              <a:buNone/>
              <a:defRPr/>
            </a:lvl1pPr>
            <a:lvl2pPr lvl="1" algn="r" rtl="0">
              <a:spcBef>
                <a:spcPts val="0"/>
              </a:spcBef>
              <a:spcAft>
                <a:spcPts val="0"/>
              </a:spcAft>
              <a:buSzPts val="3300"/>
              <a:buNone/>
              <a:defRPr/>
            </a:lvl2pPr>
            <a:lvl3pPr lvl="2" algn="r" rtl="0">
              <a:spcBef>
                <a:spcPts val="0"/>
              </a:spcBef>
              <a:spcAft>
                <a:spcPts val="0"/>
              </a:spcAft>
              <a:buSzPts val="3300"/>
              <a:buNone/>
              <a:defRPr/>
            </a:lvl3pPr>
            <a:lvl4pPr lvl="3" algn="r" rtl="0">
              <a:spcBef>
                <a:spcPts val="0"/>
              </a:spcBef>
              <a:spcAft>
                <a:spcPts val="0"/>
              </a:spcAft>
              <a:buSzPts val="3300"/>
              <a:buNone/>
              <a:defRPr/>
            </a:lvl4pPr>
            <a:lvl5pPr lvl="4" algn="r" rtl="0">
              <a:spcBef>
                <a:spcPts val="0"/>
              </a:spcBef>
              <a:spcAft>
                <a:spcPts val="0"/>
              </a:spcAft>
              <a:buSzPts val="3300"/>
              <a:buNone/>
              <a:defRPr/>
            </a:lvl5pPr>
            <a:lvl6pPr lvl="5" algn="r" rtl="0">
              <a:spcBef>
                <a:spcPts val="0"/>
              </a:spcBef>
              <a:spcAft>
                <a:spcPts val="0"/>
              </a:spcAft>
              <a:buSzPts val="3300"/>
              <a:buNone/>
              <a:defRPr/>
            </a:lvl6pPr>
            <a:lvl7pPr lvl="6" algn="r" rtl="0">
              <a:spcBef>
                <a:spcPts val="0"/>
              </a:spcBef>
              <a:spcAft>
                <a:spcPts val="0"/>
              </a:spcAft>
              <a:buSzPts val="3300"/>
              <a:buNone/>
              <a:defRPr/>
            </a:lvl7pPr>
            <a:lvl8pPr lvl="7" algn="r" rtl="0">
              <a:spcBef>
                <a:spcPts val="0"/>
              </a:spcBef>
              <a:spcAft>
                <a:spcPts val="0"/>
              </a:spcAft>
              <a:buSzPts val="3300"/>
              <a:buNone/>
              <a:defRPr/>
            </a:lvl8pPr>
            <a:lvl9pPr lvl="8" algn="r" rtl="0">
              <a:spcBef>
                <a:spcPts val="0"/>
              </a:spcBef>
              <a:spcAft>
                <a:spcPts val="0"/>
              </a:spcAft>
              <a:buSzPts val="3300"/>
              <a:buNone/>
              <a:defRPr/>
            </a:lvl9pPr>
          </a:lstStyle>
          <a:p>
            <a:endParaRPr/>
          </a:p>
        </p:txBody>
      </p:sp>
      <p:sp>
        <p:nvSpPr>
          <p:cNvPr id="469" name="Google Shape;469;p17"/>
          <p:cNvSpPr txBox="1">
            <a:spLocks noGrp="1"/>
          </p:cNvSpPr>
          <p:nvPr>
            <p:ph type="subTitle" idx="1"/>
          </p:nvPr>
        </p:nvSpPr>
        <p:spPr>
          <a:xfrm flipH="1">
            <a:off x="4630975" y="2149725"/>
            <a:ext cx="3799800" cy="70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1600"/>
              </a:spcBef>
              <a:spcAft>
                <a:spcPts val="0"/>
              </a:spcAft>
              <a:buSzPts val="1200"/>
              <a:buNone/>
              <a:defRPr/>
            </a:lvl2pPr>
            <a:lvl3pPr lvl="2" algn="r" rtl="0">
              <a:lnSpc>
                <a:spcPct val="100000"/>
              </a:lnSpc>
              <a:spcBef>
                <a:spcPts val="1600"/>
              </a:spcBef>
              <a:spcAft>
                <a:spcPts val="0"/>
              </a:spcAft>
              <a:buSzPts val="1200"/>
              <a:buNone/>
              <a:defRPr/>
            </a:lvl3pPr>
            <a:lvl4pPr lvl="3" algn="r" rtl="0">
              <a:lnSpc>
                <a:spcPct val="100000"/>
              </a:lnSpc>
              <a:spcBef>
                <a:spcPts val="1600"/>
              </a:spcBef>
              <a:spcAft>
                <a:spcPts val="0"/>
              </a:spcAft>
              <a:buSzPts val="1200"/>
              <a:buNone/>
              <a:defRPr/>
            </a:lvl4pPr>
            <a:lvl5pPr lvl="4" algn="r" rtl="0">
              <a:lnSpc>
                <a:spcPct val="100000"/>
              </a:lnSpc>
              <a:spcBef>
                <a:spcPts val="1600"/>
              </a:spcBef>
              <a:spcAft>
                <a:spcPts val="0"/>
              </a:spcAft>
              <a:buSzPts val="1200"/>
              <a:buNone/>
              <a:defRPr/>
            </a:lvl5pPr>
            <a:lvl6pPr lvl="5" algn="r" rtl="0">
              <a:lnSpc>
                <a:spcPct val="100000"/>
              </a:lnSpc>
              <a:spcBef>
                <a:spcPts val="1600"/>
              </a:spcBef>
              <a:spcAft>
                <a:spcPts val="0"/>
              </a:spcAft>
              <a:buSzPts val="1200"/>
              <a:buNone/>
              <a:defRPr/>
            </a:lvl6pPr>
            <a:lvl7pPr lvl="6" algn="r" rtl="0">
              <a:lnSpc>
                <a:spcPct val="100000"/>
              </a:lnSpc>
              <a:spcBef>
                <a:spcPts val="1600"/>
              </a:spcBef>
              <a:spcAft>
                <a:spcPts val="0"/>
              </a:spcAft>
              <a:buSzPts val="1200"/>
              <a:buNone/>
              <a:defRPr/>
            </a:lvl7pPr>
            <a:lvl8pPr lvl="7" algn="r" rtl="0">
              <a:lnSpc>
                <a:spcPct val="100000"/>
              </a:lnSpc>
              <a:spcBef>
                <a:spcPts val="1600"/>
              </a:spcBef>
              <a:spcAft>
                <a:spcPts val="0"/>
              </a:spcAft>
              <a:buSzPts val="1200"/>
              <a:buNone/>
              <a:defRPr/>
            </a:lvl8pPr>
            <a:lvl9pPr lvl="8" algn="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bg>
      <p:bgPr>
        <a:solidFill>
          <a:schemeClr val="lt2"/>
        </a:solidFill>
        <a:effectLst/>
      </p:bgPr>
    </p:bg>
    <p:spTree>
      <p:nvGrpSpPr>
        <p:cNvPr id="1" name="Shape 470"/>
        <p:cNvGrpSpPr/>
        <p:nvPr/>
      </p:nvGrpSpPr>
      <p:grpSpPr>
        <a:xfrm>
          <a:off x="0" y="0"/>
          <a:ext cx="0" cy="0"/>
          <a:chOff x="0" y="0"/>
          <a:chExt cx="0" cy="0"/>
        </a:xfrm>
      </p:grpSpPr>
      <p:sp>
        <p:nvSpPr>
          <p:cNvPr id="471" name="Google Shape;47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472" name="Google Shape;472;p18"/>
          <p:cNvGrpSpPr/>
          <p:nvPr/>
        </p:nvGrpSpPr>
        <p:grpSpPr>
          <a:xfrm>
            <a:off x="152404" y="3434595"/>
            <a:ext cx="1606159" cy="1556498"/>
            <a:chOff x="2878100" y="1821225"/>
            <a:chExt cx="857075" cy="830575"/>
          </a:xfrm>
        </p:grpSpPr>
        <p:sp>
          <p:nvSpPr>
            <p:cNvPr id="473" name="Google Shape;473;p18"/>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8"/>
          <p:cNvGrpSpPr/>
          <p:nvPr/>
        </p:nvGrpSpPr>
        <p:grpSpPr>
          <a:xfrm rot="5400000">
            <a:off x="152404" y="152395"/>
            <a:ext cx="1606159" cy="1556498"/>
            <a:chOff x="2878100" y="1821225"/>
            <a:chExt cx="857075" cy="830575"/>
          </a:xfrm>
        </p:grpSpPr>
        <p:sp>
          <p:nvSpPr>
            <p:cNvPr id="479" name="Google Shape;479;p18"/>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8"/>
          <p:cNvGrpSpPr/>
          <p:nvPr/>
        </p:nvGrpSpPr>
        <p:grpSpPr>
          <a:xfrm flipH="1">
            <a:off x="7385454" y="3459420"/>
            <a:ext cx="1606159" cy="1556498"/>
            <a:chOff x="2878100" y="1821225"/>
            <a:chExt cx="857075" cy="830575"/>
          </a:xfrm>
        </p:grpSpPr>
        <p:sp>
          <p:nvSpPr>
            <p:cNvPr id="485" name="Google Shape;485;p18"/>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rot="-5400000" flipH="1">
            <a:off x="7385454" y="177220"/>
            <a:ext cx="1606159" cy="1556498"/>
            <a:chOff x="2878100" y="1821225"/>
            <a:chExt cx="857075" cy="830575"/>
          </a:xfrm>
        </p:grpSpPr>
        <p:sp>
          <p:nvSpPr>
            <p:cNvPr id="491" name="Google Shape;491;p18"/>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18"/>
          <p:cNvSpPr txBox="1">
            <a:spLocks noGrp="1"/>
          </p:cNvSpPr>
          <p:nvPr>
            <p:ph type="subTitle" idx="1"/>
          </p:nvPr>
        </p:nvSpPr>
        <p:spPr>
          <a:xfrm>
            <a:off x="713225" y="1672375"/>
            <a:ext cx="3265800" cy="27000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200"/>
              <a:buChar char="○"/>
              <a:defRPr/>
            </a:lvl2pPr>
            <a:lvl3pPr lvl="2" algn="ctr" rtl="0">
              <a:lnSpc>
                <a:spcPct val="100000"/>
              </a:lnSpc>
              <a:spcBef>
                <a:spcPts val="1600"/>
              </a:spcBef>
              <a:spcAft>
                <a:spcPts val="0"/>
              </a:spcAft>
              <a:buSzPts val="1200"/>
              <a:buChar char="■"/>
              <a:defRPr/>
            </a:lvl3pPr>
            <a:lvl4pPr lvl="3" algn="ctr" rtl="0">
              <a:lnSpc>
                <a:spcPct val="100000"/>
              </a:lnSpc>
              <a:spcBef>
                <a:spcPts val="1600"/>
              </a:spcBef>
              <a:spcAft>
                <a:spcPts val="0"/>
              </a:spcAft>
              <a:buSzPts val="1200"/>
              <a:buChar char="●"/>
              <a:defRPr/>
            </a:lvl4pPr>
            <a:lvl5pPr lvl="4" algn="ctr" rtl="0">
              <a:lnSpc>
                <a:spcPct val="100000"/>
              </a:lnSpc>
              <a:spcBef>
                <a:spcPts val="1600"/>
              </a:spcBef>
              <a:spcAft>
                <a:spcPts val="0"/>
              </a:spcAft>
              <a:buSzPts val="1200"/>
              <a:buChar char="○"/>
              <a:defRPr/>
            </a:lvl5pPr>
            <a:lvl6pPr lvl="5" algn="ctr" rtl="0">
              <a:lnSpc>
                <a:spcPct val="100000"/>
              </a:lnSpc>
              <a:spcBef>
                <a:spcPts val="1600"/>
              </a:spcBef>
              <a:spcAft>
                <a:spcPts val="0"/>
              </a:spcAft>
              <a:buSzPts val="1200"/>
              <a:buChar char="■"/>
              <a:defRPr/>
            </a:lvl6pPr>
            <a:lvl7pPr lvl="6" algn="ctr" rtl="0">
              <a:lnSpc>
                <a:spcPct val="100000"/>
              </a:lnSpc>
              <a:spcBef>
                <a:spcPts val="1600"/>
              </a:spcBef>
              <a:spcAft>
                <a:spcPts val="0"/>
              </a:spcAft>
              <a:buSzPts val="1200"/>
              <a:buChar char="●"/>
              <a:defRPr/>
            </a:lvl7pPr>
            <a:lvl8pPr lvl="7" algn="ctr" rtl="0">
              <a:lnSpc>
                <a:spcPct val="100000"/>
              </a:lnSpc>
              <a:spcBef>
                <a:spcPts val="1600"/>
              </a:spcBef>
              <a:spcAft>
                <a:spcPts val="0"/>
              </a:spcAft>
              <a:buSzPts val="1200"/>
              <a:buChar char="○"/>
              <a:defRPr/>
            </a:lvl8pPr>
            <a:lvl9pPr lvl="8" algn="ctr" rtl="0">
              <a:lnSpc>
                <a:spcPct val="100000"/>
              </a:lnSpc>
              <a:spcBef>
                <a:spcPts val="1600"/>
              </a:spcBef>
              <a:spcAft>
                <a:spcPts val="1600"/>
              </a:spcAft>
              <a:buSzPts val="1200"/>
              <a:buChar char="■"/>
              <a:defRPr/>
            </a:lvl9pPr>
          </a:lstStyle>
          <a:p>
            <a:endParaRPr/>
          </a:p>
        </p:txBody>
      </p:sp>
      <p:sp>
        <p:nvSpPr>
          <p:cNvPr id="497" name="Google Shape;497;p18"/>
          <p:cNvSpPr txBox="1">
            <a:spLocks noGrp="1"/>
          </p:cNvSpPr>
          <p:nvPr>
            <p:ph type="body" idx="2"/>
          </p:nvPr>
        </p:nvSpPr>
        <p:spPr>
          <a:xfrm>
            <a:off x="720000" y="1139551"/>
            <a:ext cx="7704000" cy="411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1_1_1">
    <p:bg>
      <p:bgPr>
        <a:solidFill>
          <a:schemeClr val="lt2"/>
        </a:solidFill>
        <a:effectLst/>
      </p:bgPr>
    </p:bg>
    <p:spTree>
      <p:nvGrpSpPr>
        <p:cNvPr id="1" name="Shape 498"/>
        <p:cNvGrpSpPr/>
        <p:nvPr/>
      </p:nvGrpSpPr>
      <p:grpSpPr>
        <a:xfrm>
          <a:off x="0" y="0"/>
          <a:ext cx="0" cy="0"/>
          <a:chOff x="0" y="0"/>
          <a:chExt cx="0" cy="0"/>
        </a:xfrm>
      </p:grpSpPr>
      <p:sp>
        <p:nvSpPr>
          <p:cNvPr id="499" name="Google Shape;49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00" name="Google Shape;500;p19"/>
          <p:cNvGrpSpPr/>
          <p:nvPr/>
        </p:nvGrpSpPr>
        <p:grpSpPr>
          <a:xfrm>
            <a:off x="152404" y="3434595"/>
            <a:ext cx="1606159" cy="1556498"/>
            <a:chOff x="2878100" y="1821225"/>
            <a:chExt cx="857075" cy="830575"/>
          </a:xfrm>
        </p:grpSpPr>
        <p:sp>
          <p:nvSpPr>
            <p:cNvPr id="501" name="Google Shape;501;p1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9"/>
          <p:cNvGrpSpPr/>
          <p:nvPr/>
        </p:nvGrpSpPr>
        <p:grpSpPr>
          <a:xfrm rot="5400000">
            <a:off x="152404" y="152395"/>
            <a:ext cx="1606159" cy="1556498"/>
            <a:chOff x="2878100" y="1821225"/>
            <a:chExt cx="857075" cy="830575"/>
          </a:xfrm>
        </p:grpSpPr>
        <p:sp>
          <p:nvSpPr>
            <p:cNvPr id="507" name="Google Shape;507;p1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flipH="1">
            <a:off x="7385454" y="3459420"/>
            <a:ext cx="1606159" cy="1556498"/>
            <a:chOff x="2878100" y="1821225"/>
            <a:chExt cx="857075" cy="830575"/>
          </a:xfrm>
        </p:grpSpPr>
        <p:sp>
          <p:nvSpPr>
            <p:cNvPr id="513" name="Google Shape;513;p1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9"/>
          <p:cNvGrpSpPr/>
          <p:nvPr/>
        </p:nvGrpSpPr>
        <p:grpSpPr>
          <a:xfrm rot="-5400000" flipH="1">
            <a:off x="7385454" y="177220"/>
            <a:ext cx="1606159" cy="1556498"/>
            <a:chOff x="2878100" y="1821225"/>
            <a:chExt cx="857075" cy="830575"/>
          </a:xfrm>
        </p:grpSpPr>
        <p:sp>
          <p:nvSpPr>
            <p:cNvPr id="519" name="Google Shape;519;p1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9"/>
          <p:cNvSpPr txBox="1">
            <a:spLocks noGrp="1"/>
          </p:cNvSpPr>
          <p:nvPr>
            <p:ph type="subTitle" idx="1"/>
          </p:nvPr>
        </p:nvSpPr>
        <p:spPr>
          <a:xfrm>
            <a:off x="713225" y="1672375"/>
            <a:ext cx="5441700" cy="29316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200"/>
              <a:buChar char="○"/>
              <a:defRPr/>
            </a:lvl2pPr>
            <a:lvl3pPr lvl="2" algn="ctr" rtl="0">
              <a:lnSpc>
                <a:spcPct val="100000"/>
              </a:lnSpc>
              <a:spcBef>
                <a:spcPts val="1600"/>
              </a:spcBef>
              <a:spcAft>
                <a:spcPts val="0"/>
              </a:spcAft>
              <a:buSzPts val="1200"/>
              <a:buChar char="■"/>
              <a:defRPr/>
            </a:lvl3pPr>
            <a:lvl4pPr lvl="3" algn="ctr" rtl="0">
              <a:lnSpc>
                <a:spcPct val="100000"/>
              </a:lnSpc>
              <a:spcBef>
                <a:spcPts val="1600"/>
              </a:spcBef>
              <a:spcAft>
                <a:spcPts val="0"/>
              </a:spcAft>
              <a:buSzPts val="1200"/>
              <a:buChar char="●"/>
              <a:defRPr/>
            </a:lvl4pPr>
            <a:lvl5pPr lvl="4" algn="ctr" rtl="0">
              <a:lnSpc>
                <a:spcPct val="100000"/>
              </a:lnSpc>
              <a:spcBef>
                <a:spcPts val="1600"/>
              </a:spcBef>
              <a:spcAft>
                <a:spcPts val="0"/>
              </a:spcAft>
              <a:buSzPts val="1200"/>
              <a:buChar char="○"/>
              <a:defRPr/>
            </a:lvl5pPr>
            <a:lvl6pPr lvl="5" algn="ctr" rtl="0">
              <a:lnSpc>
                <a:spcPct val="100000"/>
              </a:lnSpc>
              <a:spcBef>
                <a:spcPts val="1600"/>
              </a:spcBef>
              <a:spcAft>
                <a:spcPts val="0"/>
              </a:spcAft>
              <a:buSzPts val="1200"/>
              <a:buChar char="■"/>
              <a:defRPr/>
            </a:lvl6pPr>
            <a:lvl7pPr lvl="6" algn="ctr" rtl="0">
              <a:lnSpc>
                <a:spcPct val="100000"/>
              </a:lnSpc>
              <a:spcBef>
                <a:spcPts val="1600"/>
              </a:spcBef>
              <a:spcAft>
                <a:spcPts val="0"/>
              </a:spcAft>
              <a:buSzPts val="1200"/>
              <a:buChar char="●"/>
              <a:defRPr/>
            </a:lvl7pPr>
            <a:lvl8pPr lvl="7" algn="ctr" rtl="0">
              <a:lnSpc>
                <a:spcPct val="100000"/>
              </a:lnSpc>
              <a:spcBef>
                <a:spcPts val="1600"/>
              </a:spcBef>
              <a:spcAft>
                <a:spcPts val="0"/>
              </a:spcAft>
              <a:buSzPts val="1200"/>
              <a:buChar char="○"/>
              <a:defRPr/>
            </a:lvl8pPr>
            <a:lvl9pPr lvl="8" algn="ctr" rtl="0">
              <a:lnSpc>
                <a:spcPct val="100000"/>
              </a:lnSpc>
              <a:spcBef>
                <a:spcPts val="1600"/>
              </a:spcBef>
              <a:spcAft>
                <a:spcPts val="1600"/>
              </a:spcAft>
              <a:buSzPts val="1200"/>
              <a:buChar char="■"/>
              <a:defRPr/>
            </a:lvl9pPr>
          </a:lstStyle>
          <a:p>
            <a:endParaRPr/>
          </a:p>
        </p:txBody>
      </p:sp>
      <p:sp>
        <p:nvSpPr>
          <p:cNvPr id="525" name="Google Shape;525;p19"/>
          <p:cNvSpPr txBox="1">
            <a:spLocks noGrp="1"/>
          </p:cNvSpPr>
          <p:nvPr>
            <p:ph type="body" idx="2"/>
          </p:nvPr>
        </p:nvSpPr>
        <p:spPr>
          <a:xfrm>
            <a:off x="720000" y="1139551"/>
            <a:ext cx="7704000" cy="411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2"/>
        </a:solidFill>
        <a:effectLst/>
      </p:bgPr>
    </p:bg>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28" name="Google Shape;528;p20"/>
          <p:cNvGrpSpPr/>
          <p:nvPr/>
        </p:nvGrpSpPr>
        <p:grpSpPr>
          <a:xfrm>
            <a:off x="152404" y="3434595"/>
            <a:ext cx="1606159" cy="1556498"/>
            <a:chOff x="2878100" y="1821225"/>
            <a:chExt cx="857075" cy="830575"/>
          </a:xfrm>
        </p:grpSpPr>
        <p:sp>
          <p:nvSpPr>
            <p:cNvPr id="529" name="Google Shape;529;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rot="5400000">
            <a:off x="152404" y="152395"/>
            <a:ext cx="1606159" cy="1556498"/>
            <a:chOff x="2878100" y="1821225"/>
            <a:chExt cx="857075" cy="830575"/>
          </a:xfrm>
        </p:grpSpPr>
        <p:sp>
          <p:nvSpPr>
            <p:cNvPr id="535" name="Google Shape;535;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0"/>
          <p:cNvGrpSpPr/>
          <p:nvPr/>
        </p:nvGrpSpPr>
        <p:grpSpPr>
          <a:xfrm flipH="1">
            <a:off x="7385454" y="3459420"/>
            <a:ext cx="1606159" cy="1556498"/>
            <a:chOff x="2878100" y="1821225"/>
            <a:chExt cx="857075" cy="830575"/>
          </a:xfrm>
        </p:grpSpPr>
        <p:sp>
          <p:nvSpPr>
            <p:cNvPr id="541" name="Google Shape;541;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0"/>
          <p:cNvGrpSpPr/>
          <p:nvPr/>
        </p:nvGrpSpPr>
        <p:grpSpPr>
          <a:xfrm rot="-5400000" flipH="1">
            <a:off x="7385454" y="177220"/>
            <a:ext cx="1606159" cy="1556498"/>
            <a:chOff x="2878100" y="1821225"/>
            <a:chExt cx="857075" cy="830575"/>
          </a:xfrm>
        </p:grpSpPr>
        <p:sp>
          <p:nvSpPr>
            <p:cNvPr id="547" name="Google Shape;547;p20"/>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0"/>
          <p:cNvSpPr txBox="1">
            <a:spLocks noGrp="1"/>
          </p:cNvSpPr>
          <p:nvPr>
            <p:ph type="subTitle" idx="1"/>
          </p:nvPr>
        </p:nvSpPr>
        <p:spPr>
          <a:xfrm>
            <a:off x="4536488" y="1892803"/>
            <a:ext cx="2578800" cy="931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3" name="Google Shape;553;p20"/>
          <p:cNvSpPr txBox="1">
            <a:spLocks noGrp="1"/>
          </p:cNvSpPr>
          <p:nvPr>
            <p:ph type="subTitle" idx="2"/>
          </p:nvPr>
        </p:nvSpPr>
        <p:spPr>
          <a:xfrm>
            <a:off x="4536488" y="1595925"/>
            <a:ext cx="25788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4" name="Google Shape;554;p20"/>
          <p:cNvSpPr txBox="1">
            <a:spLocks noGrp="1"/>
          </p:cNvSpPr>
          <p:nvPr>
            <p:ph type="subTitle" idx="3"/>
          </p:nvPr>
        </p:nvSpPr>
        <p:spPr>
          <a:xfrm>
            <a:off x="4536488" y="3429653"/>
            <a:ext cx="2578800" cy="9318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5" name="Google Shape;555;p20"/>
          <p:cNvSpPr txBox="1">
            <a:spLocks noGrp="1"/>
          </p:cNvSpPr>
          <p:nvPr>
            <p:ph type="subTitle" idx="4"/>
          </p:nvPr>
        </p:nvSpPr>
        <p:spPr>
          <a:xfrm>
            <a:off x="4536488" y="3132775"/>
            <a:ext cx="25788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2229600" y="1466850"/>
            <a:ext cx="3066900" cy="1545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865625" y="1637650"/>
            <a:ext cx="1218000" cy="187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0" name="Google Shape;50;p3"/>
          <p:cNvSpPr txBox="1">
            <a:spLocks noGrp="1"/>
          </p:cNvSpPr>
          <p:nvPr>
            <p:ph type="subTitle" idx="1"/>
          </p:nvPr>
        </p:nvSpPr>
        <p:spPr>
          <a:xfrm>
            <a:off x="2229600" y="2980350"/>
            <a:ext cx="3066900" cy="6963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sz="1600">
                <a:solidFill>
                  <a:schemeClr val="accent5"/>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51" name="Google Shape;51;p3"/>
          <p:cNvGrpSpPr/>
          <p:nvPr/>
        </p:nvGrpSpPr>
        <p:grpSpPr>
          <a:xfrm>
            <a:off x="152409" y="152389"/>
            <a:ext cx="3882548" cy="1606159"/>
            <a:chOff x="152409" y="152389"/>
            <a:chExt cx="3882548" cy="1606159"/>
          </a:xfrm>
        </p:grpSpPr>
        <p:sp>
          <p:nvSpPr>
            <p:cNvPr id="52" name="Google Shape;52;p3"/>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5132609" y="152389"/>
            <a:ext cx="3882548" cy="1606159"/>
            <a:chOff x="5056409" y="152389"/>
            <a:chExt cx="3882548" cy="1606159"/>
          </a:xfrm>
        </p:grpSpPr>
        <p:sp>
          <p:nvSpPr>
            <p:cNvPr id="61" name="Google Shape;61;p3"/>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a:off x="5132609" y="3384939"/>
            <a:ext cx="3882548" cy="1606159"/>
            <a:chOff x="152409" y="152389"/>
            <a:chExt cx="3882548" cy="1606159"/>
          </a:xfrm>
        </p:grpSpPr>
        <p:sp>
          <p:nvSpPr>
            <p:cNvPr id="70" name="Google Shape;70;p3"/>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rot="10800000">
            <a:off x="152409" y="3384939"/>
            <a:ext cx="3882548" cy="1606159"/>
            <a:chOff x="5056409" y="152389"/>
            <a:chExt cx="3882548" cy="1606159"/>
          </a:xfrm>
        </p:grpSpPr>
        <p:sp>
          <p:nvSpPr>
            <p:cNvPr id="79" name="Google Shape;79;p3"/>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lt2"/>
        </a:solidFill>
        <a:effectLst/>
      </p:bgPr>
    </p:bg>
    <p:spTree>
      <p:nvGrpSpPr>
        <p:cNvPr id="1" name="Shape 556"/>
        <p:cNvGrpSpPr/>
        <p:nvPr/>
      </p:nvGrpSpPr>
      <p:grpSpPr>
        <a:xfrm>
          <a:off x="0" y="0"/>
          <a:ext cx="0" cy="0"/>
          <a:chOff x="0" y="0"/>
          <a:chExt cx="0" cy="0"/>
        </a:xfrm>
      </p:grpSpPr>
      <p:sp>
        <p:nvSpPr>
          <p:cNvPr id="557" name="Google Shape;55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58" name="Google Shape;558;p21"/>
          <p:cNvSpPr txBox="1">
            <a:spLocks noGrp="1"/>
          </p:cNvSpPr>
          <p:nvPr>
            <p:ph type="subTitle" idx="1"/>
          </p:nvPr>
        </p:nvSpPr>
        <p:spPr>
          <a:xfrm>
            <a:off x="4719791" y="1553975"/>
            <a:ext cx="3570900" cy="20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9" name="Google Shape;559;p21"/>
          <p:cNvSpPr txBox="1">
            <a:spLocks noGrp="1"/>
          </p:cNvSpPr>
          <p:nvPr>
            <p:ph type="subTitle" idx="2"/>
          </p:nvPr>
        </p:nvSpPr>
        <p:spPr>
          <a:xfrm>
            <a:off x="853313" y="1553975"/>
            <a:ext cx="3570900" cy="20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0" name="Google Shape;560;p21"/>
          <p:cNvGrpSpPr/>
          <p:nvPr/>
        </p:nvGrpSpPr>
        <p:grpSpPr>
          <a:xfrm>
            <a:off x="152404" y="3434595"/>
            <a:ext cx="1606159" cy="1556498"/>
            <a:chOff x="2878100" y="1821225"/>
            <a:chExt cx="857075" cy="830575"/>
          </a:xfrm>
        </p:grpSpPr>
        <p:sp>
          <p:nvSpPr>
            <p:cNvPr id="561" name="Google Shape;561;p21"/>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21"/>
          <p:cNvGrpSpPr/>
          <p:nvPr/>
        </p:nvGrpSpPr>
        <p:grpSpPr>
          <a:xfrm rot="5400000">
            <a:off x="152404" y="152395"/>
            <a:ext cx="1606159" cy="1556498"/>
            <a:chOff x="2878100" y="1821225"/>
            <a:chExt cx="857075" cy="830575"/>
          </a:xfrm>
        </p:grpSpPr>
        <p:sp>
          <p:nvSpPr>
            <p:cNvPr id="567" name="Google Shape;567;p21"/>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21"/>
          <p:cNvGrpSpPr/>
          <p:nvPr/>
        </p:nvGrpSpPr>
        <p:grpSpPr>
          <a:xfrm flipH="1">
            <a:off x="7385454" y="3459420"/>
            <a:ext cx="1606159" cy="1556498"/>
            <a:chOff x="2878100" y="1821225"/>
            <a:chExt cx="857075" cy="830575"/>
          </a:xfrm>
        </p:grpSpPr>
        <p:sp>
          <p:nvSpPr>
            <p:cNvPr id="573" name="Google Shape;573;p21"/>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1"/>
          <p:cNvGrpSpPr/>
          <p:nvPr/>
        </p:nvGrpSpPr>
        <p:grpSpPr>
          <a:xfrm rot="-5400000" flipH="1">
            <a:off x="7385454" y="177220"/>
            <a:ext cx="1606159" cy="1556498"/>
            <a:chOff x="2878100" y="1821225"/>
            <a:chExt cx="857075" cy="830575"/>
          </a:xfrm>
        </p:grpSpPr>
        <p:sp>
          <p:nvSpPr>
            <p:cNvPr id="579" name="Google Shape;579;p21"/>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lt2"/>
        </a:solidFill>
        <a:effectLst/>
      </p:bgPr>
    </p:bg>
    <p:spTree>
      <p:nvGrpSpPr>
        <p:cNvPr id="1" name="Shape 584"/>
        <p:cNvGrpSpPr/>
        <p:nvPr/>
      </p:nvGrpSpPr>
      <p:grpSpPr>
        <a:xfrm>
          <a:off x="0" y="0"/>
          <a:ext cx="0" cy="0"/>
          <a:chOff x="0" y="0"/>
          <a:chExt cx="0" cy="0"/>
        </a:xfrm>
      </p:grpSpPr>
      <p:sp>
        <p:nvSpPr>
          <p:cNvPr id="585" name="Google Shape;58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86" name="Google Shape;586;p22"/>
          <p:cNvGrpSpPr/>
          <p:nvPr/>
        </p:nvGrpSpPr>
        <p:grpSpPr>
          <a:xfrm>
            <a:off x="152404" y="3434595"/>
            <a:ext cx="1606159" cy="1556498"/>
            <a:chOff x="2878100" y="1821225"/>
            <a:chExt cx="857075" cy="830575"/>
          </a:xfrm>
        </p:grpSpPr>
        <p:sp>
          <p:nvSpPr>
            <p:cNvPr id="587" name="Google Shape;587;p22"/>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2"/>
          <p:cNvGrpSpPr/>
          <p:nvPr/>
        </p:nvGrpSpPr>
        <p:grpSpPr>
          <a:xfrm rot="5400000">
            <a:off x="152404" y="152395"/>
            <a:ext cx="1606159" cy="1556498"/>
            <a:chOff x="2878100" y="1821225"/>
            <a:chExt cx="857075" cy="830575"/>
          </a:xfrm>
        </p:grpSpPr>
        <p:sp>
          <p:nvSpPr>
            <p:cNvPr id="593" name="Google Shape;593;p22"/>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22"/>
          <p:cNvGrpSpPr/>
          <p:nvPr/>
        </p:nvGrpSpPr>
        <p:grpSpPr>
          <a:xfrm flipH="1">
            <a:off x="7385454" y="3459420"/>
            <a:ext cx="1606159" cy="1556498"/>
            <a:chOff x="2878100" y="1821225"/>
            <a:chExt cx="857075" cy="830575"/>
          </a:xfrm>
        </p:grpSpPr>
        <p:sp>
          <p:nvSpPr>
            <p:cNvPr id="599" name="Google Shape;599;p22"/>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2"/>
          <p:cNvGrpSpPr/>
          <p:nvPr/>
        </p:nvGrpSpPr>
        <p:grpSpPr>
          <a:xfrm rot="-5400000" flipH="1">
            <a:off x="7385454" y="177220"/>
            <a:ext cx="1606159" cy="1556498"/>
            <a:chOff x="2878100" y="1821225"/>
            <a:chExt cx="857075" cy="830575"/>
          </a:xfrm>
        </p:grpSpPr>
        <p:sp>
          <p:nvSpPr>
            <p:cNvPr id="605" name="Google Shape;605;p22"/>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22"/>
          <p:cNvSpPr txBox="1">
            <a:spLocks noGrp="1"/>
          </p:cNvSpPr>
          <p:nvPr>
            <p:ph type="subTitle" idx="1"/>
          </p:nvPr>
        </p:nvSpPr>
        <p:spPr>
          <a:xfrm>
            <a:off x="1312538" y="2079126"/>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1" name="Google Shape;611;p22"/>
          <p:cNvSpPr txBox="1">
            <a:spLocks noGrp="1"/>
          </p:cNvSpPr>
          <p:nvPr>
            <p:ph type="subTitle" idx="2"/>
          </p:nvPr>
        </p:nvSpPr>
        <p:spPr>
          <a:xfrm>
            <a:off x="1312537" y="1782250"/>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2" name="Google Shape;612;p22"/>
          <p:cNvSpPr txBox="1">
            <a:spLocks noGrp="1"/>
          </p:cNvSpPr>
          <p:nvPr>
            <p:ph type="subTitle" idx="3"/>
          </p:nvPr>
        </p:nvSpPr>
        <p:spPr>
          <a:xfrm>
            <a:off x="3480913" y="3453300"/>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3" name="Google Shape;613;p22"/>
          <p:cNvSpPr txBox="1">
            <a:spLocks noGrp="1"/>
          </p:cNvSpPr>
          <p:nvPr>
            <p:ph type="subTitle" idx="4"/>
          </p:nvPr>
        </p:nvSpPr>
        <p:spPr>
          <a:xfrm>
            <a:off x="3480906" y="3156422"/>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4" name="Google Shape;614;p22"/>
          <p:cNvSpPr txBox="1">
            <a:spLocks noGrp="1"/>
          </p:cNvSpPr>
          <p:nvPr>
            <p:ph type="subTitle" idx="5"/>
          </p:nvPr>
        </p:nvSpPr>
        <p:spPr>
          <a:xfrm>
            <a:off x="5649267" y="2079126"/>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5" name="Google Shape;615;p22"/>
          <p:cNvSpPr txBox="1">
            <a:spLocks noGrp="1"/>
          </p:cNvSpPr>
          <p:nvPr>
            <p:ph type="subTitle" idx="6"/>
          </p:nvPr>
        </p:nvSpPr>
        <p:spPr>
          <a:xfrm>
            <a:off x="5649275" y="1782250"/>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lt2"/>
        </a:solidFill>
        <a:effectLst/>
      </p:bgPr>
    </p:bg>
    <p:spTree>
      <p:nvGrpSpPr>
        <p:cNvPr id="1" name="Shape 616"/>
        <p:cNvGrpSpPr/>
        <p:nvPr/>
      </p:nvGrpSpPr>
      <p:grpSpPr>
        <a:xfrm>
          <a:off x="0" y="0"/>
          <a:ext cx="0" cy="0"/>
          <a:chOff x="0" y="0"/>
          <a:chExt cx="0" cy="0"/>
        </a:xfrm>
      </p:grpSpPr>
      <p:sp>
        <p:nvSpPr>
          <p:cNvPr id="617" name="Google Shape;6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618" name="Google Shape;618;p23"/>
          <p:cNvGrpSpPr/>
          <p:nvPr/>
        </p:nvGrpSpPr>
        <p:grpSpPr>
          <a:xfrm>
            <a:off x="152404" y="3434595"/>
            <a:ext cx="1606159" cy="1556498"/>
            <a:chOff x="2878100" y="1821225"/>
            <a:chExt cx="857075" cy="830575"/>
          </a:xfrm>
        </p:grpSpPr>
        <p:sp>
          <p:nvSpPr>
            <p:cNvPr id="619" name="Google Shape;619;p2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3"/>
          <p:cNvGrpSpPr/>
          <p:nvPr/>
        </p:nvGrpSpPr>
        <p:grpSpPr>
          <a:xfrm rot="5400000">
            <a:off x="152404" y="152395"/>
            <a:ext cx="1606159" cy="1556498"/>
            <a:chOff x="2878100" y="1821225"/>
            <a:chExt cx="857075" cy="830575"/>
          </a:xfrm>
        </p:grpSpPr>
        <p:sp>
          <p:nvSpPr>
            <p:cNvPr id="625" name="Google Shape;625;p2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3"/>
          <p:cNvGrpSpPr/>
          <p:nvPr/>
        </p:nvGrpSpPr>
        <p:grpSpPr>
          <a:xfrm flipH="1">
            <a:off x="7385454" y="3459420"/>
            <a:ext cx="1606159" cy="1556498"/>
            <a:chOff x="2878100" y="1821225"/>
            <a:chExt cx="857075" cy="830575"/>
          </a:xfrm>
        </p:grpSpPr>
        <p:sp>
          <p:nvSpPr>
            <p:cNvPr id="631" name="Google Shape;631;p2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3"/>
          <p:cNvGrpSpPr/>
          <p:nvPr/>
        </p:nvGrpSpPr>
        <p:grpSpPr>
          <a:xfrm rot="-5400000" flipH="1">
            <a:off x="7385454" y="177220"/>
            <a:ext cx="1606159" cy="1556498"/>
            <a:chOff x="2878100" y="1821225"/>
            <a:chExt cx="857075" cy="830575"/>
          </a:xfrm>
        </p:grpSpPr>
        <p:sp>
          <p:nvSpPr>
            <p:cNvPr id="637" name="Google Shape;637;p23"/>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23"/>
          <p:cNvSpPr txBox="1">
            <a:spLocks noGrp="1"/>
          </p:cNvSpPr>
          <p:nvPr>
            <p:ph type="subTitle" idx="1"/>
          </p:nvPr>
        </p:nvSpPr>
        <p:spPr>
          <a:xfrm>
            <a:off x="4391117" y="2084157"/>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43" name="Google Shape;643;p23"/>
          <p:cNvSpPr txBox="1">
            <a:spLocks noGrp="1"/>
          </p:cNvSpPr>
          <p:nvPr>
            <p:ph type="subTitle" idx="2"/>
          </p:nvPr>
        </p:nvSpPr>
        <p:spPr>
          <a:xfrm>
            <a:off x="4391113" y="178728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4" name="Google Shape;644;p23"/>
          <p:cNvSpPr txBox="1">
            <a:spLocks noGrp="1"/>
          </p:cNvSpPr>
          <p:nvPr>
            <p:ph type="subTitle" idx="3"/>
          </p:nvPr>
        </p:nvSpPr>
        <p:spPr>
          <a:xfrm>
            <a:off x="5991357" y="3472569"/>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45" name="Google Shape;645;p23"/>
          <p:cNvSpPr txBox="1">
            <a:spLocks noGrp="1"/>
          </p:cNvSpPr>
          <p:nvPr>
            <p:ph type="subTitle" idx="4"/>
          </p:nvPr>
        </p:nvSpPr>
        <p:spPr>
          <a:xfrm>
            <a:off x="5991351" y="317569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6" name="Google Shape;646;p23"/>
          <p:cNvSpPr txBox="1">
            <a:spLocks noGrp="1"/>
          </p:cNvSpPr>
          <p:nvPr>
            <p:ph type="subTitle" idx="5"/>
          </p:nvPr>
        </p:nvSpPr>
        <p:spPr>
          <a:xfrm>
            <a:off x="1190638" y="2084157"/>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47" name="Google Shape;647;p23"/>
          <p:cNvSpPr txBox="1">
            <a:spLocks noGrp="1"/>
          </p:cNvSpPr>
          <p:nvPr>
            <p:ph type="subTitle" idx="6"/>
          </p:nvPr>
        </p:nvSpPr>
        <p:spPr>
          <a:xfrm>
            <a:off x="1190637" y="178728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8" name="Google Shape;648;p23"/>
          <p:cNvSpPr txBox="1">
            <a:spLocks noGrp="1"/>
          </p:cNvSpPr>
          <p:nvPr>
            <p:ph type="subTitle" idx="7"/>
          </p:nvPr>
        </p:nvSpPr>
        <p:spPr>
          <a:xfrm>
            <a:off x="2790877" y="3472569"/>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49" name="Google Shape;649;p23"/>
          <p:cNvSpPr txBox="1">
            <a:spLocks noGrp="1"/>
          </p:cNvSpPr>
          <p:nvPr>
            <p:ph type="subTitle" idx="8"/>
          </p:nvPr>
        </p:nvSpPr>
        <p:spPr>
          <a:xfrm>
            <a:off x="2790875" y="317569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lt2"/>
        </a:solidFill>
        <a:effectLst/>
      </p:bgPr>
    </p:bg>
    <p:spTree>
      <p:nvGrpSpPr>
        <p:cNvPr id="1" name="Shape 650"/>
        <p:cNvGrpSpPr/>
        <p:nvPr/>
      </p:nvGrpSpPr>
      <p:grpSpPr>
        <a:xfrm>
          <a:off x="0" y="0"/>
          <a:ext cx="0" cy="0"/>
          <a:chOff x="0" y="0"/>
          <a:chExt cx="0" cy="0"/>
        </a:xfrm>
      </p:grpSpPr>
      <p:sp>
        <p:nvSpPr>
          <p:cNvPr id="651" name="Google Shape;651;p24"/>
          <p:cNvSpPr txBox="1">
            <a:spLocks noGrp="1"/>
          </p:cNvSpPr>
          <p:nvPr>
            <p:ph type="title"/>
          </p:nvPr>
        </p:nvSpPr>
        <p:spPr>
          <a:xfrm>
            <a:off x="720000" y="445025"/>
            <a:ext cx="7704000" cy="108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652" name="Google Shape;652;p24"/>
          <p:cNvGrpSpPr/>
          <p:nvPr/>
        </p:nvGrpSpPr>
        <p:grpSpPr>
          <a:xfrm>
            <a:off x="152404" y="3434595"/>
            <a:ext cx="1606159" cy="1556498"/>
            <a:chOff x="2878100" y="1821225"/>
            <a:chExt cx="857075" cy="830575"/>
          </a:xfrm>
        </p:grpSpPr>
        <p:sp>
          <p:nvSpPr>
            <p:cNvPr id="653" name="Google Shape;653;p2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24"/>
          <p:cNvGrpSpPr/>
          <p:nvPr/>
        </p:nvGrpSpPr>
        <p:grpSpPr>
          <a:xfrm rot="5400000">
            <a:off x="152404" y="152395"/>
            <a:ext cx="1606159" cy="1556498"/>
            <a:chOff x="2878100" y="1821225"/>
            <a:chExt cx="857075" cy="830575"/>
          </a:xfrm>
        </p:grpSpPr>
        <p:sp>
          <p:nvSpPr>
            <p:cNvPr id="659" name="Google Shape;659;p2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flipH="1">
            <a:off x="7385454" y="3459420"/>
            <a:ext cx="1606159" cy="1556498"/>
            <a:chOff x="2878100" y="1821225"/>
            <a:chExt cx="857075" cy="830575"/>
          </a:xfrm>
        </p:grpSpPr>
        <p:sp>
          <p:nvSpPr>
            <p:cNvPr id="665" name="Google Shape;665;p2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4"/>
          <p:cNvGrpSpPr/>
          <p:nvPr/>
        </p:nvGrpSpPr>
        <p:grpSpPr>
          <a:xfrm rot="-5400000" flipH="1">
            <a:off x="7385454" y="177220"/>
            <a:ext cx="1606159" cy="1556498"/>
            <a:chOff x="2878100" y="1821225"/>
            <a:chExt cx="857075" cy="830575"/>
          </a:xfrm>
        </p:grpSpPr>
        <p:sp>
          <p:nvSpPr>
            <p:cNvPr id="671" name="Google Shape;671;p2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24"/>
          <p:cNvSpPr txBox="1">
            <a:spLocks noGrp="1"/>
          </p:cNvSpPr>
          <p:nvPr>
            <p:ph type="subTitle" idx="1"/>
          </p:nvPr>
        </p:nvSpPr>
        <p:spPr>
          <a:xfrm>
            <a:off x="3591000" y="2408257"/>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77" name="Google Shape;677;p24"/>
          <p:cNvSpPr txBox="1">
            <a:spLocks noGrp="1"/>
          </p:cNvSpPr>
          <p:nvPr>
            <p:ph type="subTitle" idx="2"/>
          </p:nvPr>
        </p:nvSpPr>
        <p:spPr>
          <a:xfrm>
            <a:off x="3591000" y="211138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8" name="Google Shape;678;p24"/>
          <p:cNvSpPr txBox="1">
            <a:spLocks noGrp="1"/>
          </p:cNvSpPr>
          <p:nvPr>
            <p:ph type="subTitle" idx="3"/>
          </p:nvPr>
        </p:nvSpPr>
        <p:spPr>
          <a:xfrm>
            <a:off x="3591000" y="3893894"/>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79" name="Google Shape;679;p24"/>
          <p:cNvSpPr txBox="1">
            <a:spLocks noGrp="1"/>
          </p:cNvSpPr>
          <p:nvPr>
            <p:ph type="subTitle" idx="4"/>
          </p:nvPr>
        </p:nvSpPr>
        <p:spPr>
          <a:xfrm>
            <a:off x="3591000" y="3597016"/>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0" name="Google Shape;680;p24"/>
          <p:cNvSpPr txBox="1">
            <a:spLocks noGrp="1"/>
          </p:cNvSpPr>
          <p:nvPr>
            <p:ph type="subTitle" idx="5"/>
          </p:nvPr>
        </p:nvSpPr>
        <p:spPr>
          <a:xfrm>
            <a:off x="1152937" y="2408257"/>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81" name="Google Shape;681;p24"/>
          <p:cNvSpPr txBox="1">
            <a:spLocks noGrp="1"/>
          </p:cNvSpPr>
          <p:nvPr>
            <p:ph type="subTitle" idx="6"/>
          </p:nvPr>
        </p:nvSpPr>
        <p:spPr>
          <a:xfrm>
            <a:off x="1152937" y="211138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2" name="Google Shape;682;p24"/>
          <p:cNvSpPr txBox="1">
            <a:spLocks noGrp="1"/>
          </p:cNvSpPr>
          <p:nvPr>
            <p:ph type="subTitle" idx="7"/>
          </p:nvPr>
        </p:nvSpPr>
        <p:spPr>
          <a:xfrm>
            <a:off x="1152937" y="3893894"/>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83" name="Google Shape;683;p24"/>
          <p:cNvSpPr txBox="1">
            <a:spLocks noGrp="1"/>
          </p:cNvSpPr>
          <p:nvPr>
            <p:ph type="subTitle" idx="8"/>
          </p:nvPr>
        </p:nvSpPr>
        <p:spPr>
          <a:xfrm>
            <a:off x="1152937" y="3597016"/>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4" name="Google Shape;684;p24"/>
          <p:cNvSpPr txBox="1">
            <a:spLocks noGrp="1"/>
          </p:cNvSpPr>
          <p:nvPr>
            <p:ph type="subTitle" idx="9"/>
          </p:nvPr>
        </p:nvSpPr>
        <p:spPr>
          <a:xfrm>
            <a:off x="6029063" y="2408257"/>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85" name="Google Shape;685;p24"/>
          <p:cNvSpPr txBox="1">
            <a:spLocks noGrp="1"/>
          </p:cNvSpPr>
          <p:nvPr>
            <p:ph type="subTitle" idx="13"/>
          </p:nvPr>
        </p:nvSpPr>
        <p:spPr>
          <a:xfrm>
            <a:off x="6029063" y="2111381"/>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6" name="Google Shape;686;p24"/>
          <p:cNvSpPr txBox="1">
            <a:spLocks noGrp="1"/>
          </p:cNvSpPr>
          <p:nvPr>
            <p:ph type="subTitle" idx="14"/>
          </p:nvPr>
        </p:nvSpPr>
        <p:spPr>
          <a:xfrm>
            <a:off x="6029063" y="3893894"/>
            <a:ext cx="196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87" name="Google Shape;687;p24"/>
          <p:cNvSpPr txBox="1">
            <a:spLocks noGrp="1"/>
          </p:cNvSpPr>
          <p:nvPr>
            <p:ph type="subTitle" idx="15"/>
          </p:nvPr>
        </p:nvSpPr>
        <p:spPr>
          <a:xfrm>
            <a:off x="6029063" y="3597016"/>
            <a:ext cx="1962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lt2"/>
        </a:solidFill>
        <a:effectLst/>
      </p:bgPr>
    </p:bg>
    <p:spTree>
      <p:nvGrpSpPr>
        <p:cNvPr id="1" name="Shape 688"/>
        <p:cNvGrpSpPr/>
        <p:nvPr/>
      </p:nvGrpSpPr>
      <p:grpSpPr>
        <a:xfrm>
          <a:off x="0" y="0"/>
          <a:ext cx="0" cy="0"/>
          <a:chOff x="0" y="0"/>
          <a:chExt cx="0" cy="0"/>
        </a:xfrm>
      </p:grpSpPr>
      <p:sp>
        <p:nvSpPr>
          <p:cNvPr id="689" name="Google Shape;689;p25"/>
          <p:cNvSpPr txBox="1">
            <a:spLocks noGrp="1"/>
          </p:cNvSpPr>
          <p:nvPr>
            <p:ph type="title" hasCustomPrompt="1"/>
          </p:nvPr>
        </p:nvSpPr>
        <p:spPr>
          <a:xfrm>
            <a:off x="2969400" y="539500"/>
            <a:ext cx="41052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0" name="Google Shape;690;p25"/>
          <p:cNvSpPr txBox="1">
            <a:spLocks noGrp="1"/>
          </p:cNvSpPr>
          <p:nvPr>
            <p:ph type="subTitle" idx="1"/>
          </p:nvPr>
        </p:nvSpPr>
        <p:spPr>
          <a:xfrm>
            <a:off x="2969400" y="1297500"/>
            <a:ext cx="4105200" cy="419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1" name="Google Shape;691;p25"/>
          <p:cNvSpPr txBox="1">
            <a:spLocks noGrp="1"/>
          </p:cNvSpPr>
          <p:nvPr>
            <p:ph type="title" idx="2" hasCustomPrompt="1"/>
          </p:nvPr>
        </p:nvSpPr>
        <p:spPr>
          <a:xfrm>
            <a:off x="3639100" y="1980332"/>
            <a:ext cx="41052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2" name="Google Shape;692;p25"/>
          <p:cNvSpPr txBox="1">
            <a:spLocks noGrp="1"/>
          </p:cNvSpPr>
          <p:nvPr>
            <p:ph type="subTitle" idx="3"/>
          </p:nvPr>
        </p:nvSpPr>
        <p:spPr>
          <a:xfrm>
            <a:off x="3639100" y="2740900"/>
            <a:ext cx="4105200" cy="419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3" name="Google Shape;693;p25"/>
          <p:cNvSpPr txBox="1">
            <a:spLocks noGrp="1"/>
          </p:cNvSpPr>
          <p:nvPr>
            <p:ph type="title" idx="4" hasCustomPrompt="1"/>
          </p:nvPr>
        </p:nvSpPr>
        <p:spPr>
          <a:xfrm>
            <a:off x="4308800" y="3421163"/>
            <a:ext cx="41052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4" name="Google Shape;694;p25"/>
          <p:cNvSpPr txBox="1">
            <a:spLocks noGrp="1"/>
          </p:cNvSpPr>
          <p:nvPr>
            <p:ph type="subTitle" idx="5"/>
          </p:nvPr>
        </p:nvSpPr>
        <p:spPr>
          <a:xfrm>
            <a:off x="4308800" y="4184300"/>
            <a:ext cx="4105200" cy="419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695" name="Google Shape;695;p25"/>
          <p:cNvGrpSpPr/>
          <p:nvPr/>
        </p:nvGrpSpPr>
        <p:grpSpPr>
          <a:xfrm>
            <a:off x="152404" y="3434595"/>
            <a:ext cx="1606159" cy="1556498"/>
            <a:chOff x="2878100" y="1821225"/>
            <a:chExt cx="857075" cy="830575"/>
          </a:xfrm>
        </p:grpSpPr>
        <p:sp>
          <p:nvSpPr>
            <p:cNvPr id="696" name="Google Shape;696;p2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5"/>
          <p:cNvGrpSpPr/>
          <p:nvPr/>
        </p:nvGrpSpPr>
        <p:grpSpPr>
          <a:xfrm rot="5400000">
            <a:off x="152404" y="152395"/>
            <a:ext cx="1606159" cy="1556498"/>
            <a:chOff x="2878100" y="1821225"/>
            <a:chExt cx="857075" cy="830575"/>
          </a:xfrm>
        </p:grpSpPr>
        <p:sp>
          <p:nvSpPr>
            <p:cNvPr id="702" name="Google Shape;702;p2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25"/>
          <p:cNvGrpSpPr/>
          <p:nvPr/>
        </p:nvGrpSpPr>
        <p:grpSpPr>
          <a:xfrm flipH="1">
            <a:off x="7385454" y="3459420"/>
            <a:ext cx="1606159" cy="1556498"/>
            <a:chOff x="2878100" y="1821225"/>
            <a:chExt cx="857075" cy="830575"/>
          </a:xfrm>
        </p:grpSpPr>
        <p:sp>
          <p:nvSpPr>
            <p:cNvPr id="708" name="Google Shape;708;p2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25"/>
          <p:cNvGrpSpPr/>
          <p:nvPr/>
        </p:nvGrpSpPr>
        <p:grpSpPr>
          <a:xfrm rot="-5400000" flipH="1">
            <a:off x="7385454" y="177220"/>
            <a:ext cx="1606159" cy="1556498"/>
            <a:chOff x="2878100" y="1821225"/>
            <a:chExt cx="857075" cy="830575"/>
          </a:xfrm>
        </p:grpSpPr>
        <p:sp>
          <p:nvSpPr>
            <p:cNvPr id="714" name="Google Shape;714;p2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lt2"/>
        </a:solidFill>
        <a:effectLst/>
      </p:bgPr>
    </p:bg>
    <p:spTree>
      <p:nvGrpSpPr>
        <p:cNvPr id="1" name="Shape 719"/>
        <p:cNvGrpSpPr/>
        <p:nvPr/>
      </p:nvGrpSpPr>
      <p:grpSpPr>
        <a:xfrm>
          <a:off x="0" y="0"/>
          <a:ext cx="0" cy="0"/>
          <a:chOff x="0" y="0"/>
          <a:chExt cx="0" cy="0"/>
        </a:xfrm>
      </p:grpSpPr>
      <p:sp>
        <p:nvSpPr>
          <p:cNvPr id="720" name="Google Shape;720;p26"/>
          <p:cNvSpPr txBox="1">
            <a:spLocks noGrp="1"/>
          </p:cNvSpPr>
          <p:nvPr>
            <p:ph type="title" hasCustomPrompt="1"/>
          </p:nvPr>
        </p:nvSpPr>
        <p:spPr>
          <a:xfrm>
            <a:off x="2859875" y="1237600"/>
            <a:ext cx="1090500" cy="91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1" name="Google Shape;721;p26"/>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722" name="Google Shape;722;p26"/>
          <p:cNvGrpSpPr/>
          <p:nvPr/>
        </p:nvGrpSpPr>
        <p:grpSpPr>
          <a:xfrm>
            <a:off x="152404" y="3434595"/>
            <a:ext cx="1606159" cy="1556498"/>
            <a:chOff x="2878100" y="1821225"/>
            <a:chExt cx="857075" cy="830575"/>
          </a:xfrm>
        </p:grpSpPr>
        <p:sp>
          <p:nvSpPr>
            <p:cNvPr id="723" name="Google Shape;723;p2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26"/>
          <p:cNvGrpSpPr/>
          <p:nvPr/>
        </p:nvGrpSpPr>
        <p:grpSpPr>
          <a:xfrm rot="5400000">
            <a:off x="152404" y="152395"/>
            <a:ext cx="1606159" cy="1556498"/>
            <a:chOff x="2878100" y="1821225"/>
            <a:chExt cx="857075" cy="830575"/>
          </a:xfrm>
        </p:grpSpPr>
        <p:sp>
          <p:nvSpPr>
            <p:cNvPr id="729" name="Google Shape;729;p2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26"/>
          <p:cNvGrpSpPr/>
          <p:nvPr/>
        </p:nvGrpSpPr>
        <p:grpSpPr>
          <a:xfrm flipH="1">
            <a:off x="7385454" y="3459420"/>
            <a:ext cx="1606159" cy="1556498"/>
            <a:chOff x="2878100" y="1821225"/>
            <a:chExt cx="857075" cy="830575"/>
          </a:xfrm>
        </p:grpSpPr>
        <p:sp>
          <p:nvSpPr>
            <p:cNvPr id="735" name="Google Shape;735;p2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26"/>
          <p:cNvGrpSpPr/>
          <p:nvPr/>
        </p:nvGrpSpPr>
        <p:grpSpPr>
          <a:xfrm rot="-5400000" flipH="1">
            <a:off x="7385454" y="177220"/>
            <a:ext cx="1606159" cy="1556498"/>
            <a:chOff x="2878100" y="1821225"/>
            <a:chExt cx="857075" cy="830575"/>
          </a:xfrm>
        </p:grpSpPr>
        <p:sp>
          <p:nvSpPr>
            <p:cNvPr id="741" name="Google Shape;741;p2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26"/>
          <p:cNvSpPr txBox="1">
            <a:spLocks noGrp="1"/>
          </p:cNvSpPr>
          <p:nvPr>
            <p:ph type="subTitle" idx="1"/>
          </p:nvPr>
        </p:nvSpPr>
        <p:spPr>
          <a:xfrm>
            <a:off x="4101923" y="1534475"/>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47" name="Google Shape;747;p26"/>
          <p:cNvSpPr txBox="1">
            <a:spLocks noGrp="1"/>
          </p:cNvSpPr>
          <p:nvPr>
            <p:ph type="subTitle" idx="3"/>
          </p:nvPr>
        </p:nvSpPr>
        <p:spPr>
          <a:xfrm>
            <a:off x="4101923" y="1237572"/>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8" name="Google Shape;748;p26"/>
          <p:cNvSpPr txBox="1">
            <a:spLocks noGrp="1"/>
          </p:cNvSpPr>
          <p:nvPr>
            <p:ph type="title" idx="4" hasCustomPrompt="1"/>
          </p:nvPr>
        </p:nvSpPr>
        <p:spPr>
          <a:xfrm>
            <a:off x="3648125" y="2420313"/>
            <a:ext cx="1090500" cy="91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9" name="Google Shape;749;p26"/>
          <p:cNvSpPr txBox="1">
            <a:spLocks noGrp="1"/>
          </p:cNvSpPr>
          <p:nvPr>
            <p:ph type="subTitle" idx="5"/>
          </p:nvPr>
        </p:nvSpPr>
        <p:spPr>
          <a:xfrm>
            <a:off x="4890173" y="2717188"/>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50" name="Google Shape;750;p26"/>
          <p:cNvSpPr txBox="1">
            <a:spLocks noGrp="1"/>
          </p:cNvSpPr>
          <p:nvPr>
            <p:ph type="subTitle" idx="6"/>
          </p:nvPr>
        </p:nvSpPr>
        <p:spPr>
          <a:xfrm>
            <a:off x="4890173" y="2420310"/>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1" name="Google Shape;751;p26"/>
          <p:cNvSpPr txBox="1">
            <a:spLocks noGrp="1"/>
          </p:cNvSpPr>
          <p:nvPr>
            <p:ph type="title" idx="7" hasCustomPrompt="1"/>
          </p:nvPr>
        </p:nvSpPr>
        <p:spPr>
          <a:xfrm>
            <a:off x="4436375" y="3603025"/>
            <a:ext cx="1090500" cy="91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52" name="Google Shape;752;p26"/>
          <p:cNvSpPr txBox="1">
            <a:spLocks noGrp="1"/>
          </p:cNvSpPr>
          <p:nvPr>
            <p:ph type="subTitle" idx="8"/>
          </p:nvPr>
        </p:nvSpPr>
        <p:spPr>
          <a:xfrm>
            <a:off x="5678423" y="3899900"/>
            <a:ext cx="2182200" cy="7041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53" name="Google Shape;753;p26"/>
          <p:cNvSpPr txBox="1">
            <a:spLocks noGrp="1"/>
          </p:cNvSpPr>
          <p:nvPr>
            <p:ph type="subTitle" idx="9"/>
          </p:nvPr>
        </p:nvSpPr>
        <p:spPr>
          <a:xfrm>
            <a:off x="5678423" y="3603022"/>
            <a:ext cx="21822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CUSTOM_10">
    <p:bg>
      <p:bgPr>
        <a:solidFill>
          <a:schemeClr val="lt1"/>
        </a:solidFill>
        <a:effectLst/>
      </p:bgPr>
    </p:bg>
    <p:spTree>
      <p:nvGrpSpPr>
        <p:cNvPr id="1" name="Shape 754"/>
        <p:cNvGrpSpPr/>
        <p:nvPr/>
      </p:nvGrpSpPr>
      <p:grpSpPr>
        <a:xfrm>
          <a:off x="0" y="0"/>
          <a:ext cx="0" cy="0"/>
          <a:chOff x="0" y="0"/>
          <a:chExt cx="0" cy="0"/>
        </a:xfrm>
      </p:grpSpPr>
      <p:sp>
        <p:nvSpPr>
          <p:cNvPr id="755" name="Google Shape;755;p27"/>
          <p:cNvSpPr txBox="1">
            <a:spLocks noGrp="1"/>
          </p:cNvSpPr>
          <p:nvPr>
            <p:ph type="title"/>
          </p:nvPr>
        </p:nvSpPr>
        <p:spPr>
          <a:xfrm flipH="1">
            <a:off x="3847500" y="1466850"/>
            <a:ext cx="3066900" cy="1545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6" name="Google Shape;756;p27"/>
          <p:cNvSpPr txBox="1">
            <a:spLocks noGrp="1"/>
          </p:cNvSpPr>
          <p:nvPr>
            <p:ph type="title" idx="2" hasCustomPrompt="1"/>
          </p:nvPr>
        </p:nvSpPr>
        <p:spPr>
          <a:xfrm flipH="1">
            <a:off x="7060375" y="1637650"/>
            <a:ext cx="1218000" cy="187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57" name="Google Shape;757;p27"/>
          <p:cNvSpPr txBox="1">
            <a:spLocks noGrp="1"/>
          </p:cNvSpPr>
          <p:nvPr>
            <p:ph type="subTitle" idx="1"/>
          </p:nvPr>
        </p:nvSpPr>
        <p:spPr>
          <a:xfrm flipH="1">
            <a:off x="3847500" y="2980350"/>
            <a:ext cx="3066900" cy="6963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sz="1600">
                <a:solidFill>
                  <a:schemeClr val="accent5"/>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758" name="Google Shape;758;p27"/>
          <p:cNvGrpSpPr/>
          <p:nvPr/>
        </p:nvGrpSpPr>
        <p:grpSpPr>
          <a:xfrm>
            <a:off x="152409" y="152389"/>
            <a:ext cx="3882548" cy="1606159"/>
            <a:chOff x="152409" y="152389"/>
            <a:chExt cx="3882548" cy="1606159"/>
          </a:xfrm>
        </p:grpSpPr>
        <p:sp>
          <p:nvSpPr>
            <p:cNvPr id="759" name="Google Shape;759;p27"/>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7"/>
          <p:cNvGrpSpPr/>
          <p:nvPr/>
        </p:nvGrpSpPr>
        <p:grpSpPr>
          <a:xfrm>
            <a:off x="5132609" y="152389"/>
            <a:ext cx="3882548" cy="1606159"/>
            <a:chOff x="5056409" y="152389"/>
            <a:chExt cx="3882548" cy="1606159"/>
          </a:xfrm>
        </p:grpSpPr>
        <p:sp>
          <p:nvSpPr>
            <p:cNvPr id="768" name="Google Shape;768;p27"/>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7"/>
          <p:cNvGrpSpPr/>
          <p:nvPr/>
        </p:nvGrpSpPr>
        <p:grpSpPr>
          <a:xfrm rot="10800000">
            <a:off x="5132609" y="3384939"/>
            <a:ext cx="3882548" cy="1606159"/>
            <a:chOff x="152409" y="152389"/>
            <a:chExt cx="3882548" cy="1606159"/>
          </a:xfrm>
        </p:grpSpPr>
        <p:sp>
          <p:nvSpPr>
            <p:cNvPr id="777" name="Google Shape;777;p27"/>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7"/>
          <p:cNvGrpSpPr/>
          <p:nvPr/>
        </p:nvGrpSpPr>
        <p:grpSpPr>
          <a:xfrm rot="10800000">
            <a:off x="152409" y="3384939"/>
            <a:ext cx="3882548" cy="1606159"/>
            <a:chOff x="5056409" y="152389"/>
            <a:chExt cx="3882548" cy="1606159"/>
          </a:xfrm>
        </p:grpSpPr>
        <p:sp>
          <p:nvSpPr>
            <p:cNvPr id="786" name="Google Shape;786;p27"/>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lt1"/>
        </a:solidFill>
        <a:effectLst/>
      </p:bgPr>
    </p:bg>
    <p:spTree>
      <p:nvGrpSpPr>
        <p:cNvPr id="1" name="Shape 794"/>
        <p:cNvGrpSpPr/>
        <p:nvPr/>
      </p:nvGrpSpPr>
      <p:grpSpPr>
        <a:xfrm>
          <a:off x="0" y="0"/>
          <a:ext cx="0" cy="0"/>
          <a:chOff x="0" y="0"/>
          <a:chExt cx="0" cy="0"/>
        </a:xfrm>
      </p:grpSpPr>
      <p:sp>
        <p:nvSpPr>
          <p:cNvPr id="795" name="Google Shape;795;p28"/>
          <p:cNvSpPr txBox="1">
            <a:spLocks noGrp="1"/>
          </p:cNvSpPr>
          <p:nvPr>
            <p:ph type="title"/>
          </p:nvPr>
        </p:nvSpPr>
        <p:spPr>
          <a:xfrm>
            <a:off x="713274" y="904200"/>
            <a:ext cx="39072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3300"/>
              <a:buNone/>
              <a:defRPr sz="6400">
                <a:solidFill>
                  <a:schemeClr val="accent4"/>
                </a:solidFill>
              </a:defRPr>
            </a:lvl1pPr>
            <a:lvl2pPr lvl="1" rtl="0">
              <a:spcBef>
                <a:spcPts val="0"/>
              </a:spcBef>
              <a:spcAft>
                <a:spcPts val="0"/>
              </a:spcAft>
              <a:buClr>
                <a:schemeClr val="accent4"/>
              </a:buClr>
              <a:buSzPts val="3300"/>
              <a:buNone/>
              <a:defRPr>
                <a:solidFill>
                  <a:schemeClr val="accent4"/>
                </a:solidFill>
              </a:defRPr>
            </a:lvl2pPr>
            <a:lvl3pPr lvl="2" rtl="0">
              <a:spcBef>
                <a:spcPts val="0"/>
              </a:spcBef>
              <a:spcAft>
                <a:spcPts val="0"/>
              </a:spcAft>
              <a:buClr>
                <a:schemeClr val="accent4"/>
              </a:buClr>
              <a:buSzPts val="3300"/>
              <a:buNone/>
              <a:defRPr>
                <a:solidFill>
                  <a:schemeClr val="accent4"/>
                </a:solidFill>
              </a:defRPr>
            </a:lvl3pPr>
            <a:lvl4pPr lvl="3" rtl="0">
              <a:spcBef>
                <a:spcPts val="0"/>
              </a:spcBef>
              <a:spcAft>
                <a:spcPts val="0"/>
              </a:spcAft>
              <a:buClr>
                <a:schemeClr val="accent4"/>
              </a:buClr>
              <a:buSzPts val="3300"/>
              <a:buNone/>
              <a:defRPr>
                <a:solidFill>
                  <a:schemeClr val="accent4"/>
                </a:solidFill>
              </a:defRPr>
            </a:lvl4pPr>
            <a:lvl5pPr lvl="4" rtl="0">
              <a:spcBef>
                <a:spcPts val="0"/>
              </a:spcBef>
              <a:spcAft>
                <a:spcPts val="0"/>
              </a:spcAft>
              <a:buClr>
                <a:schemeClr val="accent4"/>
              </a:buClr>
              <a:buSzPts val="3300"/>
              <a:buNone/>
              <a:defRPr>
                <a:solidFill>
                  <a:schemeClr val="accent4"/>
                </a:solidFill>
              </a:defRPr>
            </a:lvl5pPr>
            <a:lvl6pPr lvl="5" rtl="0">
              <a:spcBef>
                <a:spcPts val="0"/>
              </a:spcBef>
              <a:spcAft>
                <a:spcPts val="0"/>
              </a:spcAft>
              <a:buClr>
                <a:schemeClr val="accent4"/>
              </a:buClr>
              <a:buSzPts val="3300"/>
              <a:buNone/>
              <a:defRPr>
                <a:solidFill>
                  <a:schemeClr val="accent4"/>
                </a:solidFill>
              </a:defRPr>
            </a:lvl6pPr>
            <a:lvl7pPr lvl="6" rtl="0">
              <a:spcBef>
                <a:spcPts val="0"/>
              </a:spcBef>
              <a:spcAft>
                <a:spcPts val="0"/>
              </a:spcAft>
              <a:buClr>
                <a:schemeClr val="accent4"/>
              </a:buClr>
              <a:buSzPts val="3300"/>
              <a:buNone/>
              <a:defRPr>
                <a:solidFill>
                  <a:schemeClr val="accent4"/>
                </a:solidFill>
              </a:defRPr>
            </a:lvl7pPr>
            <a:lvl8pPr lvl="7" rtl="0">
              <a:spcBef>
                <a:spcPts val="0"/>
              </a:spcBef>
              <a:spcAft>
                <a:spcPts val="0"/>
              </a:spcAft>
              <a:buClr>
                <a:schemeClr val="accent4"/>
              </a:buClr>
              <a:buSzPts val="3300"/>
              <a:buNone/>
              <a:defRPr>
                <a:solidFill>
                  <a:schemeClr val="accent4"/>
                </a:solidFill>
              </a:defRPr>
            </a:lvl8pPr>
            <a:lvl9pPr lvl="8" rtl="0">
              <a:spcBef>
                <a:spcPts val="0"/>
              </a:spcBef>
              <a:spcAft>
                <a:spcPts val="0"/>
              </a:spcAft>
              <a:buClr>
                <a:schemeClr val="accent4"/>
              </a:buClr>
              <a:buSzPts val="3300"/>
              <a:buNone/>
              <a:defRPr>
                <a:solidFill>
                  <a:schemeClr val="accent4"/>
                </a:solidFill>
              </a:defRPr>
            </a:lvl9pPr>
          </a:lstStyle>
          <a:p>
            <a:endParaRPr/>
          </a:p>
        </p:txBody>
      </p:sp>
      <p:sp>
        <p:nvSpPr>
          <p:cNvPr id="796" name="Google Shape;796;p28"/>
          <p:cNvSpPr txBox="1">
            <a:spLocks noGrp="1"/>
          </p:cNvSpPr>
          <p:nvPr>
            <p:ph type="subTitle" idx="1"/>
          </p:nvPr>
        </p:nvSpPr>
        <p:spPr>
          <a:xfrm>
            <a:off x="713225" y="1962900"/>
            <a:ext cx="3907200" cy="11913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4"/>
              </a:buClr>
              <a:buSzPts val="1200"/>
              <a:buNone/>
              <a:defRPr sz="1600">
                <a:solidFill>
                  <a:schemeClr val="accent4"/>
                </a:solidFill>
              </a:defRPr>
            </a:lvl1pPr>
            <a:lvl2pPr lvl="1" algn="ctr" rtl="0">
              <a:lnSpc>
                <a:spcPct val="100000"/>
              </a:lnSpc>
              <a:spcBef>
                <a:spcPts val="0"/>
              </a:spcBef>
              <a:spcAft>
                <a:spcPts val="0"/>
              </a:spcAft>
              <a:buClr>
                <a:schemeClr val="accent4"/>
              </a:buClr>
              <a:buSzPts val="1200"/>
              <a:buNone/>
              <a:defRPr>
                <a:solidFill>
                  <a:schemeClr val="accent4"/>
                </a:solidFill>
              </a:defRPr>
            </a:lvl2pPr>
            <a:lvl3pPr lvl="2" algn="ctr" rtl="0">
              <a:lnSpc>
                <a:spcPct val="100000"/>
              </a:lnSpc>
              <a:spcBef>
                <a:spcPts val="1600"/>
              </a:spcBef>
              <a:spcAft>
                <a:spcPts val="0"/>
              </a:spcAft>
              <a:buClr>
                <a:schemeClr val="accent4"/>
              </a:buClr>
              <a:buSzPts val="1200"/>
              <a:buNone/>
              <a:defRPr>
                <a:solidFill>
                  <a:schemeClr val="accent4"/>
                </a:solidFill>
              </a:defRPr>
            </a:lvl3pPr>
            <a:lvl4pPr lvl="3" algn="ctr" rtl="0">
              <a:lnSpc>
                <a:spcPct val="100000"/>
              </a:lnSpc>
              <a:spcBef>
                <a:spcPts val="1600"/>
              </a:spcBef>
              <a:spcAft>
                <a:spcPts val="0"/>
              </a:spcAft>
              <a:buClr>
                <a:schemeClr val="accent4"/>
              </a:buClr>
              <a:buSzPts val="1200"/>
              <a:buNone/>
              <a:defRPr>
                <a:solidFill>
                  <a:schemeClr val="accent4"/>
                </a:solidFill>
              </a:defRPr>
            </a:lvl4pPr>
            <a:lvl5pPr lvl="4" algn="ctr" rtl="0">
              <a:lnSpc>
                <a:spcPct val="100000"/>
              </a:lnSpc>
              <a:spcBef>
                <a:spcPts val="1600"/>
              </a:spcBef>
              <a:spcAft>
                <a:spcPts val="0"/>
              </a:spcAft>
              <a:buClr>
                <a:schemeClr val="accent4"/>
              </a:buClr>
              <a:buSzPts val="1200"/>
              <a:buNone/>
              <a:defRPr>
                <a:solidFill>
                  <a:schemeClr val="accent4"/>
                </a:solidFill>
              </a:defRPr>
            </a:lvl5pPr>
            <a:lvl6pPr lvl="5" algn="ctr" rtl="0">
              <a:lnSpc>
                <a:spcPct val="100000"/>
              </a:lnSpc>
              <a:spcBef>
                <a:spcPts val="1600"/>
              </a:spcBef>
              <a:spcAft>
                <a:spcPts val="0"/>
              </a:spcAft>
              <a:buClr>
                <a:schemeClr val="accent4"/>
              </a:buClr>
              <a:buSzPts val="1200"/>
              <a:buNone/>
              <a:defRPr>
                <a:solidFill>
                  <a:schemeClr val="accent4"/>
                </a:solidFill>
              </a:defRPr>
            </a:lvl6pPr>
            <a:lvl7pPr lvl="6" algn="ctr" rtl="0">
              <a:lnSpc>
                <a:spcPct val="100000"/>
              </a:lnSpc>
              <a:spcBef>
                <a:spcPts val="1600"/>
              </a:spcBef>
              <a:spcAft>
                <a:spcPts val="0"/>
              </a:spcAft>
              <a:buClr>
                <a:schemeClr val="accent4"/>
              </a:buClr>
              <a:buSzPts val="1200"/>
              <a:buNone/>
              <a:defRPr>
                <a:solidFill>
                  <a:schemeClr val="accent4"/>
                </a:solidFill>
              </a:defRPr>
            </a:lvl7pPr>
            <a:lvl8pPr lvl="7" algn="ctr" rtl="0">
              <a:lnSpc>
                <a:spcPct val="100000"/>
              </a:lnSpc>
              <a:spcBef>
                <a:spcPts val="1600"/>
              </a:spcBef>
              <a:spcAft>
                <a:spcPts val="0"/>
              </a:spcAft>
              <a:buClr>
                <a:schemeClr val="accent4"/>
              </a:buClr>
              <a:buSzPts val="1200"/>
              <a:buNone/>
              <a:defRPr>
                <a:solidFill>
                  <a:schemeClr val="accent4"/>
                </a:solidFill>
              </a:defRPr>
            </a:lvl8pPr>
            <a:lvl9pPr lvl="8" algn="ctr" rtl="0">
              <a:lnSpc>
                <a:spcPct val="100000"/>
              </a:lnSpc>
              <a:spcBef>
                <a:spcPts val="1600"/>
              </a:spcBef>
              <a:spcAft>
                <a:spcPts val="1600"/>
              </a:spcAft>
              <a:buClr>
                <a:schemeClr val="accent4"/>
              </a:buClr>
              <a:buSzPts val="1200"/>
              <a:buNone/>
              <a:defRPr>
                <a:solidFill>
                  <a:schemeClr val="accent4"/>
                </a:solidFill>
              </a:defRPr>
            </a:lvl9pPr>
          </a:lstStyle>
          <a:p>
            <a:endParaRPr/>
          </a:p>
        </p:txBody>
      </p:sp>
      <p:grpSp>
        <p:nvGrpSpPr>
          <p:cNvPr id="797" name="Google Shape;797;p28"/>
          <p:cNvGrpSpPr/>
          <p:nvPr/>
        </p:nvGrpSpPr>
        <p:grpSpPr>
          <a:xfrm>
            <a:off x="152409" y="152389"/>
            <a:ext cx="3882548" cy="1606159"/>
            <a:chOff x="152409" y="152389"/>
            <a:chExt cx="3882548" cy="1606159"/>
          </a:xfrm>
        </p:grpSpPr>
        <p:sp>
          <p:nvSpPr>
            <p:cNvPr id="798" name="Google Shape;798;p2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5132609" y="152389"/>
            <a:ext cx="3882548" cy="1606159"/>
            <a:chOff x="5056409" y="152389"/>
            <a:chExt cx="3882548" cy="1606159"/>
          </a:xfrm>
        </p:grpSpPr>
        <p:sp>
          <p:nvSpPr>
            <p:cNvPr id="807" name="Google Shape;807;p2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rot="10800000">
            <a:off x="5132609" y="3384939"/>
            <a:ext cx="3882548" cy="1606159"/>
            <a:chOff x="152409" y="152389"/>
            <a:chExt cx="3882548" cy="1606159"/>
          </a:xfrm>
        </p:grpSpPr>
        <p:sp>
          <p:nvSpPr>
            <p:cNvPr id="816" name="Google Shape;816;p2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28"/>
          <p:cNvGrpSpPr/>
          <p:nvPr/>
        </p:nvGrpSpPr>
        <p:grpSpPr>
          <a:xfrm rot="10800000">
            <a:off x="152409" y="3384939"/>
            <a:ext cx="3882548" cy="1606159"/>
            <a:chOff x="5056409" y="152389"/>
            <a:chExt cx="3882548" cy="1606159"/>
          </a:xfrm>
        </p:grpSpPr>
        <p:sp>
          <p:nvSpPr>
            <p:cNvPr id="825" name="Google Shape;825;p2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28"/>
          <p:cNvSpPr txBox="1"/>
          <p:nvPr/>
        </p:nvSpPr>
        <p:spPr>
          <a:xfrm>
            <a:off x="4523575" y="3360500"/>
            <a:ext cx="3907200" cy="763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accent4"/>
                </a:solidFill>
                <a:latin typeface="Poppins Medium"/>
                <a:ea typeface="Poppins Medium"/>
                <a:cs typeface="Poppins Medium"/>
                <a:sym typeface="Poppins Medium"/>
              </a:rPr>
              <a:t>CREDITS: This presentation template was created by </a:t>
            </a:r>
            <a:r>
              <a:rPr lang="en" sz="1200" b="1" u="sng">
                <a:solidFill>
                  <a:schemeClr val="accent4"/>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accent4"/>
                </a:solidFill>
                <a:latin typeface="Poppins Medium"/>
                <a:ea typeface="Poppins Medium"/>
                <a:cs typeface="Poppins Medium"/>
                <a:sym typeface="Poppins Medium"/>
              </a:rPr>
              <a:t>, and includes icons by </a:t>
            </a:r>
            <a:r>
              <a:rPr lang="en" sz="1200" b="1" u="sng">
                <a:solidFill>
                  <a:schemeClr val="accent4"/>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Poppins Medium"/>
                <a:ea typeface="Poppins Medium"/>
                <a:cs typeface="Poppins Medium"/>
                <a:sym typeface="Poppins Medium"/>
              </a:rPr>
              <a:t>, and infographics &amp; images by </a:t>
            </a:r>
            <a:r>
              <a:rPr lang="en" sz="1200" b="1" u="sng">
                <a:solidFill>
                  <a:schemeClr val="accent4"/>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u="sng">
                <a:solidFill>
                  <a:schemeClr val="accent4"/>
                </a:solidFill>
                <a:latin typeface="Poppins"/>
                <a:ea typeface="Poppins"/>
                <a:cs typeface="Poppins"/>
                <a:sym typeface="Poppins"/>
              </a:rPr>
              <a:t> </a:t>
            </a:r>
            <a:endParaRPr sz="1200" b="1" u="sng">
              <a:solidFill>
                <a:schemeClr val="accent4"/>
              </a:solidFill>
              <a:latin typeface="Poppins"/>
              <a:ea typeface="Poppins"/>
              <a:cs typeface="Poppins"/>
              <a:sym typeface="Poppi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2"/>
        </a:solidFill>
        <a:effectLst/>
      </p:bgPr>
    </p:bg>
    <p:spTree>
      <p:nvGrpSpPr>
        <p:cNvPr id="1" name="Shape 834"/>
        <p:cNvGrpSpPr/>
        <p:nvPr/>
      </p:nvGrpSpPr>
      <p:grpSpPr>
        <a:xfrm>
          <a:off x="0" y="0"/>
          <a:ext cx="0" cy="0"/>
          <a:chOff x="0" y="0"/>
          <a:chExt cx="0" cy="0"/>
        </a:xfrm>
      </p:grpSpPr>
      <p:grpSp>
        <p:nvGrpSpPr>
          <p:cNvPr id="835" name="Google Shape;835;p29"/>
          <p:cNvGrpSpPr/>
          <p:nvPr/>
        </p:nvGrpSpPr>
        <p:grpSpPr>
          <a:xfrm>
            <a:off x="152404" y="3434595"/>
            <a:ext cx="1606159" cy="1556498"/>
            <a:chOff x="2878100" y="1821225"/>
            <a:chExt cx="857075" cy="830575"/>
          </a:xfrm>
        </p:grpSpPr>
        <p:sp>
          <p:nvSpPr>
            <p:cNvPr id="836" name="Google Shape;836;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29"/>
          <p:cNvGrpSpPr/>
          <p:nvPr/>
        </p:nvGrpSpPr>
        <p:grpSpPr>
          <a:xfrm rot="5400000">
            <a:off x="152404" y="152395"/>
            <a:ext cx="1606159" cy="1556498"/>
            <a:chOff x="2878100" y="1821225"/>
            <a:chExt cx="857075" cy="830575"/>
          </a:xfrm>
        </p:grpSpPr>
        <p:sp>
          <p:nvSpPr>
            <p:cNvPr id="842" name="Google Shape;842;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29"/>
          <p:cNvGrpSpPr/>
          <p:nvPr/>
        </p:nvGrpSpPr>
        <p:grpSpPr>
          <a:xfrm flipH="1">
            <a:off x="7385454" y="3459420"/>
            <a:ext cx="1606159" cy="1556498"/>
            <a:chOff x="2878100" y="1821225"/>
            <a:chExt cx="857075" cy="830575"/>
          </a:xfrm>
        </p:grpSpPr>
        <p:sp>
          <p:nvSpPr>
            <p:cNvPr id="848" name="Google Shape;848;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29"/>
          <p:cNvGrpSpPr/>
          <p:nvPr/>
        </p:nvGrpSpPr>
        <p:grpSpPr>
          <a:xfrm rot="-5400000" flipH="1">
            <a:off x="7385454" y="177220"/>
            <a:ext cx="1606159" cy="1556498"/>
            <a:chOff x="2878100" y="1821225"/>
            <a:chExt cx="857075" cy="830575"/>
          </a:xfrm>
        </p:grpSpPr>
        <p:sp>
          <p:nvSpPr>
            <p:cNvPr id="854" name="Google Shape;854;p29"/>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1"/>
        </a:solidFill>
        <a:effectLst/>
      </p:bgPr>
    </p:bg>
    <p:spTree>
      <p:nvGrpSpPr>
        <p:cNvPr id="1" name="Shape 859"/>
        <p:cNvGrpSpPr/>
        <p:nvPr/>
      </p:nvGrpSpPr>
      <p:grpSpPr>
        <a:xfrm>
          <a:off x="0" y="0"/>
          <a:ext cx="0" cy="0"/>
          <a:chOff x="0" y="0"/>
          <a:chExt cx="0" cy="0"/>
        </a:xfrm>
      </p:grpSpPr>
      <p:grpSp>
        <p:nvGrpSpPr>
          <p:cNvPr id="860" name="Google Shape;860;p30"/>
          <p:cNvGrpSpPr/>
          <p:nvPr/>
        </p:nvGrpSpPr>
        <p:grpSpPr>
          <a:xfrm>
            <a:off x="152409" y="152389"/>
            <a:ext cx="3882548" cy="1606159"/>
            <a:chOff x="152409" y="152389"/>
            <a:chExt cx="3882548" cy="1606159"/>
          </a:xfrm>
        </p:grpSpPr>
        <p:sp>
          <p:nvSpPr>
            <p:cNvPr id="861" name="Google Shape;861;p30"/>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0"/>
          <p:cNvGrpSpPr/>
          <p:nvPr/>
        </p:nvGrpSpPr>
        <p:grpSpPr>
          <a:xfrm>
            <a:off x="5132609" y="152389"/>
            <a:ext cx="3882548" cy="1606159"/>
            <a:chOff x="5056409" y="152389"/>
            <a:chExt cx="3882548" cy="1606159"/>
          </a:xfrm>
        </p:grpSpPr>
        <p:sp>
          <p:nvSpPr>
            <p:cNvPr id="870" name="Google Shape;870;p30"/>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0"/>
          <p:cNvGrpSpPr/>
          <p:nvPr/>
        </p:nvGrpSpPr>
        <p:grpSpPr>
          <a:xfrm rot="10800000">
            <a:off x="5132609" y="3384939"/>
            <a:ext cx="3882548" cy="1606159"/>
            <a:chOff x="152409" y="152389"/>
            <a:chExt cx="3882548" cy="1606159"/>
          </a:xfrm>
        </p:grpSpPr>
        <p:sp>
          <p:nvSpPr>
            <p:cNvPr id="879" name="Google Shape;879;p30"/>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0"/>
          <p:cNvGrpSpPr/>
          <p:nvPr/>
        </p:nvGrpSpPr>
        <p:grpSpPr>
          <a:xfrm rot="10800000">
            <a:off x="152409" y="3384939"/>
            <a:ext cx="3882548" cy="1606159"/>
            <a:chOff x="5056409" y="152389"/>
            <a:chExt cx="3882548" cy="1606159"/>
          </a:xfrm>
        </p:grpSpPr>
        <p:sp>
          <p:nvSpPr>
            <p:cNvPr id="888" name="Google Shape;888;p30"/>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87"/>
        <p:cNvGrpSpPr/>
        <p:nvPr/>
      </p:nvGrpSpPr>
      <p:grpSpPr>
        <a:xfrm>
          <a:off x="0" y="0"/>
          <a:ext cx="0" cy="0"/>
          <a:chOff x="0" y="0"/>
          <a:chExt cx="0" cy="0"/>
        </a:xfrm>
      </p:grpSpPr>
      <p:sp>
        <p:nvSpPr>
          <p:cNvPr id="88" name="Google Shape;8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4"/>
          <p:cNvSpPr txBox="1">
            <a:spLocks noGrp="1"/>
          </p:cNvSpPr>
          <p:nvPr>
            <p:ph type="body" idx="1"/>
          </p:nvPr>
        </p:nvSpPr>
        <p:spPr>
          <a:xfrm>
            <a:off x="720000" y="1139551"/>
            <a:ext cx="7704000" cy="411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90" name="Google Shape;90;p4"/>
          <p:cNvGrpSpPr/>
          <p:nvPr/>
        </p:nvGrpSpPr>
        <p:grpSpPr>
          <a:xfrm>
            <a:off x="152404" y="3434595"/>
            <a:ext cx="1606159" cy="1556498"/>
            <a:chOff x="2878100" y="1821225"/>
            <a:chExt cx="857075" cy="830575"/>
          </a:xfrm>
        </p:grpSpPr>
        <p:sp>
          <p:nvSpPr>
            <p:cNvPr id="91" name="Google Shape;91;p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flipH="1">
            <a:off x="7385454" y="3459420"/>
            <a:ext cx="1606159" cy="1556498"/>
            <a:chOff x="2878100" y="1821225"/>
            <a:chExt cx="857075" cy="830575"/>
          </a:xfrm>
        </p:grpSpPr>
        <p:sp>
          <p:nvSpPr>
            <p:cNvPr id="97" name="Google Shape;97;p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rot="-5400000" flipH="1">
            <a:off x="7385454" y="177220"/>
            <a:ext cx="1606159" cy="1556498"/>
            <a:chOff x="2878100" y="1821225"/>
            <a:chExt cx="857075" cy="830575"/>
          </a:xfrm>
        </p:grpSpPr>
        <p:sp>
          <p:nvSpPr>
            <p:cNvPr id="103" name="Google Shape;103;p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rot="5400000">
            <a:off x="152404" y="152395"/>
            <a:ext cx="1606159" cy="1556498"/>
            <a:chOff x="2878100" y="1821225"/>
            <a:chExt cx="857075" cy="830575"/>
          </a:xfrm>
        </p:grpSpPr>
        <p:sp>
          <p:nvSpPr>
            <p:cNvPr id="109" name="Google Shape;109;p4"/>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_11">
    <p:spTree>
      <p:nvGrpSpPr>
        <p:cNvPr id="1" name="Shape 896"/>
        <p:cNvGrpSpPr/>
        <p:nvPr/>
      </p:nvGrpSpPr>
      <p:grpSpPr>
        <a:xfrm>
          <a:off x="0" y="0"/>
          <a:ext cx="0" cy="0"/>
          <a:chOff x="0" y="0"/>
          <a:chExt cx="0" cy="0"/>
        </a:xfrm>
      </p:grpSpPr>
      <p:sp>
        <p:nvSpPr>
          <p:cNvPr id="897" name="Google Shape;897;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solidFill>
                  <a:schemeClr val="l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16" name="Google Shape;116;p5"/>
          <p:cNvGrpSpPr/>
          <p:nvPr/>
        </p:nvGrpSpPr>
        <p:grpSpPr>
          <a:xfrm>
            <a:off x="152404" y="3434595"/>
            <a:ext cx="1606159" cy="1556498"/>
            <a:chOff x="2878100" y="1821225"/>
            <a:chExt cx="857075" cy="830575"/>
          </a:xfrm>
        </p:grpSpPr>
        <p:sp>
          <p:nvSpPr>
            <p:cNvPr id="117" name="Google Shape;117;p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rot="5400000">
            <a:off x="152404" y="152395"/>
            <a:ext cx="1606159" cy="1556498"/>
            <a:chOff x="2878100" y="1821225"/>
            <a:chExt cx="857075" cy="830575"/>
          </a:xfrm>
        </p:grpSpPr>
        <p:sp>
          <p:nvSpPr>
            <p:cNvPr id="123" name="Google Shape;123;p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5"/>
          <p:cNvGrpSpPr/>
          <p:nvPr/>
        </p:nvGrpSpPr>
        <p:grpSpPr>
          <a:xfrm flipH="1">
            <a:off x="7385454" y="3459420"/>
            <a:ext cx="1606159" cy="1556498"/>
            <a:chOff x="2878100" y="1821225"/>
            <a:chExt cx="857075" cy="830575"/>
          </a:xfrm>
        </p:grpSpPr>
        <p:sp>
          <p:nvSpPr>
            <p:cNvPr id="129" name="Google Shape;129;p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rot="-5400000" flipH="1">
            <a:off x="7385454" y="177220"/>
            <a:ext cx="1606159" cy="1556498"/>
            <a:chOff x="2878100" y="1821225"/>
            <a:chExt cx="857075" cy="830575"/>
          </a:xfrm>
        </p:grpSpPr>
        <p:sp>
          <p:nvSpPr>
            <p:cNvPr id="135" name="Google Shape;135;p5"/>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5"/>
          <p:cNvSpPr txBox="1">
            <a:spLocks noGrp="1"/>
          </p:cNvSpPr>
          <p:nvPr>
            <p:ph type="subTitle" idx="1"/>
          </p:nvPr>
        </p:nvSpPr>
        <p:spPr>
          <a:xfrm>
            <a:off x="3220149" y="1562314"/>
            <a:ext cx="2097300" cy="5727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1" name="Google Shape;141;p5"/>
          <p:cNvSpPr txBox="1">
            <a:spLocks noGrp="1"/>
          </p:cNvSpPr>
          <p:nvPr>
            <p:ph type="subTitle" idx="2"/>
          </p:nvPr>
        </p:nvSpPr>
        <p:spPr>
          <a:xfrm>
            <a:off x="3220149" y="1265438"/>
            <a:ext cx="20973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5"/>
          <p:cNvSpPr txBox="1">
            <a:spLocks noGrp="1"/>
          </p:cNvSpPr>
          <p:nvPr>
            <p:ph type="subTitle" idx="3"/>
          </p:nvPr>
        </p:nvSpPr>
        <p:spPr>
          <a:xfrm>
            <a:off x="3826524" y="4031302"/>
            <a:ext cx="2097300" cy="5727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3" name="Google Shape;143;p5"/>
          <p:cNvSpPr txBox="1">
            <a:spLocks noGrp="1"/>
          </p:cNvSpPr>
          <p:nvPr>
            <p:ph type="subTitle" idx="4"/>
          </p:nvPr>
        </p:nvSpPr>
        <p:spPr>
          <a:xfrm>
            <a:off x="3826524" y="3734425"/>
            <a:ext cx="2097300" cy="394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Bebas Neue"/>
              <a:buNone/>
              <a:defRPr sz="2200" b="1">
                <a:latin typeface="Delius Swash Caps"/>
                <a:ea typeface="Delius Swash Caps"/>
                <a:cs typeface="Delius Swash Caps"/>
                <a:sym typeface="Delius Swash Cap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46" name="Google Shape;146;p6"/>
          <p:cNvGrpSpPr/>
          <p:nvPr/>
        </p:nvGrpSpPr>
        <p:grpSpPr>
          <a:xfrm>
            <a:off x="152404" y="3434595"/>
            <a:ext cx="1606159" cy="1556498"/>
            <a:chOff x="2878100" y="1821225"/>
            <a:chExt cx="857075" cy="830575"/>
          </a:xfrm>
        </p:grpSpPr>
        <p:sp>
          <p:nvSpPr>
            <p:cNvPr id="147" name="Google Shape;147;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rot="5400000">
            <a:off x="152404" y="152395"/>
            <a:ext cx="1606159" cy="1556498"/>
            <a:chOff x="2878100" y="1821225"/>
            <a:chExt cx="857075" cy="830575"/>
          </a:xfrm>
        </p:grpSpPr>
        <p:sp>
          <p:nvSpPr>
            <p:cNvPr id="153" name="Google Shape;153;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6"/>
          <p:cNvGrpSpPr/>
          <p:nvPr/>
        </p:nvGrpSpPr>
        <p:grpSpPr>
          <a:xfrm flipH="1">
            <a:off x="7385454" y="3459420"/>
            <a:ext cx="1606159" cy="1556498"/>
            <a:chOff x="2878100" y="1821225"/>
            <a:chExt cx="857075" cy="830575"/>
          </a:xfrm>
        </p:grpSpPr>
        <p:sp>
          <p:nvSpPr>
            <p:cNvPr id="159" name="Google Shape;159;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6"/>
          <p:cNvGrpSpPr/>
          <p:nvPr/>
        </p:nvGrpSpPr>
        <p:grpSpPr>
          <a:xfrm rot="-5400000" flipH="1">
            <a:off x="7385454" y="177220"/>
            <a:ext cx="1606159" cy="1556498"/>
            <a:chOff x="2878100" y="1821225"/>
            <a:chExt cx="857075" cy="830575"/>
          </a:xfrm>
        </p:grpSpPr>
        <p:sp>
          <p:nvSpPr>
            <p:cNvPr id="165" name="Google Shape;165;p6"/>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977575" y="1012325"/>
            <a:ext cx="3573900" cy="1145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2" name="Google Shape;172;p7"/>
          <p:cNvSpPr txBox="1">
            <a:spLocks noGrp="1"/>
          </p:cNvSpPr>
          <p:nvPr>
            <p:ph type="subTitle" idx="1"/>
          </p:nvPr>
        </p:nvSpPr>
        <p:spPr>
          <a:xfrm>
            <a:off x="977575" y="2382775"/>
            <a:ext cx="3573900" cy="1748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grpSp>
        <p:nvGrpSpPr>
          <p:cNvPr id="173" name="Google Shape;173;p7"/>
          <p:cNvGrpSpPr/>
          <p:nvPr/>
        </p:nvGrpSpPr>
        <p:grpSpPr>
          <a:xfrm>
            <a:off x="152404" y="3434595"/>
            <a:ext cx="1606159" cy="1556498"/>
            <a:chOff x="2878100" y="1821225"/>
            <a:chExt cx="857075" cy="830575"/>
          </a:xfrm>
        </p:grpSpPr>
        <p:sp>
          <p:nvSpPr>
            <p:cNvPr id="174" name="Google Shape;174;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7"/>
          <p:cNvGrpSpPr/>
          <p:nvPr/>
        </p:nvGrpSpPr>
        <p:grpSpPr>
          <a:xfrm rot="5400000">
            <a:off x="152404" y="152395"/>
            <a:ext cx="1606159" cy="1556498"/>
            <a:chOff x="2878100" y="1821225"/>
            <a:chExt cx="857075" cy="830575"/>
          </a:xfrm>
        </p:grpSpPr>
        <p:sp>
          <p:nvSpPr>
            <p:cNvPr id="180" name="Google Shape;180;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7"/>
          <p:cNvGrpSpPr/>
          <p:nvPr/>
        </p:nvGrpSpPr>
        <p:grpSpPr>
          <a:xfrm flipH="1">
            <a:off x="7385454" y="3459420"/>
            <a:ext cx="1606159" cy="1556498"/>
            <a:chOff x="2878100" y="1821225"/>
            <a:chExt cx="857075" cy="830575"/>
          </a:xfrm>
        </p:grpSpPr>
        <p:sp>
          <p:nvSpPr>
            <p:cNvPr id="186" name="Google Shape;186;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7"/>
          <p:cNvGrpSpPr/>
          <p:nvPr/>
        </p:nvGrpSpPr>
        <p:grpSpPr>
          <a:xfrm rot="-5400000" flipH="1">
            <a:off x="7385454" y="177220"/>
            <a:ext cx="1606159" cy="1556498"/>
            <a:chOff x="2878100" y="1821225"/>
            <a:chExt cx="857075" cy="830575"/>
          </a:xfrm>
        </p:grpSpPr>
        <p:sp>
          <p:nvSpPr>
            <p:cNvPr id="192" name="Google Shape;192;p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97"/>
        <p:cNvGrpSpPr/>
        <p:nvPr/>
      </p:nvGrpSpPr>
      <p:grpSpPr>
        <a:xfrm>
          <a:off x="0" y="0"/>
          <a:ext cx="0" cy="0"/>
          <a:chOff x="0" y="0"/>
          <a:chExt cx="0" cy="0"/>
        </a:xfrm>
      </p:grpSpPr>
      <p:sp>
        <p:nvSpPr>
          <p:cNvPr id="198" name="Google Shape;198;p8"/>
          <p:cNvSpPr txBox="1">
            <a:spLocks noGrp="1"/>
          </p:cNvSpPr>
          <p:nvPr>
            <p:ph type="title"/>
          </p:nvPr>
        </p:nvSpPr>
        <p:spPr>
          <a:xfrm>
            <a:off x="4700275" y="1765800"/>
            <a:ext cx="3730500" cy="1611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4800"/>
              <a:buNone/>
              <a:defRPr sz="6000">
                <a:solidFill>
                  <a:schemeClr val="accent4"/>
                </a:solidFill>
              </a:defRPr>
            </a:lvl1pPr>
            <a:lvl2pPr lvl="1">
              <a:spcBef>
                <a:spcPts val="0"/>
              </a:spcBef>
              <a:spcAft>
                <a:spcPts val="0"/>
              </a:spcAft>
              <a:buClr>
                <a:schemeClr val="accent4"/>
              </a:buClr>
              <a:buSzPts val="4800"/>
              <a:buNone/>
              <a:defRPr sz="4800">
                <a:solidFill>
                  <a:schemeClr val="accent4"/>
                </a:solidFill>
              </a:defRPr>
            </a:lvl2pPr>
            <a:lvl3pPr lvl="2">
              <a:spcBef>
                <a:spcPts val="0"/>
              </a:spcBef>
              <a:spcAft>
                <a:spcPts val="0"/>
              </a:spcAft>
              <a:buClr>
                <a:schemeClr val="accent4"/>
              </a:buClr>
              <a:buSzPts val="4800"/>
              <a:buNone/>
              <a:defRPr sz="4800">
                <a:solidFill>
                  <a:schemeClr val="accent4"/>
                </a:solidFill>
              </a:defRPr>
            </a:lvl3pPr>
            <a:lvl4pPr lvl="3">
              <a:spcBef>
                <a:spcPts val="0"/>
              </a:spcBef>
              <a:spcAft>
                <a:spcPts val="0"/>
              </a:spcAft>
              <a:buClr>
                <a:schemeClr val="accent4"/>
              </a:buClr>
              <a:buSzPts val="4800"/>
              <a:buNone/>
              <a:defRPr sz="4800">
                <a:solidFill>
                  <a:schemeClr val="accent4"/>
                </a:solidFill>
              </a:defRPr>
            </a:lvl4pPr>
            <a:lvl5pPr lvl="4">
              <a:spcBef>
                <a:spcPts val="0"/>
              </a:spcBef>
              <a:spcAft>
                <a:spcPts val="0"/>
              </a:spcAft>
              <a:buClr>
                <a:schemeClr val="accent4"/>
              </a:buClr>
              <a:buSzPts val="4800"/>
              <a:buNone/>
              <a:defRPr sz="4800">
                <a:solidFill>
                  <a:schemeClr val="accent4"/>
                </a:solidFill>
              </a:defRPr>
            </a:lvl5pPr>
            <a:lvl6pPr lvl="5">
              <a:spcBef>
                <a:spcPts val="0"/>
              </a:spcBef>
              <a:spcAft>
                <a:spcPts val="0"/>
              </a:spcAft>
              <a:buClr>
                <a:schemeClr val="accent4"/>
              </a:buClr>
              <a:buSzPts val="4800"/>
              <a:buNone/>
              <a:defRPr sz="4800">
                <a:solidFill>
                  <a:schemeClr val="accent4"/>
                </a:solidFill>
              </a:defRPr>
            </a:lvl6pPr>
            <a:lvl7pPr lvl="6">
              <a:spcBef>
                <a:spcPts val="0"/>
              </a:spcBef>
              <a:spcAft>
                <a:spcPts val="0"/>
              </a:spcAft>
              <a:buClr>
                <a:schemeClr val="accent4"/>
              </a:buClr>
              <a:buSzPts val="4800"/>
              <a:buNone/>
              <a:defRPr sz="4800">
                <a:solidFill>
                  <a:schemeClr val="accent4"/>
                </a:solidFill>
              </a:defRPr>
            </a:lvl7pPr>
            <a:lvl8pPr lvl="7">
              <a:spcBef>
                <a:spcPts val="0"/>
              </a:spcBef>
              <a:spcAft>
                <a:spcPts val="0"/>
              </a:spcAft>
              <a:buClr>
                <a:schemeClr val="accent4"/>
              </a:buClr>
              <a:buSzPts val="4800"/>
              <a:buNone/>
              <a:defRPr sz="4800">
                <a:solidFill>
                  <a:schemeClr val="accent4"/>
                </a:solidFill>
              </a:defRPr>
            </a:lvl8pPr>
            <a:lvl9pPr lvl="8">
              <a:spcBef>
                <a:spcPts val="0"/>
              </a:spcBef>
              <a:spcAft>
                <a:spcPts val="0"/>
              </a:spcAft>
              <a:buClr>
                <a:schemeClr val="accent4"/>
              </a:buClr>
              <a:buSzPts val="4800"/>
              <a:buNone/>
              <a:defRPr sz="4800">
                <a:solidFill>
                  <a:schemeClr val="accent4"/>
                </a:solidFill>
              </a:defRPr>
            </a:lvl9pPr>
          </a:lstStyle>
          <a:p>
            <a:endParaRPr/>
          </a:p>
        </p:txBody>
      </p:sp>
      <p:grpSp>
        <p:nvGrpSpPr>
          <p:cNvPr id="199" name="Google Shape;199;p8"/>
          <p:cNvGrpSpPr/>
          <p:nvPr/>
        </p:nvGrpSpPr>
        <p:grpSpPr>
          <a:xfrm>
            <a:off x="152409" y="152389"/>
            <a:ext cx="3882548" cy="1606159"/>
            <a:chOff x="152409" y="152389"/>
            <a:chExt cx="3882548" cy="1606159"/>
          </a:xfrm>
        </p:grpSpPr>
        <p:sp>
          <p:nvSpPr>
            <p:cNvPr id="200" name="Google Shape;200;p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5132609" y="152389"/>
            <a:ext cx="3882548" cy="1606159"/>
            <a:chOff x="5056409" y="152389"/>
            <a:chExt cx="3882548" cy="1606159"/>
          </a:xfrm>
        </p:grpSpPr>
        <p:sp>
          <p:nvSpPr>
            <p:cNvPr id="209" name="Google Shape;209;p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8"/>
          <p:cNvGrpSpPr/>
          <p:nvPr/>
        </p:nvGrpSpPr>
        <p:grpSpPr>
          <a:xfrm rot="10800000">
            <a:off x="5132609" y="3384939"/>
            <a:ext cx="3882548" cy="1606159"/>
            <a:chOff x="152409" y="152389"/>
            <a:chExt cx="3882548" cy="1606159"/>
          </a:xfrm>
        </p:grpSpPr>
        <p:sp>
          <p:nvSpPr>
            <p:cNvPr id="218" name="Google Shape;218;p8"/>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rot="10800000">
            <a:off x="152409" y="3384939"/>
            <a:ext cx="3882548" cy="1606159"/>
            <a:chOff x="5056409" y="152389"/>
            <a:chExt cx="3882548" cy="1606159"/>
          </a:xfrm>
        </p:grpSpPr>
        <p:sp>
          <p:nvSpPr>
            <p:cNvPr id="227" name="Google Shape;227;p8"/>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235"/>
        <p:cNvGrpSpPr/>
        <p:nvPr/>
      </p:nvGrpSpPr>
      <p:grpSpPr>
        <a:xfrm>
          <a:off x="0" y="0"/>
          <a:ext cx="0" cy="0"/>
          <a:chOff x="0" y="0"/>
          <a:chExt cx="0" cy="0"/>
        </a:xfrm>
      </p:grpSpPr>
      <p:sp>
        <p:nvSpPr>
          <p:cNvPr id="236" name="Google Shape;236;p9"/>
          <p:cNvSpPr txBox="1">
            <a:spLocks noGrp="1"/>
          </p:cNvSpPr>
          <p:nvPr>
            <p:ph type="title"/>
          </p:nvPr>
        </p:nvSpPr>
        <p:spPr>
          <a:xfrm>
            <a:off x="4266638" y="1294325"/>
            <a:ext cx="3984600" cy="1460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9600">
                <a:solidFill>
                  <a:schemeClr val="accent5"/>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37" name="Google Shape;237;p9"/>
          <p:cNvSpPr txBox="1">
            <a:spLocks noGrp="1"/>
          </p:cNvSpPr>
          <p:nvPr>
            <p:ph type="subTitle" idx="1"/>
          </p:nvPr>
        </p:nvSpPr>
        <p:spPr>
          <a:xfrm>
            <a:off x="4266638" y="2875650"/>
            <a:ext cx="3984600" cy="97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solidFill>
                  <a:schemeClr val="accent5"/>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238" name="Google Shape;238;p9"/>
          <p:cNvGrpSpPr/>
          <p:nvPr/>
        </p:nvGrpSpPr>
        <p:grpSpPr>
          <a:xfrm>
            <a:off x="152409" y="152389"/>
            <a:ext cx="3882548" cy="1606159"/>
            <a:chOff x="152409" y="152389"/>
            <a:chExt cx="3882548" cy="1606159"/>
          </a:xfrm>
        </p:grpSpPr>
        <p:sp>
          <p:nvSpPr>
            <p:cNvPr id="239" name="Google Shape;239;p9"/>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5132609" y="152389"/>
            <a:ext cx="3882548" cy="1606159"/>
            <a:chOff x="5056409" y="152389"/>
            <a:chExt cx="3882548" cy="1606159"/>
          </a:xfrm>
        </p:grpSpPr>
        <p:sp>
          <p:nvSpPr>
            <p:cNvPr id="248" name="Google Shape;248;p9"/>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9"/>
          <p:cNvGrpSpPr/>
          <p:nvPr/>
        </p:nvGrpSpPr>
        <p:grpSpPr>
          <a:xfrm rot="10800000">
            <a:off x="5132609" y="3384939"/>
            <a:ext cx="3882548" cy="1606159"/>
            <a:chOff x="152409" y="152389"/>
            <a:chExt cx="3882548" cy="1606159"/>
          </a:xfrm>
        </p:grpSpPr>
        <p:sp>
          <p:nvSpPr>
            <p:cNvPr id="257" name="Google Shape;257;p9"/>
            <p:cNvSpPr/>
            <p:nvPr/>
          </p:nvSpPr>
          <p:spPr>
            <a:xfrm rot="5400000">
              <a:off x="107275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rot="5400000">
              <a:off x="54747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rot="5400000">
              <a:off x="131046"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rot="5400000">
              <a:off x="-274652"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rot="5400000">
              <a:off x="24357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rot="-5400000" flipH="1">
              <a:off x="219058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rot="-5400000" flipH="1">
              <a:off x="287351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rot="5400000">
              <a:off x="3398804"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rot="10800000">
            <a:off x="152409" y="3384939"/>
            <a:ext cx="3882548" cy="1606159"/>
            <a:chOff x="5056409" y="152389"/>
            <a:chExt cx="3882548" cy="1606159"/>
          </a:xfrm>
        </p:grpSpPr>
        <p:sp>
          <p:nvSpPr>
            <p:cNvPr id="266" name="Google Shape;266;p9"/>
            <p:cNvSpPr/>
            <p:nvPr/>
          </p:nvSpPr>
          <p:spPr>
            <a:xfrm rot="-5400000" flipH="1">
              <a:off x="7822310"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rot="-5400000" flipH="1">
              <a:off x="8505243"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rot="-5400000" flipH="1">
              <a:off x="8593297" y="173753"/>
              <a:ext cx="367023" cy="324296"/>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rot="-5400000" flipH="1">
              <a:off x="8275163" y="1135560"/>
              <a:ext cx="1090855" cy="155120"/>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rot="-5400000" flipH="1">
              <a:off x="8799859" y="590437"/>
              <a:ext cx="47928" cy="35559"/>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rot="5400000">
              <a:off x="6704484" y="-2225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rot="5400000">
              <a:off x="6179202" y="282656"/>
              <a:ext cx="38651" cy="48537"/>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rot="-5400000" flipH="1">
              <a:off x="5496260" y="-231075"/>
              <a:ext cx="196302" cy="1076004"/>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4"/>
        <p:cNvGrpSpPr/>
        <p:nvPr/>
      </p:nvGrpSpPr>
      <p:grpSpPr>
        <a:xfrm>
          <a:off x="0" y="0"/>
          <a:ext cx="0" cy="0"/>
          <a:chOff x="0" y="0"/>
          <a:chExt cx="0" cy="0"/>
        </a:xfrm>
      </p:grpSpPr>
      <p:sp>
        <p:nvSpPr>
          <p:cNvPr id="275" name="Google Shape;275;p10"/>
          <p:cNvSpPr>
            <a:spLocks noGrp="1"/>
          </p:cNvSpPr>
          <p:nvPr>
            <p:ph type="pic" idx="2"/>
          </p:nvPr>
        </p:nvSpPr>
        <p:spPr>
          <a:xfrm>
            <a:off x="100" y="0"/>
            <a:ext cx="9144000" cy="5143500"/>
          </a:xfrm>
          <a:prstGeom prst="rect">
            <a:avLst/>
          </a:prstGeom>
          <a:noFill/>
          <a:ln>
            <a:noFill/>
          </a:ln>
        </p:spPr>
      </p:sp>
      <p:sp>
        <p:nvSpPr>
          <p:cNvPr id="276" name="Google Shape;276;p10"/>
          <p:cNvSpPr txBox="1">
            <a:spLocks noGrp="1"/>
          </p:cNvSpPr>
          <p:nvPr>
            <p:ph type="title"/>
          </p:nvPr>
        </p:nvSpPr>
        <p:spPr>
          <a:xfrm>
            <a:off x="0" y="3418525"/>
            <a:ext cx="4493400" cy="1168800"/>
          </a:xfrm>
          <a:prstGeom prst="rect">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1pPr>
            <a:lvl2pPr lvl="1"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2pPr>
            <a:lvl3pPr lvl="2"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3pPr>
            <a:lvl4pPr lvl="3"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4pPr>
            <a:lvl5pPr lvl="4"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5pPr>
            <a:lvl6pPr lvl="5"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6pPr>
            <a:lvl7pPr lvl="6"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7pPr>
            <a:lvl8pPr lvl="7"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8pPr>
            <a:lvl9pPr lvl="8" algn="ctr" rtl="0">
              <a:spcBef>
                <a:spcPts val="0"/>
              </a:spcBef>
              <a:spcAft>
                <a:spcPts val="0"/>
              </a:spcAft>
              <a:buClr>
                <a:schemeClr val="lt1"/>
              </a:buClr>
              <a:buSzPts val="3300"/>
              <a:buFont typeface="Delius Swash Caps"/>
              <a:buNone/>
              <a:defRPr sz="3300" b="1">
                <a:solidFill>
                  <a:schemeClr val="lt1"/>
                </a:solidFill>
                <a:latin typeface="Delius Swash Caps"/>
                <a:ea typeface="Delius Swash Caps"/>
                <a:cs typeface="Delius Swash Caps"/>
                <a:sym typeface="Delius Swash Cap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gn="ctr">
              <a:lnSpc>
                <a:spcPct val="100000"/>
              </a:lnSpc>
              <a:spcBef>
                <a:spcPts val="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1pPr>
            <a:lvl2pPr marL="914400" lvl="1"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2pPr>
            <a:lvl3pPr marL="1371600" lvl="2"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3pPr>
            <a:lvl4pPr marL="1828800" lvl="3"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4pPr>
            <a:lvl5pPr marL="2286000" lvl="4"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5pPr>
            <a:lvl6pPr marL="2743200" lvl="5"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6pPr>
            <a:lvl7pPr marL="3200400" lvl="6"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7pPr>
            <a:lvl8pPr marL="3657600" lvl="7" indent="-304800" algn="ctr">
              <a:lnSpc>
                <a:spcPct val="100000"/>
              </a:lnSpc>
              <a:spcBef>
                <a:spcPts val="1600"/>
              </a:spcBef>
              <a:spcAft>
                <a:spcPts val="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8pPr>
            <a:lvl9pPr marL="4114800" lvl="8" indent="-304800" algn="ctr">
              <a:lnSpc>
                <a:spcPct val="100000"/>
              </a:lnSpc>
              <a:spcBef>
                <a:spcPts val="1600"/>
              </a:spcBef>
              <a:spcAft>
                <a:spcPts val="1600"/>
              </a:spcAft>
              <a:buClr>
                <a:schemeClr val="lt1"/>
              </a:buClr>
              <a:buSzPts val="1200"/>
              <a:buFont typeface="Poppins Medium"/>
              <a:buChar char="■"/>
              <a:defRPr sz="1200">
                <a:solidFill>
                  <a:schemeClr val="lt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65.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32.xml"/><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29.xml"/><Relationship Id="rId15" Type="http://schemas.openxmlformats.org/officeDocument/2006/relationships/image" Target="../media/image34.png"/><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64.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j8nm_OBHFyJpfwBpyTaJGQyZ16UrHNsugg2i7qwiiAo/copy"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gif"/><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hyperlink" Target="https://docs.google.com/spreadsheets/d/1j8nm_OBHFyJpfwBpyTaJGQyZ16UrHNsugg2i7qwiiAo/copy"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photo/high-angle-cheese-composition-black-background_6761541.htm/?utm_source=slidesgo_template&amp;utm_medium=referral-link&amp;utm_campaign=sg_resources&amp;utm_content=freepik" TargetMode="External"/><Relationship Id="rId3" Type="http://schemas.openxmlformats.org/officeDocument/2006/relationships/hyperlink" Target="https://www.freepik.com/free-vector/hand-drawn-kind-cheese_899136.htm/?utm_source=slidesgo_template&amp;utm_medium=referral-link&amp;utm_campaign=sg_resources&amp;utm_content=freepik" TargetMode="External"/><Relationship Id="rId7" Type="http://schemas.openxmlformats.org/officeDocument/2006/relationships/hyperlink" Target="https://www.freepik.com/free-photo/top-view-cheese-buffet_6761553.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17.xml"/><Relationship Id="rId6" Type="http://schemas.openxmlformats.org/officeDocument/2006/relationships/hyperlink" Target="https://www.freepik.com/free-photo/close-up-brie-cheese-with-milk_5811960.htm/?utm_source=slidesgo_template&amp;utm_medium=referral-link&amp;utm_campaign=sg_resources&amp;utm_content=freepik" TargetMode="External"/><Relationship Id="rId5" Type="http://schemas.openxmlformats.org/officeDocument/2006/relationships/hyperlink" Target="https://www.freepik.com/free-vector/hand-drawn-cards-different-types-cheese_902534.htm/?utm_source=slidesgo_template&amp;utm_medium=referral-link&amp;utm_campaign=sg_resources&amp;utm_content=freepik" TargetMode="External"/><Relationship Id="rId4" Type="http://schemas.openxmlformats.org/officeDocument/2006/relationships/hyperlink" Target="https://www.freepik.com/free-vector/delicious-cheeses-selection_923263.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high-angle-cheese-composition-table_6761551.htm/?utm_source=slidesgo_template&amp;utm_medium=referral-link&amp;utm_campaign=sg_resources&amp;utm_content=freepik" TargetMode="External"/><Relationship Id="rId3" Type="http://schemas.openxmlformats.org/officeDocument/2006/relationships/hyperlink" Target="https://www.freepik.com/free-vector/hand-drawn-cards-different-types-cheese_902534.htm/?utm_source=slidesgo_template&amp;utm_medium=referral-link&amp;utm_campaign=sg_resources&amp;utm_content=freepik" TargetMode="External"/><Relationship Id="rId7" Type="http://schemas.openxmlformats.org/officeDocument/2006/relationships/hyperlink" Target="https://www.freepik.com/free-photo/top-view-delicious-buffet-with-cheese-wooden-board_6761574.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hyperlink" Target="https://www.freepik.com/free-vector/delicious-cheeses-selection_923263.htm/?utm_source=slidesgo_template&amp;utm_medium=referral-link&amp;utm_campaign=sg_resources&amp;utm_content=freepik" TargetMode="External"/><Relationship Id="rId11" Type="http://schemas.openxmlformats.org/officeDocument/2006/relationships/hyperlink" Target="https://www.freepik.com/free-photo/top-view-recipe-book-still-life-concept_16920776.htm/?utm_source=slidesgo_template&amp;utm_medium=referral-link&amp;utm_campaign=sg_resources&amp;utm_content=freepik" TargetMode="External"/><Relationship Id="rId5" Type="http://schemas.openxmlformats.org/officeDocument/2006/relationships/hyperlink" Target="https://www.freepik.com/free-vector/delicious-selecction-cheese_904683.htm/?utm_source=slidesgo_template&amp;utm_medium=referral-link&amp;utm_campaign=sg_resources&amp;utm_content=freepik" TargetMode="External"/><Relationship Id="rId10" Type="http://schemas.openxmlformats.org/officeDocument/2006/relationships/hyperlink" Target="https://www.freepik.com/free-photo/side-view-smiling-chef-posing_7453291.htm/?utm_source=slidesgo_template&amp;utm_medium=referral-link&amp;utm_campaign=sg_resources&amp;utm_content=freepik" TargetMode="External"/><Relationship Id="rId4" Type="http://schemas.openxmlformats.org/officeDocument/2006/relationships/hyperlink" Target="https://www.freepik.com/free-vector/hand-drawn-kind-cheese_899136.htm/?utm_source=slidesgo_template&amp;utm_medium=referral-link&amp;utm_campaign=sg_resources&amp;utm_content=freepik" TargetMode="External"/><Relationship Id="rId9" Type="http://schemas.openxmlformats.org/officeDocument/2006/relationships/hyperlink" Target="https://www.freepik.com/free-photo/female-chef-kitchen-dressed-apron-uniform_32201651.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2"/>
          <p:cNvSpPr txBox="1">
            <a:spLocks noGrp="1"/>
          </p:cNvSpPr>
          <p:nvPr>
            <p:ph type="ctrTitle"/>
          </p:nvPr>
        </p:nvSpPr>
        <p:spPr>
          <a:xfrm>
            <a:off x="2413350" y="737525"/>
            <a:ext cx="4317300" cy="10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t>Digichees</a:t>
            </a:r>
            <a:endParaRPr b="0"/>
          </a:p>
        </p:txBody>
      </p:sp>
      <p:sp>
        <p:nvSpPr>
          <p:cNvPr id="903" name="Google Shape;903;p32"/>
          <p:cNvSpPr txBox="1">
            <a:spLocks noGrp="1"/>
          </p:cNvSpPr>
          <p:nvPr>
            <p:ph type="subTitle" idx="1"/>
          </p:nvPr>
        </p:nvSpPr>
        <p:spPr>
          <a:xfrm>
            <a:off x="2719475" y="2173000"/>
            <a:ext cx="3751800" cy="18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Gestion de projet</a:t>
            </a:r>
            <a:endParaRPr sz="1800"/>
          </a:p>
          <a:p>
            <a:pPr marL="0" lvl="0" indent="0" algn="ctr" rtl="0">
              <a:spcBef>
                <a:spcPts val="0"/>
              </a:spcBef>
              <a:spcAft>
                <a:spcPts val="0"/>
              </a:spcAft>
              <a:buNone/>
            </a:pPr>
            <a:r>
              <a:rPr lang="en" sz="1800"/>
              <a:t>-</a:t>
            </a:r>
            <a:endParaRPr sz="1800"/>
          </a:p>
          <a:p>
            <a:pPr marL="0" lvl="0" indent="0" algn="ctr" rtl="0">
              <a:spcBef>
                <a:spcPts val="0"/>
              </a:spcBef>
              <a:spcAft>
                <a:spcPts val="0"/>
              </a:spcAft>
              <a:buNone/>
            </a:pPr>
            <a:r>
              <a:rPr lang="en" sz="1800">
                <a:solidFill>
                  <a:schemeClr val="accent4"/>
                </a:solidFill>
              </a:rPr>
              <a:t>Wasin ALSHAMI</a:t>
            </a:r>
            <a:endParaRPr sz="1800">
              <a:solidFill>
                <a:schemeClr val="accent4"/>
              </a:solidFill>
            </a:endParaRPr>
          </a:p>
          <a:p>
            <a:pPr marL="0" lvl="0" indent="0" algn="ctr" rtl="0">
              <a:spcBef>
                <a:spcPts val="0"/>
              </a:spcBef>
              <a:spcAft>
                <a:spcPts val="0"/>
              </a:spcAft>
              <a:buClr>
                <a:schemeClr val="dk1"/>
              </a:buClr>
              <a:buSzPts val="1100"/>
              <a:buFont typeface="Arial"/>
              <a:buNone/>
            </a:pPr>
            <a:r>
              <a:rPr lang="en" sz="1800">
                <a:solidFill>
                  <a:schemeClr val="accent4"/>
                </a:solidFill>
              </a:rPr>
              <a:t>David BILLON</a:t>
            </a:r>
            <a:endParaRPr sz="1800">
              <a:solidFill>
                <a:schemeClr val="accent4"/>
              </a:solidFill>
            </a:endParaRPr>
          </a:p>
          <a:p>
            <a:pPr marL="0" lvl="0" indent="0" algn="ctr" rtl="0">
              <a:spcBef>
                <a:spcPts val="0"/>
              </a:spcBef>
              <a:spcAft>
                <a:spcPts val="0"/>
              </a:spcAft>
              <a:buNone/>
            </a:pPr>
            <a:r>
              <a:rPr lang="en" sz="1800"/>
              <a:t>Angela CRUZ</a:t>
            </a:r>
            <a:endParaRPr sz="1800"/>
          </a:p>
          <a:p>
            <a:pPr marL="0" lvl="0" indent="0" algn="ctr" rtl="0">
              <a:spcBef>
                <a:spcPts val="0"/>
              </a:spcBef>
              <a:spcAft>
                <a:spcPts val="0"/>
              </a:spcAft>
              <a:buNone/>
            </a:pPr>
            <a:r>
              <a:rPr lang="en" sz="1800"/>
              <a:t>Henri PIERRE</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904" name="Google Shape;904;p32"/>
          <p:cNvSpPr/>
          <p:nvPr/>
        </p:nvSpPr>
        <p:spPr>
          <a:xfrm>
            <a:off x="7334583" y="4142402"/>
            <a:ext cx="8365" cy="6401"/>
          </a:xfrm>
          <a:custGeom>
            <a:avLst/>
            <a:gdLst/>
            <a:ahLst/>
            <a:cxnLst/>
            <a:rect l="l" t="t" r="r" b="b"/>
            <a:pathLst>
              <a:path w="281" h="215" extrusionOk="0">
                <a:moveTo>
                  <a:pt x="0" y="66"/>
                </a:moveTo>
                <a:lnTo>
                  <a:pt x="0" y="0"/>
                </a:lnTo>
                <a:cubicBezTo>
                  <a:pt x="66" y="66"/>
                  <a:pt x="214" y="66"/>
                  <a:pt x="280" y="66"/>
                </a:cubicBezTo>
                <a:lnTo>
                  <a:pt x="280" y="149"/>
                </a:lnTo>
                <a:cubicBezTo>
                  <a:pt x="214" y="149"/>
                  <a:pt x="66" y="215"/>
                  <a:pt x="0" y="66"/>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32"/>
          <p:cNvGrpSpPr/>
          <p:nvPr/>
        </p:nvGrpSpPr>
        <p:grpSpPr>
          <a:xfrm>
            <a:off x="6727309" y="3138264"/>
            <a:ext cx="1873426" cy="1433168"/>
            <a:chOff x="5414497" y="2285846"/>
            <a:chExt cx="3092482" cy="2180055"/>
          </a:xfrm>
        </p:grpSpPr>
        <p:grpSp>
          <p:nvGrpSpPr>
            <p:cNvPr id="906" name="Google Shape;906;p32"/>
            <p:cNvGrpSpPr/>
            <p:nvPr/>
          </p:nvGrpSpPr>
          <p:grpSpPr>
            <a:xfrm rot="-240006">
              <a:off x="5738660" y="2814299"/>
              <a:ext cx="2712827" cy="1559201"/>
              <a:chOff x="-4339725" y="2937568"/>
              <a:chExt cx="2929442" cy="1736969"/>
            </a:xfrm>
          </p:grpSpPr>
          <p:sp>
            <p:nvSpPr>
              <p:cNvPr id="907" name="Google Shape;907;p32"/>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908" name="Google Shape;908;p32"/>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32"/>
              <p:cNvGrpSpPr/>
              <p:nvPr/>
            </p:nvGrpSpPr>
            <p:grpSpPr>
              <a:xfrm>
                <a:off x="-2682139" y="3773966"/>
                <a:ext cx="1205039" cy="869357"/>
                <a:chOff x="-2077217" y="3407068"/>
                <a:chExt cx="1722222" cy="1242471"/>
              </a:xfrm>
            </p:grpSpPr>
            <p:sp>
              <p:nvSpPr>
                <p:cNvPr id="911" name="Google Shape;911;p32"/>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2"/>
              <p:cNvGrpSpPr/>
              <p:nvPr/>
            </p:nvGrpSpPr>
            <p:grpSpPr>
              <a:xfrm>
                <a:off x="-4279808" y="4036059"/>
                <a:ext cx="1450796" cy="607056"/>
                <a:chOff x="-2735093" y="3188771"/>
                <a:chExt cx="2073454" cy="867594"/>
              </a:xfrm>
            </p:grpSpPr>
            <p:sp>
              <p:nvSpPr>
                <p:cNvPr id="914" name="Google Shape;914;p32"/>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2"/>
              <p:cNvGrpSpPr/>
              <p:nvPr/>
            </p:nvGrpSpPr>
            <p:grpSpPr>
              <a:xfrm>
                <a:off x="-4313772" y="3677183"/>
                <a:ext cx="1497921" cy="950437"/>
                <a:chOff x="-2783634" y="2675871"/>
                <a:chExt cx="2140805" cy="1358349"/>
              </a:xfrm>
            </p:grpSpPr>
            <p:sp>
              <p:nvSpPr>
                <p:cNvPr id="917" name="Google Shape;917;p32"/>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32"/>
                <p:cNvGrpSpPr/>
                <p:nvPr/>
              </p:nvGrpSpPr>
              <p:grpSpPr>
                <a:xfrm>
                  <a:off x="-2783634" y="2675871"/>
                  <a:ext cx="2130033" cy="1358349"/>
                  <a:chOff x="-2783634" y="2675871"/>
                  <a:chExt cx="2130033" cy="1358349"/>
                </a:xfrm>
              </p:grpSpPr>
              <p:sp>
                <p:nvSpPr>
                  <p:cNvPr id="922" name="Google Shape;922;p32"/>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32"/>
                  <p:cNvGrpSpPr/>
                  <p:nvPr/>
                </p:nvGrpSpPr>
                <p:grpSpPr>
                  <a:xfrm>
                    <a:off x="-2783634" y="2675871"/>
                    <a:ext cx="2130033" cy="1358349"/>
                    <a:chOff x="-2783634" y="2675871"/>
                    <a:chExt cx="2130033" cy="1358349"/>
                  </a:xfrm>
                </p:grpSpPr>
                <p:sp>
                  <p:nvSpPr>
                    <p:cNvPr id="924" name="Google Shape;924;p32"/>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32"/>
                    <p:cNvGrpSpPr/>
                    <p:nvPr/>
                  </p:nvGrpSpPr>
                  <p:grpSpPr>
                    <a:xfrm>
                      <a:off x="-2783634" y="2720761"/>
                      <a:ext cx="2130033" cy="1313458"/>
                      <a:chOff x="-2783634" y="2720761"/>
                      <a:chExt cx="2130033" cy="1313458"/>
                    </a:xfrm>
                  </p:grpSpPr>
                  <p:sp>
                    <p:nvSpPr>
                      <p:cNvPr id="926" name="Google Shape;926;p32"/>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32"/>
                      <p:cNvGrpSpPr/>
                      <p:nvPr/>
                    </p:nvGrpSpPr>
                    <p:grpSpPr>
                      <a:xfrm>
                        <a:off x="-2783634" y="2720761"/>
                        <a:ext cx="2130033" cy="1313458"/>
                        <a:chOff x="-2783634" y="2720761"/>
                        <a:chExt cx="2130033" cy="1313458"/>
                      </a:xfrm>
                    </p:grpSpPr>
                    <p:sp>
                      <p:nvSpPr>
                        <p:cNvPr id="928" name="Google Shape;928;p32"/>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2"/>
                        <p:cNvGrpSpPr/>
                        <p:nvPr/>
                      </p:nvGrpSpPr>
                      <p:grpSpPr>
                        <a:xfrm>
                          <a:off x="-2783634" y="2720761"/>
                          <a:ext cx="2130033" cy="1313458"/>
                          <a:chOff x="-2783634" y="2720761"/>
                          <a:chExt cx="2130033" cy="1313458"/>
                        </a:xfrm>
                      </p:grpSpPr>
                      <p:sp>
                        <p:nvSpPr>
                          <p:cNvPr id="930" name="Google Shape;930;p32"/>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933" name="Google Shape;933;p32"/>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32"/>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32"/>
              <p:cNvGrpSpPr/>
              <p:nvPr/>
            </p:nvGrpSpPr>
            <p:grpSpPr>
              <a:xfrm>
                <a:off x="-3159076" y="3085082"/>
                <a:ext cx="1676393" cy="1516753"/>
                <a:chOff x="-2766211" y="2422526"/>
                <a:chExt cx="2395873" cy="2167719"/>
              </a:xfrm>
            </p:grpSpPr>
            <p:sp>
              <p:nvSpPr>
                <p:cNvPr id="939" name="Google Shape;939;p32"/>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2"/>
              <p:cNvGrpSpPr/>
              <p:nvPr/>
            </p:nvGrpSpPr>
            <p:grpSpPr>
              <a:xfrm>
                <a:off x="-4303061" y="3700435"/>
                <a:ext cx="1411160" cy="937847"/>
                <a:chOff x="-2768326" y="2709103"/>
                <a:chExt cx="2016808" cy="1340355"/>
              </a:xfrm>
            </p:grpSpPr>
            <p:sp>
              <p:nvSpPr>
                <p:cNvPr id="1098" name="Google Shape;1098;p32"/>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7" name="Google Shape;1147;p32"/>
            <p:cNvGrpSpPr/>
            <p:nvPr/>
          </p:nvGrpSpPr>
          <p:grpSpPr>
            <a:xfrm rot="-439901">
              <a:off x="5471435" y="2464194"/>
              <a:ext cx="2869622" cy="996766"/>
              <a:chOff x="573275" y="847000"/>
              <a:chExt cx="2050400" cy="739575"/>
            </a:xfrm>
          </p:grpSpPr>
          <p:sp>
            <p:nvSpPr>
              <p:cNvPr id="1148" name="Google Shape;1148;p32"/>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0" name="Google Shape;1180;p32"/>
          <p:cNvGrpSpPr/>
          <p:nvPr/>
        </p:nvGrpSpPr>
        <p:grpSpPr>
          <a:xfrm flipH="1">
            <a:off x="527000" y="3076654"/>
            <a:ext cx="1965891" cy="1433604"/>
            <a:chOff x="5414497" y="2285846"/>
            <a:chExt cx="3092482" cy="2180055"/>
          </a:xfrm>
        </p:grpSpPr>
        <p:grpSp>
          <p:nvGrpSpPr>
            <p:cNvPr id="1181" name="Google Shape;1181;p32"/>
            <p:cNvGrpSpPr/>
            <p:nvPr/>
          </p:nvGrpSpPr>
          <p:grpSpPr>
            <a:xfrm rot="-240006">
              <a:off x="5738660" y="2814299"/>
              <a:ext cx="2712827" cy="1559201"/>
              <a:chOff x="-4339725" y="2937568"/>
              <a:chExt cx="2929442" cy="1736969"/>
            </a:xfrm>
          </p:grpSpPr>
          <p:sp>
            <p:nvSpPr>
              <p:cNvPr id="1182" name="Google Shape;1182;p32"/>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1183" name="Google Shape;1183;p32"/>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32"/>
              <p:cNvGrpSpPr/>
              <p:nvPr/>
            </p:nvGrpSpPr>
            <p:grpSpPr>
              <a:xfrm>
                <a:off x="-2682139" y="3773966"/>
                <a:ext cx="1205039" cy="869357"/>
                <a:chOff x="-2077217" y="3407068"/>
                <a:chExt cx="1722222" cy="1242471"/>
              </a:xfrm>
            </p:grpSpPr>
            <p:sp>
              <p:nvSpPr>
                <p:cNvPr id="1186" name="Google Shape;1186;p32"/>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32"/>
              <p:cNvGrpSpPr/>
              <p:nvPr/>
            </p:nvGrpSpPr>
            <p:grpSpPr>
              <a:xfrm>
                <a:off x="-4279808" y="4036059"/>
                <a:ext cx="1450796" cy="607056"/>
                <a:chOff x="-2735093" y="3188771"/>
                <a:chExt cx="2073454" cy="867594"/>
              </a:xfrm>
            </p:grpSpPr>
            <p:sp>
              <p:nvSpPr>
                <p:cNvPr id="1189" name="Google Shape;1189;p32"/>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32"/>
              <p:cNvGrpSpPr/>
              <p:nvPr/>
            </p:nvGrpSpPr>
            <p:grpSpPr>
              <a:xfrm>
                <a:off x="-4313772" y="3677183"/>
                <a:ext cx="1497921" cy="950437"/>
                <a:chOff x="-2783634" y="2675871"/>
                <a:chExt cx="2140805" cy="1358349"/>
              </a:xfrm>
            </p:grpSpPr>
            <p:sp>
              <p:nvSpPr>
                <p:cNvPr id="1192" name="Google Shape;1192;p32"/>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32"/>
                <p:cNvGrpSpPr/>
                <p:nvPr/>
              </p:nvGrpSpPr>
              <p:grpSpPr>
                <a:xfrm>
                  <a:off x="-2783634" y="2675871"/>
                  <a:ext cx="2130033" cy="1358349"/>
                  <a:chOff x="-2783634" y="2675871"/>
                  <a:chExt cx="2130033" cy="1358349"/>
                </a:xfrm>
              </p:grpSpPr>
              <p:sp>
                <p:nvSpPr>
                  <p:cNvPr id="1197" name="Google Shape;1197;p32"/>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 name="Google Shape;1198;p32"/>
                  <p:cNvGrpSpPr/>
                  <p:nvPr/>
                </p:nvGrpSpPr>
                <p:grpSpPr>
                  <a:xfrm>
                    <a:off x="-2783634" y="2675871"/>
                    <a:ext cx="2130033" cy="1358349"/>
                    <a:chOff x="-2783634" y="2675871"/>
                    <a:chExt cx="2130033" cy="1358349"/>
                  </a:xfrm>
                </p:grpSpPr>
                <p:sp>
                  <p:nvSpPr>
                    <p:cNvPr id="1199" name="Google Shape;1199;p32"/>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32"/>
                    <p:cNvGrpSpPr/>
                    <p:nvPr/>
                  </p:nvGrpSpPr>
                  <p:grpSpPr>
                    <a:xfrm>
                      <a:off x="-2783634" y="2720761"/>
                      <a:ext cx="2130033" cy="1313458"/>
                      <a:chOff x="-2783634" y="2720761"/>
                      <a:chExt cx="2130033" cy="1313458"/>
                    </a:xfrm>
                  </p:grpSpPr>
                  <p:sp>
                    <p:nvSpPr>
                      <p:cNvPr id="1201" name="Google Shape;1201;p32"/>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32"/>
                      <p:cNvGrpSpPr/>
                      <p:nvPr/>
                    </p:nvGrpSpPr>
                    <p:grpSpPr>
                      <a:xfrm>
                        <a:off x="-2783634" y="2720761"/>
                        <a:ext cx="2130033" cy="1313458"/>
                        <a:chOff x="-2783634" y="2720761"/>
                        <a:chExt cx="2130033" cy="1313458"/>
                      </a:xfrm>
                    </p:grpSpPr>
                    <p:sp>
                      <p:nvSpPr>
                        <p:cNvPr id="1203" name="Google Shape;1203;p32"/>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2"/>
                        <p:cNvGrpSpPr/>
                        <p:nvPr/>
                      </p:nvGrpSpPr>
                      <p:grpSpPr>
                        <a:xfrm>
                          <a:off x="-2783634" y="2720761"/>
                          <a:ext cx="2130033" cy="1313458"/>
                          <a:chOff x="-2783634" y="2720761"/>
                          <a:chExt cx="2130033" cy="1313458"/>
                        </a:xfrm>
                      </p:grpSpPr>
                      <p:sp>
                        <p:nvSpPr>
                          <p:cNvPr id="1205" name="Google Shape;1205;p32"/>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1208" name="Google Shape;1208;p32"/>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32"/>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2"/>
              <p:cNvGrpSpPr/>
              <p:nvPr/>
            </p:nvGrpSpPr>
            <p:grpSpPr>
              <a:xfrm>
                <a:off x="-3159076" y="3085082"/>
                <a:ext cx="1676393" cy="1516753"/>
                <a:chOff x="-2766211" y="2422526"/>
                <a:chExt cx="2395873" cy="2167719"/>
              </a:xfrm>
            </p:grpSpPr>
            <p:sp>
              <p:nvSpPr>
                <p:cNvPr id="1214" name="Google Shape;1214;p32"/>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2"/>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2"/>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32"/>
              <p:cNvGrpSpPr/>
              <p:nvPr/>
            </p:nvGrpSpPr>
            <p:grpSpPr>
              <a:xfrm>
                <a:off x="-4303061" y="3700435"/>
                <a:ext cx="1411160" cy="937847"/>
                <a:chOff x="-2768326" y="2709103"/>
                <a:chExt cx="2016808" cy="1340355"/>
              </a:xfrm>
            </p:grpSpPr>
            <p:sp>
              <p:nvSpPr>
                <p:cNvPr id="1373" name="Google Shape;1373;p32"/>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32"/>
            <p:cNvGrpSpPr/>
            <p:nvPr/>
          </p:nvGrpSpPr>
          <p:grpSpPr>
            <a:xfrm rot="-439901">
              <a:off x="5471435" y="2464194"/>
              <a:ext cx="2869622" cy="996766"/>
              <a:chOff x="573275" y="847000"/>
              <a:chExt cx="2050400" cy="739575"/>
            </a:xfrm>
          </p:grpSpPr>
          <p:sp>
            <p:nvSpPr>
              <p:cNvPr id="1423" name="Google Shape;1423;p32"/>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55" name="Google Shape;1455;p32"/>
          <p:cNvPicPr preferRelativeResize="0"/>
          <p:nvPr/>
        </p:nvPicPr>
        <p:blipFill>
          <a:blip r:embed="rId3">
            <a:alphaModFix/>
          </a:blip>
          <a:stretch>
            <a:fillRect/>
          </a:stretch>
        </p:blipFill>
        <p:spPr>
          <a:xfrm>
            <a:off x="6770029" y="848024"/>
            <a:ext cx="640751" cy="861399"/>
          </a:xfrm>
          <a:prstGeom prst="rect">
            <a:avLst/>
          </a:prstGeom>
          <a:noFill/>
          <a:ln>
            <a:noFill/>
          </a:ln>
        </p:spPr>
      </p:pic>
      <p:pic>
        <p:nvPicPr>
          <p:cNvPr id="1456" name="Google Shape;1456;p32"/>
          <p:cNvPicPr preferRelativeResize="0"/>
          <p:nvPr/>
        </p:nvPicPr>
        <p:blipFill>
          <a:blip r:embed="rId3">
            <a:alphaModFix/>
          </a:blip>
          <a:stretch>
            <a:fillRect/>
          </a:stretch>
        </p:blipFill>
        <p:spPr>
          <a:xfrm flipH="1">
            <a:off x="1772599" y="848025"/>
            <a:ext cx="640751" cy="861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Le testeur</a:t>
            </a:r>
            <a:endParaRPr>
              <a:latin typeface="Poppins"/>
              <a:ea typeface="Poppins"/>
              <a:cs typeface="Poppins"/>
              <a:sym typeface="Poppins"/>
            </a:endParaRPr>
          </a:p>
        </p:txBody>
      </p:sp>
      <p:pic>
        <p:nvPicPr>
          <p:cNvPr id="1879" name="Google Shape;1879;p41"/>
          <p:cNvPicPr preferRelativeResize="0"/>
          <p:nvPr/>
        </p:nvPicPr>
        <p:blipFill>
          <a:blip r:embed="rId3">
            <a:alphaModFix/>
          </a:blip>
          <a:stretch>
            <a:fillRect/>
          </a:stretch>
        </p:blipFill>
        <p:spPr>
          <a:xfrm>
            <a:off x="548050" y="521175"/>
            <a:ext cx="712875" cy="804825"/>
          </a:xfrm>
          <a:prstGeom prst="rect">
            <a:avLst/>
          </a:prstGeom>
          <a:noFill/>
          <a:ln w="9525" cap="flat" cmpd="sng">
            <a:solidFill>
              <a:schemeClr val="dk2"/>
            </a:solidFill>
            <a:prstDash val="solid"/>
            <a:round/>
            <a:headEnd type="none" w="sm" len="sm"/>
            <a:tailEnd type="none" w="sm" len="sm"/>
          </a:ln>
        </p:spPr>
      </p:pic>
      <p:grpSp>
        <p:nvGrpSpPr>
          <p:cNvPr id="1880" name="Google Shape;1880;p41"/>
          <p:cNvGrpSpPr/>
          <p:nvPr/>
        </p:nvGrpSpPr>
        <p:grpSpPr>
          <a:xfrm flipH="1">
            <a:off x="8371155" y="4450709"/>
            <a:ext cx="349597" cy="352371"/>
            <a:chOff x="1972724" y="1485900"/>
            <a:chExt cx="2143454" cy="1798727"/>
          </a:xfrm>
        </p:grpSpPr>
        <p:grpSp>
          <p:nvGrpSpPr>
            <p:cNvPr id="1881" name="Google Shape;1881;p41"/>
            <p:cNvGrpSpPr/>
            <p:nvPr/>
          </p:nvGrpSpPr>
          <p:grpSpPr>
            <a:xfrm>
              <a:off x="1985332" y="1485900"/>
              <a:ext cx="2130845" cy="1798727"/>
              <a:chOff x="1004757" y="781050"/>
              <a:chExt cx="2130845" cy="1798727"/>
            </a:xfrm>
          </p:grpSpPr>
          <p:sp>
            <p:nvSpPr>
              <p:cNvPr id="1882" name="Google Shape;1882;p41"/>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5" name="Google Shape;1885;p41"/>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41"/>
            <p:cNvGrpSpPr/>
            <p:nvPr/>
          </p:nvGrpSpPr>
          <p:grpSpPr>
            <a:xfrm>
              <a:off x="2197183" y="1658036"/>
              <a:ext cx="1660868" cy="1405169"/>
              <a:chOff x="1244283" y="953186"/>
              <a:chExt cx="1660868" cy="1405169"/>
            </a:xfrm>
          </p:grpSpPr>
          <p:sp>
            <p:nvSpPr>
              <p:cNvPr id="1889" name="Google Shape;1889;p41"/>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41"/>
            <p:cNvGrpSpPr/>
            <p:nvPr/>
          </p:nvGrpSpPr>
          <p:grpSpPr>
            <a:xfrm>
              <a:off x="2209269" y="1674151"/>
              <a:ext cx="1673933" cy="1401141"/>
              <a:chOff x="1256369" y="969301"/>
              <a:chExt cx="1673933" cy="1401141"/>
            </a:xfrm>
          </p:grpSpPr>
          <p:sp>
            <p:nvSpPr>
              <p:cNvPr id="1920" name="Google Shape;1920;p41"/>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6" name="Google Shape;1956;p41"/>
          <p:cNvSpPr txBox="1">
            <a:spLocks noGrp="1"/>
          </p:cNvSpPr>
          <p:nvPr>
            <p:ph type="subTitle" idx="1"/>
          </p:nvPr>
        </p:nvSpPr>
        <p:spPr>
          <a:xfrm>
            <a:off x="1710143" y="2217302"/>
            <a:ext cx="6333300" cy="2124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Planification et définition des scénarios de test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Exécution des tests pour vérifier le comportement du logiciel et identifier les défauts ou les anomalies.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Rapport de bugs : documentation détaillée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Validation des corrections</a:t>
            </a:r>
            <a:endParaRPr/>
          </a:p>
        </p:txBody>
      </p:sp>
      <p:sp>
        <p:nvSpPr>
          <p:cNvPr id="1957" name="Google Shape;1957;p41"/>
          <p:cNvSpPr txBox="1">
            <a:spLocks noGrp="1"/>
          </p:cNvSpPr>
          <p:nvPr>
            <p:ph type="subTitle" idx="2"/>
          </p:nvPr>
        </p:nvSpPr>
        <p:spPr>
          <a:xfrm>
            <a:off x="1710150" y="1540325"/>
            <a:ext cx="6333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Actions :</a:t>
            </a:r>
            <a:endParaRPr b="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4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Autres parties prenantes</a:t>
            </a:r>
            <a:endParaRPr>
              <a:latin typeface="Poppins"/>
              <a:ea typeface="Poppins"/>
              <a:cs typeface="Poppins"/>
              <a:sym typeface="Poppins"/>
            </a:endParaRPr>
          </a:p>
        </p:txBody>
      </p:sp>
      <p:sp>
        <p:nvSpPr>
          <p:cNvPr id="1963" name="Google Shape;1963;p42"/>
          <p:cNvSpPr txBox="1">
            <a:spLocks noGrp="1"/>
          </p:cNvSpPr>
          <p:nvPr>
            <p:ph type="subTitle" idx="1"/>
          </p:nvPr>
        </p:nvSpPr>
        <p:spPr>
          <a:xfrm>
            <a:off x="2091975" y="2298900"/>
            <a:ext cx="27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Directeur de projets</a:t>
            </a:r>
            <a:endParaRPr/>
          </a:p>
          <a:p>
            <a:pPr marL="0" lvl="0" indent="0" algn="l" rtl="0">
              <a:spcBef>
                <a:spcPts val="0"/>
              </a:spcBef>
              <a:spcAft>
                <a:spcPts val="0"/>
              </a:spcAft>
              <a:buNone/>
            </a:pPr>
            <a:r>
              <a:rPr lang="en"/>
              <a:t>/ Product Owner</a:t>
            </a:r>
            <a:endParaRPr/>
          </a:p>
        </p:txBody>
      </p:sp>
      <p:sp>
        <p:nvSpPr>
          <p:cNvPr id="1964" name="Google Shape;1964;p42"/>
          <p:cNvSpPr txBox="1">
            <a:spLocks noGrp="1"/>
          </p:cNvSpPr>
          <p:nvPr>
            <p:ph type="subTitle" idx="2"/>
          </p:nvPr>
        </p:nvSpPr>
        <p:spPr>
          <a:xfrm>
            <a:off x="2091975" y="1878600"/>
            <a:ext cx="1907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Christophe</a:t>
            </a:r>
            <a:endParaRPr b="0">
              <a:latin typeface="Poppins"/>
              <a:ea typeface="Poppins"/>
              <a:cs typeface="Poppins"/>
              <a:sym typeface="Poppins"/>
            </a:endParaRPr>
          </a:p>
        </p:txBody>
      </p:sp>
      <p:pic>
        <p:nvPicPr>
          <p:cNvPr id="1965" name="Google Shape;1965;p42"/>
          <p:cNvPicPr preferRelativeResize="0"/>
          <p:nvPr/>
        </p:nvPicPr>
        <p:blipFill>
          <a:blip r:embed="rId3">
            <a:alphaModFix/>
          </a:blip>
          <a:stretch>
            <a:fillRect/>
          </a:stretch>
        </p:blipFill>
        <p:spPr>
          <a:xfrm flipH="1">
            <a:off x="1084775" y="1931900"/>
            <a:ext cx="812525" cy="857700"/>
          </a:xfrm>
          <a:prstGeom prst="rect">
            <a:avLst/>
          </a:prstGeom>
          <a:noFill/>
          <a:ln w="9525" cap="flat" cmpd="sng">
            <a:solidFill>
              <a:schemeClr val="dk2"/>
            </a:solidFill>
            <a:prstDash val="solid"/>
            <a:round/>
            <a:headEnd type="none" w="sm" len="sm"/>
            <a:tailEnd type="none" w="sm" len="sm"/>
          </a:ln>
        </p:spPr>
      </p:pic>
      <p:pic>
        <p:nvPicPr>
          <p:cNvPr id="1966" name="Google Shape;1966;p42"/>
          <p:cNvPicPr preferRelativeResize="0"/>
          <p:nvPr/>
        </p:nvPicPr>
        <p:blipFill>
          <a:blip r:embed="rId4">
            <a:alphaModFix/>
          </a:blip>
          <a:stretch>
            <a:fillRect/>
          </a:stretch>
        </p:blipFill>
        <p:spPr>
          <a:xfrm>
            <a:off x="1084762" y="3302887"/>
            <a:ext cx="812525" cy="844500"/>
          </a:xfrm>
          <a:prstGeom prst="rect">
            <a:avLst/>
          </a:prstGeom>
          <a:noFill/>
          <a:ln w="9525" cap="flat" cmpd="sng">
            <a:solidFill>
              <a:schemeClr val="dk2"/>
            </a:solidFill>
            <a:prstDash val="solid"/>
            <a:round/>
            <a:headEnd type="none" w="sm" len="sm"/>
            <a:tailEnd type="none" w="sm" len="sm"/>
          </a:ln>
        </p:spPr>
      </p:pic>
      <p:sp>
        <p:nvSpPr>
          <p:cNvPr id="1967" name="Google Shape;1967;p42"/>
          <p:cNvSpPr txBox="1">
            <a:spLocks noGrp="1"/>
          </p:cNvSpPr>
          <p:nvPr>
            <p:ph type="subTitle" idx="2"/>
          </p:nvPr>
        </p:nvSpPr>
        <p:spPr>
          <a:xfrm>
            <a:off x="2091975" y="3162163"/>
            <a:ext cx="1867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Robin</a:t>
            </a:r>
            <a:endParaRPr b="0">
              <a:latin typeface="Poppins"/>
              <a:ea typeface="Poppins"/>
              <a:cs typeface="Poppins"/>
              <a:sym typeface="Poppins"/>
            </a:endParaRPr>
          </a:p>
        </p:txBody>
      </p:sp>
      <p:sp>
        <p:nvSpPr>
          <p:cNvPr id="1968" name="Google Shape;1968;p42"/>
          <p:cNvSpPr txBox="1">
            <a:spLocks noGrp="1"/>
          </p:cNvSpPr>
          <p:nvPr>
            <p:ph type="subTitle" idx="1"/>
          </p:nvPr>
        </p:nvSpPr>
        <p:spPr>
          <a:xfrm>
            <a:off x="2091975" y="3682000"/>
            <a:ext cx="2703900" cy="6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Owner</a:t>
            </a:r>
            <a:endParaRPr/>
          </a:p>
        </p:txBody>
      </p:sp>
      <p:cxnSp>
        <p:nvCxnSpPr>
          <p:cNvPr id="1969" name="Google Shape;1969;p42"/>
          <p:cNvCxnSpPr/>
          <p:nvPr/>
        </p:nvCxnSpPr>
        <p:spPr>
          <a:xfrm flipH="1">
            <a:off x="4669475" y="1231575"/>
            <a:ext cx="8700" cy="3408300"/>
          </a:xfrm>
          <a:prstGeom prst="straightConnector1">
            <a:avLst/>
          </a:prstGeom>
          <a:noFill/>
          <a:ln w="28575" cap="flat" cmpd="sng">
            <a:solidFill>
              <a:schemeClr val="dk2"/>
            </a:solidFill>
            <a:prstDash val="solid"/>
            <a:round/>
            <a:headEnd type="diamond" w="med" len="med"/>
            <a:tailEnd type="diamond" w="med" len="med"/>
          </a:ln>
        </p:spPr>
      </p:cxnSp>
      <p:sp>
        <p:nvSpPr>
          <p:cNvPr id="1970" name="Google Shape;1970;p42"/>
          <p:cNvSpPr txBox="1"/>
          <p:nvPr/>
        </p:nvSpPr>
        <p:spPr>
          <a:xfrm>
            <a:off x="1005475" y="1331775"/>
            <a:ext cx="124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Diginamic</a:t>
            </a:r>
            <a:endParaRPr sz="1200" b="1">
              <a:solidFill>
                <a:schemeClr val="lt1"/>
              </a:solidFill>
              <a:latin typeface="Poppins"/>
              <a:ea typeface="Poppins"/>
              <a:cs typeface="Poppins"/>
              <a:sym typeface="Poppins"/>
            </a:endParaRPr>
          </a:p>
        </p:txBody>
      </p:sp>
      <p:pic>
        <p:nvPicPr>
          <p:cNvPr id="1971" name="Google Shape;1971;p42"/>
          <p:cNvPicPr preferRelativeResize="0"/>
          <p:nvPr/>
        </p:nvPicPr>
        <p:blipFill>
          <a:blip r:embed="rId5">
            <a:alphaModFix/>
          </a:blip>
          <a:stretch>
            <a:fillRect/>
          </a:stretch>
        </p:blipFill>
        <p:spPr>
          <a:xfrm>
            <a:off x="5388475" y="1684163"/>
            <a:ext cx="2852075" cy="2726837"/>
          </a:xfrm>
          <a:prstGeom prst="rect">
            <a:avLst/>
          </a:prstGeom>
          <a:noFill/>
          <a:ln w="19050" cap="flat" cmpd="sng">
            <a:solidFill>
              <a:schemeClr val="dk2"/>
            </a:solidFill>
            <a:prstDash val="solid"/>
            <a:round/>
            <a:headEnd type="none" w="sm" len="sm"/>
            <a:tailEnd type="none" w="sm" len="sm"/>
          </a:ln>
        </p:spPr>
      </p:pic>
      <p:sp>
        <p:nvSpPr>
          <p:cNvPr id="1972" name="Google Shape;1972;p42"/>
          <p:cNvSpPr txBox="1"/>
          <p:nvPr/>
        </p:nvSpPr>
        <p:spPr>
          <a:xfrm>
            <a:off x="5291625" y="1307775"/>
            <a:ext cx="319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Le client</a:t>
            </a:r>
            <a:endParaRPr sz="1200">
              <a:solidFill>
                <a:schemeClr val="lt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43"/>
          <p:cNvSpPr txBox="1">
            <a:spLocks noGrp="1"/>
          </p:cNvSpPr>
          <p:nvPr>
            <p:ph type="title"/>
          </p:nvPr>
        </p:nvSpPr>
        <p:spPr>
          <a:xfrm>
            <a:off x="2083625" y="1818900"/>
            <a:ext cx="4338600" cy="150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Confluence</a:t>
            </a:r>
            <a:endParaRPr>
              <a:latin typeface="Poppins"/>
              <a:ea typeface="Poppins"/>
              <a:cs typeface="Poppins"/>
              <a:sym typeface="Poppins"/>
            </a:endParaRPr>
          </a:p>
          <a:p>
            <a:pPr marL="0" lvl="0" indent="0" algn="l" rtl="0">
              <a:spcBef>
                <a:spcPts val="0"/>
              </a:spcBef>
              <a:spcAft>
                <a:spcPts val="0"/>
              </a:spcAft>
              <a:buNone/>
            </a:pPr>
            <a:r>
              <a:rPr lang="en">
                <a:latin typeface="Poppins"/>
                <a:ea typeface="Poppins"/>
                <a:cs typeface="Poppins"/>
                <a:sym typeface="Poppins"/>
              </a:rPr>
              <a:t>JIRA</a:t>
            </a:r>
            <a:endParaRPr>
              <a:latin typeface="Poppins"/>
              <a:ea typeface="Poppins"/>
              <a:cs typeface="Poppins"/>
              <a:sym typeface="Poppins"/>
            </a:endParaRPr>
          </a:p>
        </p:txBody>
      </p:sp>
      <p:sp>
        <p:nvSpPr>
          <p:cNvPr id="1978" name="Google Shape;1978;p43"/>
          <p:cNvSpPr txBox="1">
            <a:spLocks noGrp="1"/>
          </p:cNvSpPr>
          <p:nvPr>
            <p:ph type="title" idx="2"/>
          </p:nvPr>
        </p:nvSpPr>
        <p:spPr>
          <a:xfrm>
            <a:off x="865625" y="2037600"/>
            <a:ext cx="1218000" cy="10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Poppins"/>
                <a:ea typeface="Poppins"/>
                <a:cs typeface="Poppins"/>
                <a:sym typeface="Poppins"/>
              </a:rPr>
              <a:t>03</a:t>
            </a:r>
            <a:endParaRPr b="0">
              <a:latin typeface="Poppins"/>
              <a:ea typeface="Poppins"/>
              <a:cs typeface="Poppins"/>
              <a:sym typeface="Poppins"/>
            </a:endParaRPr>
          </a:p>
        </p:txBody>
      </p:sp>
      <p:pic>
        <p:nvPicPr>
          <p:cNvPr id="1979" name="Google Shape;1979;p43"/>
          <p:cNvPicPr preferRelativeResize="0"/>
          <p:nvPr/>
        </p:nvPicPr>
        <p:blipFill>
          <a:blip r:embed="rId3">
            <a:alphaModFix/>
          </a:blip>
          <a:stretch>
            <a:fillRect/>
          </a:stretch>
        </p:blipFill>
        <p:spPr>
          <a:xfrm>
            <a:off x="5710498" y="1673250"/>
            <a:ext cx="3051800" cy="1797000"/>
          </a:xfrm>
          <a:prstGeom prst="rect">
            <a:avLst/>
          </a:prstGeom>
          <a:noFill/>
          <a:ln w="19050" cap="flat" cmpd="sng">
            <a:solidFill>
              <a:schemeClr val="dk2"/>
            </a:solidFill>
            <a:prstDash val="solid"/>
            <a:round/>
            <a:headEnd type="none" w="sm" len="sm"/>
            <a:tailEnd type="none" w="sm" len="sm"/>
          </a:ln>
        </p:spPr>
      </p:pic>
      <p:pic>
        <p:nvPicPr>
          <p:cNvPr id="1980" name="Google Shape;1980;p43"/>
          <p:cNvPicPr preferRelativeResize="0"/>
          <p:nvPr/>
        </p:nvPicPr>
        <p:blipFill>
          <a:blip r:embed="rId4">
            <a:alphaModFix/>
          </a:blip>
          <a:stretch>
            <a:fillRect/>
          </a:stretch>
        </p:blipFill>
        <p:spPr>
          <a:xfrm>
            <a:off x="6641651" y="2519051"/>
            <a:ext cx="794150" cy="80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44"/>
          <p:cNvSpPr txBox="1">
            <a:spLocks noGrp="1"/>
          </p:cNvSpPr>
          <p:nvPr>
            <p:ph type="title"/>
          </p:nvPr>
        </p:nvSpPr>
        <p:spPr>
          <a:xfrm>
            <a:off x="977575" y="1012325"/>
            <a:ext cx="3573900" cy="114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Jira</a:t>
            </a:r>
            <a:endParaRPr>
              <a:latin typeface="Poppins"/>
              <a:ea typeface="Poppins"/>
              <a:cs typeface="Poppins"/>
              <a:sym typeface="Poppins"/>
            </a:endParaRPr>
          </a:p>
        </p:txBody>
      </p:sp>
      <p:sp>
        <p:nvSpPr>
          <p:cNvPr id="1986" name="Google Shape;1986;p44"/>
          <p:cNvSpPr txBox="1">
            <a:spLocks noGrp="1"/>
          </p:cNvSpPr>
          <p:nvPr>
            <p:ph type="subTitle" idx="1"/>
          </p:nvPr>
        </p:nvSpPr>
        <p:spPr>
          <a:xfrm>
            <a:off x="977575" y="2382775"/>
            <a:ext cx="3573900" cy="17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Jira est un outil de gestion de projet utilisé pour organiser les tâches , suivre les progrès et collaborer en équipe</a:t>
            </a:r>
            <a:endParaRPr/>
          </a:p>
        </p:txBody>
      </p:sp>
      <p:sp>
        <p:nvSpPr>
          <p:cNvPr id="1987" name="Google Shape;1987;p44"/>
          <p:cNvSpPr/>
          <p:nvPr/>
        </p:nvSpPr>
        <p:spPr>
          <a:xfrm>
            <a:off x="4916000" y="619450"/>
            <a:ext cx="3646200" cy="406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Medium"/>
              <a:ea typeface="Poppins Medium"/>
              <a:cs typeface="Poppins Medium"/>
              <a:sym typeface="Poppins Medium"/>
            </a:endParaRPr>
          </a:p>
        </p:txBody>
      </p:sp>
      <p:pic>
        <p:nvPicPr>
          <p:cNvPr id="1988" name="Google Shape;1988;p44"/>
          <p:cNvPicPr preferRelativeResize="0"/>
          <p:nvPr/>
        </p:nvPicPr>
        <p:blipFill rotWithShape="1">
          <a:blip r:embed="rId3">
            <a:alphaModFix/>
          </a:blip>
          <a:srcRect l="15899" t="16516" r="15598" b="16206"/>
          <a:stretch/>
        </p:blipFill>
        <p:spPr>
          <a:xfrm>
            <a:off x="5821613" y="876238"/>
            <a:ext cx="1641225" cy="1611925"/>
          </a:xfrm>
          <a:prstGeom prst="rect">
            <a:avLst/>
          </a:prstGeom>
          <a:noFill/>
          <a:ln>
            <a:noFill/>
          </a:ln>
        </p:spPr>
      </p:pic>
      <p:pic>
        <p:nvPicPr>
          <p:cNvPr id="1989" name="Google Shape;1989;p44"/>
          <p:cNvPicPr preferRelativeResize="0"/>
          <p:nvPr/>
        </p:nvPicPr>
        <p:blipFill>
          <a:blip r:embed="rId4">
            <a:alphaModFix/>
          </a:blip>
          <a:stretch>
            <a:fillRect/>
          </a:stretch>
        </p:blipFill>
        <p:spPr>
          <a:xfrm>
            <a:off x="5226775" y="2488175"/>
            <a:ext cx="3143250" cy="209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grpSp>
        <p:nvGrpSpPr>
          <p:cNvPr id="1994" name="Google Shape;1994;p45"/>
          <p:cNvGrpSpPr/>
          <p:nvPr/>
        </p:nvGrpSpPr>
        <p:grpSpPr>
          <a:xfrm>
            <a:off x="5101757" y="1298427"/>
            <a:ext cx="3293421" cy="2832760"/>
            <a:chOff x="5137357" y="1298427"/>
            <a:chExt cx="3293421" cy="2832760"/>
          </a:xfrm>
        </p:grpSpPr>
        <p:grpSp>
          <p:nvGrpSpPr>
            <p:cNvPr id="1995" name="Google Shape;1995;p45"/>
            <p:cNvGrpSpPr/>
            <p:nvPr/>
          </p:nvGrpSpPr>
          <p:grpSpPr>
            <a:xfrm rot="239913" flipH="1">
              <a:off x="5293769" y="1844266"/>
              <a:ext cx="2802094" cy="1610584"/>
              <a:chOff x="-4339725" y="2937568"/>
              <a:chExt cx="2929442" cy="1736969"/>
            </a:xfrm>
          </p:grpSpPr>
          <p:sp>
            <p:nvSpPr>
              <p:cNvPr id="1996" name="Google Shape;1996;p45"/>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1997" name="Google Shape;1997;p45"/>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45"/>
              <p:cNvGrpSpPr/>
              <p:nvPr/>
            </p:nvGrpSpPr>
            <p:grpSpPr>
              <a:xfrm>
                <a:off x="-2682139" y="3773966"/>
                <a:ext cx="1205039" cy="869357"/>
                <a:chOff x="-2077217" y="3407068"/>
                <a:chExt cx="1722222" cy="1242471"/>
              </a:xfrm>
            </p:grpSpPr>
            <p:sp>
              <p:nvSpPr>
                <p:cNvPr id="2000" name="Google Shape;2000;p45"/>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5"/>
              <p:cNvGrpSpPr/>
              <p:nvPr/>
            </p:nvGrpSpPr>
            <p:grpSpPr>
              <a:xfrm>
                <a:off x="-4279808" y="4036059"/>
                <a:ext cx="1450796" cy="607056"/>
                <a:chOff x="-2735093" y="3188771"/>
                <a:chExt cx="2073454" cy="867594"/>
              </a:xfrm>
            </p:grpSpPr>
            <p:sp>
              <p:nvSpPr>
                <p:cNvPr id="2003" name="Google Shape;2003;p45"/>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45"/>
              <p:cNvGrpSpPr/>
              <p:nvPr/>
            </p:nvGrpSpPr>
            <p:grpSpPr>
              <a:xfrm>
                <a:off x="-4313772" y="3677183"/>
                <a:ext cx="1497921" cy="950437"/>
                <a:chOff x="-2783634" y="2675871"/>
                <a:chExt cx="2140805" cy="1358349"/>
              </a:xfrm>
            </p:grpSpPr>
            <p:sp>
              <p:nvSpPr>
                <p:cNvPr id="2006" name="Google Shape;2006;p45"/>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0" name="Google Shape;2010;p45"/>
                <p:cNvGrpSpPr/>
                <p:nvPr/>
              </p:nvGrpSpPr>
              <p:grpSpPr>
                <a:xfrm>
                  <a:off x="-2783634" y="2675871"/>
                  <a:ext cx="2130033" cy="1358349"/>
                  <a:chOff x="-2783634" y="2675871"/>
                  <a:chExt cx="2130033" cy="1358349"/>
                </a:xfrm>
              </p:grpSpPr>
              <p:sp>
                <p:nvSpPr>
                  <p:cNvPr id="2011" name="Google Shape;2011;p45"/>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45"/>
                  <p:cNvGrpSpPr/>
                  <p:nvPr/>
                </p:nvGrpSpPr>
                <p:grpSpPr>
                  <a:xfrm>
                    <a:off x="-2783634" y="2675871"/>
                    <a:ext cx="2130033" cy="1358349"/>
                    <a:chOff x="-2783634" y="2675871"/>
                    <a:chExt cx="2130033" cy="1358349"/>
                  </a:xfrm>
                </p:grpSpPr>
                <p:sp>
                  <p:nvSpPr>
                    <p:cNvPr id="2013" name="Google Shape;2013;p45"/>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45"/>
                    <p:cNvGrpSpPr/>
                    <p:nvPr/>
                  </p:nvGrpSpPr>
                  <p:grpSpPr>
                    <a:xfrm>
                      <a:off x="-2783634" y="2720761"/>
                      <a:ext cx="2130033" cy="1313458"/>
                      <a:chOff x="-2783634" y="2720761"/>
                      <a:chExt cx="2130033" cy="1313458"/>
                    </a:xfrm>
                  </p:grpSpPr>
                  <p:sp>
                    <p:nvSpPr>
                      <p:cNvPr id="2015" name="Google Shape;2015;p45"/>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2016;p45"/>
                      <p:cNvGrpSpPr/>
                      <p:nvPr/>
                    </p:nvGrpSpPr>
                    <p:grpSpPr>
                      <a:xfrm>
                        <a:off x="-2783634" y="2720761"/>
                        <a:ext cx="2130033" cy="1313458"/>
                        <a:chOff x="-2783634" y="2720761"/>
                        <a:chExt cx="2130033" cy="1313458"/>
                      </a:xfrm>
                    </p:grpSpPr>
                    <p:sp>
                      <p:nvSpPr>
                        <p:cNvPr id="2017" name="Google Shape;2017;p45"/>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45"/>
                        <p:cNvGrpSpPr/>
                        <p:nvPr/>
                      </p:nvGrpSpPr>
                      <p:grpSpPr>
                        <a:xfrm>
                          <a:off x="-2783634" y="2720761"/>
                          <a:ext cx="2130033" cy="1313458"/>
                          <a:chOff x="-2783634" y="2720761"/>
                          <a:chExt cx="2130033" cy="1313458"/>
                        </a:xfrm>
                      </p:grpSpPr>
                      <p:sp>
                        <p:nvSpPr>
                          <p:cNvPr id="2019" name="Google Shape;2019;p45"/>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5"/>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2022" name="Google Shape;2022;p45"/>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45"/>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45"/>
              <p:cNvGrpSpPr/>
              <p:nvPr/>
            </p:nvGrpSpPr>
            <p:grpSpPr>
              <a:xfrm>
                <a:off x="-3159076" y="3085082"/>
                <a:ext cx="1676393" cy="1516753"/>
                <a:chOff x="-2766211" y="2422526"/>
                <a:chExt cx="2395873" cy="2167719"/>
              </a:xfrm>
            </p:grpSpPr>
            <p:sp>
              <p:nvSpPr>
                <p:cNvPr id="2028" name="Google Shape;2028;p45"/>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5"/>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5"/>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5"/>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5"/>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5"/>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5"/>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5"/>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5"/>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5"/>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5"/>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5"/>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5"/>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5"/>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5"/>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5"/>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5"/>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5"/>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5"/>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5"/>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5"/>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5"/>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5"/>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5"/>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5"/>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5"/>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5"/>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5"/>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5"/>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5"/>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5"/>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5"/>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5"/>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5"/>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5"/>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5"/>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5"/>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5"/>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5"/>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5"/>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5"/>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5"/>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5"/>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5"/>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5"/>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5"/>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5"/>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5"/>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5"/>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5"/>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5"/>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5"/>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5"/>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5"/>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5"/>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5"/>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5"/>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5"/>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5"/>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5"/>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5"/>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5"/>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5"/>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5"/>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5"/>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5"/>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5"/>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5"/>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5"/>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5"/>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5"/>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5"/>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5"/>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5"/>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5"/>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5"/>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5"/>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5"/>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5"/>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5"/>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5"/>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5"/>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5"/>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5"/>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5"/>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5"/>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5"/>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5"/>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5"/>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5"/>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5"/>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5"/>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5"/>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5"/>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5"/>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5"/>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5"/>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5"/>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5"/>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5"/>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5"/>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5"/>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5"/>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5"/>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5"/>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5"/>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45"/>
              <p:cNvGrpSpPr/>
              <p:nvPr/>
            </p:nvGrpSpPr>
            <p:grpSpPr>
              <a:xfrm>
                <a:off x="-4303061" y="3700435"/>
                <a:ext cx="1411160" cy="937847"/>
                <a:chOff x="-2768326" y="2709103"/>
                <a:chExt cx="2016808" cy="1340355"/>
              </a:xfrm>
            </p:grpSpPr>
            <p:sp>
              <p:nvSpPr>
                <p:cNvPr id="2187" name="Google Shape;2187;p45"/>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5"/>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5"/>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5"/>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5"/>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5"/>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5"/>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5"/>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5"/>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5"/>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5"/>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5"/>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5"/>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5"/>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5"/>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5"/>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5"/>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5"/>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5"/>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5"/>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5"/>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5"/>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5"/>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5"/>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5"/>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5"/>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5"/>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5"/>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5"/>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5"/>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5"/>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5"/>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5"/>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5"/>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5"/>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5"/>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5"/>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5"/>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5"/>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5"/>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5"/>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5"/>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5"/>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5"/>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5"/>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45"/>
            <p:cNvGrpSpPr/>
            <p:nvPr/>
          </p:nvGrpSpPr>
          <p:grpSpPr>
            <a:xfrm rot="439948" flipH="1">
              <a:off x="5407869" y="1482667"/>
              <a:ext cx="2964103" cy="1029618"/>
              <a:chOff x="573275" y="847000"/>
              <a:chExt cx="2050400" cy="739575"/>
            </a:xfrm>
          </p:grpSpPr>
          <p:sp>
            <p:nvSpPr>
              <p:cNvPr id="2237" name="Google Shape;2237;p45"/>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5"/>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5"/>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5"/>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5"/>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5"/>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5"/>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5"/>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5"/>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5"/>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5"/>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5"/>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5"/>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5"/>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5"/>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5"/>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5"/>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5"/>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5"/>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5"/>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5"/>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5"/>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5"/>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5"/>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5"/>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5"/>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45"/>
            <p:cNvGrpSpPr/>
            <p:nvPr/>
          </p:nvGrpSpPr>
          <p:grpSpPr>
            <a:xfrm rot="-482211">
              <a:off x="5204436" y="3001839"/>
              <a:ext cx="1247958" cy="1047252"/>
              <a:chOff x="1972724" y="1485900"/>
              <a:chExt cx="2143454" cy="1798727"/>
            </a:xfrm>
          </p:grpSpPr>
          <p:grpSp>
            <p:nvGrpSpPr>
              <p:cNvPr id="2270" name="Google Shape;2270;p45"/>
              <p:cNvGrpSpPr/>
              <p:nvPr/>
            </p:nvGrpSpPr>
            <p:grpSpPr>
              <a:xfrm>
                <a:off x="1985332" y="1485900"/>
                <a:ext cx="2130845" cy="1798727"/>
                <a:chOff x="1004757" y="781050"/>
                <a:chExt cx="2130845" cy="1798727"/>
              </a:xfrm>
            </p:grpSpPr>
            <p:sp>
              <p:nvSpPr>
                <p:cNvPr id="2271" name="Google Shape;2271;p45"/>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5"/>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5"/>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45"/>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5"/>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5"/>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7" name="Google Shape;2277;p45"/>
              <p:cNvGrpSpPr/>
              <p:nvPr/>
            </p:nvGrpSpPr>
            <p:grpSpPr>
              <a:xfrm>
                <a:off x="2197183" y="1658036"/>
                <a:ext cx="1660868" cy="1405169"/>
                <a:chOff x="1244283" y="953186"/>
                <a:chExt cx="1660868" cy="1405169"/>
              </a:xfrm>
            </p:grpSpPr>
            <p:sp>
              <p:nvSpPr>
                <p:cNvPr id="2278" name="Google Shape;2278;p45"/>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5"/>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5"/>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5"/>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5"/>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5"/>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5"/>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5"/>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5"/>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5"/>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5"/>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5"/>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5"/>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5"/>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5"/>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5"/>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5"/>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5"/>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5"/>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5"/>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5"/>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5"/>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5"/>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5"/>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5"/>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5"/>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5"/>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5"/>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5"/>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5"/>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45"/>
              <p:cNvGrpSpPr/>
              <p:nvPr/>
            </p:nvGrpSpPr>
            <p:grpSpPr>
              <a:xfrm>
                <a:off x="2209269" y="1674151"/>
                <a:ext cx="1673933" cy="1401141"/>
                <a:chOff x="1256369" y="969301"/>
                <a:chExt cx="1673933" cy="1401141"/>
              </a:xfrm>
            </p:grpSpPr>
            <p:sp>
              <p:nvSpPr>
                <p:cNvPr id="2309" name="Google Shape;2309;p45"/>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5"/>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5"/>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5"/>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5"/>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5"/>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5"/>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5"/>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5"/>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5"/>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5"/>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5"/>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5"/>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5"/>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5"/>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5"/>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5"/>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5"/>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5"/>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5"/>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5"/>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5"/>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5"/>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5"/>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5"/>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5"/>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5"/>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5"/>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5"/>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345" name="Google Shape;2345;p45"/>
          <p:cNvPicPr preferRelativeResize="0"/>
          <p:nvPr/>
        </p:nvPicPr>
        <p:blipFill>
          <a:blip r:embed="rId3">
            <a:alphaModFix/>
          </a:blip>
          <a:stretch>
            <a:fillRect/>
          </a:stretch>
        </p:blipFill>
        <p:spPr>
          <a:xfrm>
            <a:off x="576525" y="490425"/>
            <a:ext cx="7990951" cy="41626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grpSp>
        <p:nvGrpSpPr>
          <p:cNvPr id="2350" name="Google Shape;2350;p46"/>
          <p:cNvGrpSpPr/>
          <p:nvPr/>
        </p:nvGrpSpPr>
        <p:grpSpPr>
          <a:xfrm>
            <a:off x="5101757" y="1298427"/>
            <a:ext cx="3293421" cy="2832760"/>
            <a:chOff x="5137357" y="1298427"/>
            <a:chExt cx="3293421" cy="2832760"/>
          </a:xfrm>
        </p:grpSpPr>
        <p:grpSp>
          <p:nvGrpSpPr>
            <p:cNvPr id="2351" name="Google Shape;2351;p46"/>
            <p:cNvGrpSpPr/>
            <p:nvPr/>
          </p:nvGrpSpPr>
          <p:grpSpPr>
            <a:xfrm rot="239913" flipH="1">
              <a:off x="5293769" y="1844266"/>
              <a:ext cx="2802094" cy="1610584"/>
              <a:chOff x="-4339725" y="2937568"/>
              <a:chExt cx="2929442" cy="1736969"/>
            </a:xfrm>
          </p:grpSpPr>
          <p:sp>
            <p:nvSpPr>
              <p:cNvPr id="2352" name="Google Shape;2352;p46"/>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2353" name="Google Shape;2353;p46"/>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46"/>
              <p:cNvGrpSpPr/>
              <p:nvPr/>
            </p:nvGrpSpPr>
            <p:grpSpPr>
              <a:xfrm>
                <a:off x="-2682139" y="3773966"/>
                <a:ext cx="1205039" cy="869357"/>
                <a:chOff x="-2077217" y="3407068"/>
                <a:chExt cx="1722222" cy="1242471"/>
              </a:xfrm>
            </p:grpSpPr>
            <p:sp>
              <p:nvSpPr>
                <p:cNvPr id="2356" name="Google Shape;2356;p46"/>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6"/>
              <p:cNvGrpSpPr/>
              <p:nvPr/>
            </p:nvGrpSpPr>
            <p:grpSpPr>
              <a:xfrm>
                <a:off x="-4279808" y="4036059"/>
                <a:ext cx="1450796" cy="607056"/>
                <a:chOff x="-2735093" y="3188771"/>
                <a:chExt cx="2073454" cy="867594"/>
              </a:xfrm>
            </p:grpSpPr>
            <p:sp>
              <p:nvSpPr>
                <p:cNvPr id="2359" name="Google Shape;2359;p46"/>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46"/>
              <p:cNvGrpSpPr/>
              <p:nvPr/>
            </p:nvGrpSpPr>
            <p:grpSpPr>
              <a:xfrm>
                <a:off x="-4313772" y="3677183"/>
                <a:ext cx="1497921" cy="950437"/>
                <a:chOff x="-2783634" y="2675871"/>
                <a:chExt cx="2140805" cy="1358349"/>
              </a:xfrm>
            </p:grpSpPr>
            <p:sp>
              <p:nvSpPr>
                <p:cNvPr id="2362" name="Google Shape;2362;p46"/>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6" name="Google Shape;2366;p46"/>
                <p:cNvGrpSpPr/>
                <p:nvPr/>
              </p:nvGrpSpPr>
              <p:grpSpPr>
                <a:xfrm>
                  <a:off x="-2783634" y="2675871"/>
                  <a:ext cx="2130033" cy="1358349"/>
                  <a:chOff x="-2783634" y="2675871"/>
                  <a:chExt cx="2130033" cy="1358349"/>
                </a:xfrm>
              </p:grpSpPr>
              <p:sp>
                <p:nvSpPr>
                  <p:cNvPr id="2367" name="Google Shape;2367;p46"/>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46"/>
                  <p:cNvGrpSpPr/>
                  <p:nvPr/>
                </p:nvGrpSpPr>
                <p:grpSpPr>
                  <a:xfrm>
                    <a:off x="-2783634" y="2675871"/>
                    <a:ext cx="2130033" cy="1358349"/>
                    <a:chOff x="-2783634" y="2675871"/>
                    <a:chExt cx="2130033" cy="1358349"/>
                  </a:xfrm>
                </p:grpSpPr>
                <p:sp>
                  <p:nvSpPr>
                    <p:cNvPr id="2369" name="Google Shape;2369;p46"/>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46"/>
                    <p:cNvGrpSpPr/>
                    <p:nvPr/>
                  </p:nvGrpSpPr>
                  <p:grpSpPr>
                    <a:xfrm>
                      <a:off x="-2783634" y="2720761"/>
                      <a:ext cx="2130033" cy="1313458"/>
                      <a:chOff x="-2783634" y="2720761"/>
                      <a:chExt cx="2130033" cy="1313458"/>
                    </a:xfrm>
                  </p:grpSpPr>
                  <p:sp>
                    <p:nvSpPr>
                      <p:cNvPr id="2371" name="Google Shape;2371;p46"/>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46"/>
                      <p:cNvGrpSpPr/>
                      <p:nvPr/>
                    </p:nvGrpSpPr>
                    <p:grpSpPr>
                      <a:xfrm>
                        <a:off x="-2783634" y="2720761"/>
                        <a:ext cx="2130033" cy="1313458"/>
                        <a:chOff x="-2783634" y="2720761"/>
                        <a:chExt cx="2130033" cy="1313458"/>
                      </a:xfrm>
                    </p:grpSpPr>
                    <p:sp>
                      <p:nvSpPr>
                        <p:cNvPr id="2373" name="Google Shape;2373;p46"/>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46"/>
                        <p:cNvGrpSpPr/>
                        <p:nvPr/>
                      </p:nvGrpSpPr>
                      <p:grpSpPr>
                        <a:xfrm>
                          <a:off x="-2783634" y="2720761"/>
                          <a:ext cx="2130033" cy="1313458"/>
                          <a:chOff x="-2783634" y="2720761"/>
                          <a:chExt cx="2130033" cy="1313458"/>
                        </a:xfrm>
                      </p:grpSpPr>
                      <p:sp>
                        <p:nvSpPr>
                          <p:cNvPr id="2375" name="Google Shape;2375;p46"/>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2378" name="Google Shape;2378;p46"/>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6"/>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46"/>
              <p:cNvGrpSpPr/>
              <p:nvPr/>
            </p:nvGrpSpPr>
            <p:grpSpPr>
              <a:xfrm>
                <a:off x="-3159076" y="3085082"/>
                <a:ext cx="1676393" cy="1516753"/>
                <a:chOff x="-2766211" y="2422526"/>
                <a:chExt cx="2395873" cy="2167719"/>
              </a:xfrm>
            </p:grpSpPr>
            <p:sp>
              <p:nvSpPr>
                <p:cNvPr id="2384" name="Google Shape;2384;p46"/>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6"/>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6"/>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6"/>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6"/>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6"/>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6"/>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6"/>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6"/>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6"/>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6"/>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6"/>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6"/>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6"/>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6"/>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6"/>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6"/>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6"/>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6"/>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6"/>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6"/>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6"/>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6"/>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6"/>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6"/>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6"/>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6"/>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6"/>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6"/>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6"/>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6"/>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6"/>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6"/>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6"/>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6"/>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6"/>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6"/>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6"/>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6"/>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46"/>
              <p:cNvGrpSpPr/>
              <p:nvPr/>
            </p:nvGrpSpPr>
            <p:grpSpPr>
              <a:xfrm>
                <a:off x="-4303061" y="3700435"/>
                <a:ext cx="1411160" cy="937847"/>
                <a:chOff x="-2768326" y="2709103"/>
                <a:chExt cx="2016808" cy="1340355"/>
              </a:xfrm>
            </p:grpSpPr>
            <p:sp>
              <p:nvSpPr>
                <p:cNvPr id="2543" name="Google Shape;2543;p46"/>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6"/>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6"/>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6"/>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2" name="Google Shape;2592;p46"/>
            <p:cNvGrpSpPr/>
            <p:nvPr/>
          </p:nvGrpSpPr>
          <p:grpSpPr>
            <a:xfrm rot="439948" flipH="1">
              <a:off x="5407869" y="1482667"/>
              <a:ext cx="2964103" cy="1029618"/>
              <a:chOff x="573275" y="847000"/>
              <a:chExt cx="2050400" cy="739575"/>
            </a:xfrm>
          </p:grpSpPr>
          <p:sp>
            <p:nvSpPr>
              <p:cNvPr id="2593" name="Google Shape;2593;p46"/>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6"/>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6"/>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6"/>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6"/>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6"/>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6"/>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6"/>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6"/>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6"/>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6"/>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6"/>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46"/>
            <p:cNvGrpSpPr/>
            <p:nvPr/>
          </p:nvGrpSpPr>
          <p:grpSpPr>
            <a:xfrm rot="-482211">
              <a:off x="5204436" y="3001839"/>
              <a:ext cx="1247958" cy="1047252"/>
              <a:chOff x="1972724" y="1485900"/>
              <a:chExt cx="2143454" cy="1798727"/>
            </a:xfrm>
          </p:grpSpPr>
          <p:grpSp>
            <p:nvGrpSpPr>
              <p:cNvPr id="2626" name="Google Shape;2626;p46"/>
              <p:cNvGrpSpPr/>
              <p:nvPr/>
            </p:nvGrpSpPr>
            <p:grpSpPr>
              <a:xfrm>
                <a:off x="1985332" y="1485900"/>
                <a:ext cx="2130845" cy="1798727"/>
                <a:chOff x="1004757" y="781050"/>
                <a:chExt cx="2130845" cy="1798727"/>
              </a:xfrm>
            </p:grpSpPr>
            <p:sp>
              <p:nvSpPr>
                <p:cNvPr id="2627" name="Google Shape;2627;p46"/>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6"/>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6"/>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46"/>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6"/>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6"/>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3" name="Google Shape;2633;p46"/>
              <p:cNvGrpSpPr/>
              <p:nvPr/>
            </p:nvGrpSpPr>
            <p:grpSpPr>
              <a:xfrm>
                <a:off x="2197183" y="1658036"/>
                <a:ext cx="1660868" cy="1405169"/>
                <a:chOff x="1244283" y="953186"/>
                <a:chExt cx="1660868" cy="1405169"/>
              </a:xfrm>
            </p:grpSpPr>
            <p:sp>
              <p:nvSpPr>
                <p:cNvPr id="2634" name="Google Shape;2634;p46"/>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6"/>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6"/>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6"/>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6"/>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6"/>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6"/>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6"/>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6"/>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6"/>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6"/>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6"/>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6"/>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6"/>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6"/>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6"/>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6"/>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6"/>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6"/>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6"/>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6"/>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6"/>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6"/>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6"/>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6"/>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6"/>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6"/>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6"/>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6"/>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6"/>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46"/>
              <p:cNvGrpSpPr/>
              <p:nvPr/>
            </p:nvGrpSpPr>
            <p:grpSpPr>
              <a:xfrm>
                <a:off x="2209269" y="1674151"/>
                <a:ext cx="1673933" cy="1401141"/>
                <a:chOff x="1256369" y="969301"/>
                <a:chExt cx="1673933" cy="1401141"/>
              </a:xfrm>
            </p:grpSpPr>
            <p:sp>
              <p:nvSpPr>
                <p:cNvPr id="2665" name="Google Shape;2665;p46"/>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6"/>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6"/>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6"/>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6"/>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6"/>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6"/>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6"/>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6"/>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6"/>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6"/>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6"/>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6"/>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6"/>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6"/>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6"/>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6"/>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6"/>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6"/>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6"/>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6"/>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6"/>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6"/>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6"/>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6"/>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6"/>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6"/>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6"/>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6"/>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6"/>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6"/>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6"/>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6"/>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6"/>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6"/>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701" name="Google Shape;2701;p46"/>
          <p:cNvPicPr preferRelativeResize="0"/>
          <p:nvPr/>
        </p:nvPicPr>
        <p:blipFill>
          <a:blip r:embed="rId3">
            <a:alphaModFix/>
          </a:blip>
          <a:stretch>
            <a:fillRect/>
          </a:stretch>
        </p:blipFill>
        <p:spPr>
          <a:xfrm>
            <a:off x="486988" y="776163"/>
            <a:ext cx="8170026" cy="3591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grpSp>
        <p:nvGrpSpPr>
          <p:cNvPr id="2706" name="Google Shape;2706;p47"/>
          <p:cNvGrpSpPr/>
          <p:nvPr/>
        </p:nvGrpSpPr>
        <p:grpSpPr>
          <a:xfrm>
            <a:off x="5101757" y="1298427"/>
            <a:ext cx="3293421" cy="2832760"/>
            <a:chOff x="5137357" y="1298427"/>
            <a:chExt cx="3293421" cy="2832760"/>
          </a:xfrm>
        </p:grpSpPr>
        <p:grpSp>
          <p:nvGrpSpPr>
            <p:cNvPr id="2707" name="Google Shape;2707;p47"/>
            <p:cNvGrpSpPr/>
            <p:nvPr/>
          </p:nvGrpSpPr>
          <p:grpSpPr>
            <a:xfrm rot="239913" flipH="1">
              <a:off x="5293769" y="1844266"/>
              <a:ext cx="2802094" cy="1610584"/>
              <a:chOff x="-4339725" y="2937568"/>
              <a:chExt cx="2929442" cy="1736969"/>
            </a:xfrm>
          </p:grpSpPr>
          <p:sp>
            <p:nvSpPr>
              <p:cNvPr id="2708" name="Google Shape;2708;p47"/>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2709" name="Google Shape;2709;p47"/>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1" name="Google Shape;2711;p47"/>
              <p:cNvGrpSpPr/>
              <p:nvPr/>
            </p:nvGrpSpPr>
            <p:grpSpPr>
              <a:xfrm>
                <a:off x="-2682139" y="3773966"/>
                <a:ext cx="1205039" cy="869357"/>
                <a:chOff x="-2077217" y="3407068"/>
                <a:chExt cx="1722222" cy="1242471"/>
              </a:xfrm>
            </p:grpSpPr>
            <p:sp>
              <p:nvSpPr>
                <p:cNvPr id="2712" name="Google Shape;2712;p47"/>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47"/>
              <p:cNvGrpSpPr/>
              <p:nvPr/>
            </p:nvGrpSpPr>
            <p:grpSpPr>
              <a:xfrm>
                <a:off x="-4279808" y="4036059"/>
                <a:ext cx="1450796" cy="607056"/>
                <a:chOff x="-2735093" y="3188771"/>
                <a:chExt cx="2073454" cy="867594"/>
              </a:xfrm>
            </p:grpSpPr>
            <p:sp>
              <p:nvSpPr>
                <p:cNvPr id="2715" name="Google Shape;2715;p47"/>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47"/>
              <p:cNvGrpSpPr/>
              <p:nvPr/>
            </p:nvGrpSpPr>
            <p:grpSpPr>
              <a:xfrm>
                <a:off x="-4313772" y="3677183"/>
                <a:ext cx="1497921" cy="950437"/>
                <a:chOff x="-2783634" y="2675871"/>
                <a:chExt cx="2140805" cy="1358349"/>
              </a:xfrm>
            </p:grpSpPr>
            <p:sp>
              <p:nvSpPr>
                <p:cNvPr id="2718" name="Google Shape;2718;p47"/>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2" name="Google Shape;2722;p47"/>
                <p:cNvGrpSpPr/>
                <p:nvPr/>
              </p:nvGrpSpPr>
              <p:grpSpPr>
                <a:xfrm>
                  <a:off x="-2783634" y="2675871"/>
                  <a:ext cx="2130033" cy="1358349"/>
                  <a:chOff x="-2783634" y="2675871"/>
                  <a:chExt cx="2130033" cy="1358349"/>
                </a:xfrm>
              </p:grpSpPr>
              <p:sp>
                <p:nvSpPr>
                  <p:cNvPr id="2723" name="Google Shape;2723;p47"/>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 name="Google Shape;2724;p47"/>
                  <p:cNvGrpSpPr/>
                  <p:nvPr/>
                </p:nvGrpSpPr>
                <p:grpSpPr>
                  <a:xfrm>
                    <a:off x="-2783634" y="2675871"/>
                    <a:ext cx="2130033" cy="1358349"/>
                    <a:chOff x="-2783634" y="2675871"/>
                    <a:chExt cx="2130033" cy="1358349"/>
                  </a:xfrm>
                </p:grpSpPr>
                <p:sp>
                  <p:nvSpPr>
                    <p:cNvPr id="2725" name="Google Shape;2725;p47"/>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6" name="Google Shape;2726;p47"/>
                    <p:cNvGrpSpPr/>
                    <p:nvPr/>
                  </p:nvGrpSpPr>
                  <p:grpSpPr>
                    <a:xfrm>
                      <a:off x="-2783634" y="2720761"/>
                      <a:ext cx="2130033" cy="1313458"/>
                      <a:chOff x="-2783634" y="2720761"/>
                      <a:chExt cx="2130033" cy="1313458"/>
                    </a:xfrm>
                  </p:grpSpPr>
                  <p:sp>
                    <p:nvSpPr>
                      <p:cNvPr id="2727" name="Google Shape;2727;p47"/>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8" name="Google Shape;2728;p47"/>
                      <p:cNvGrpSpPr/>
                      <p:nvPr/>
                    </p:nvGrpSpPr>
                    <p:grpSpPr>
                      <a:xfrm>
                        <a:off x="-2783634" y="2720761"/>
                        <a:ext cx="2130033" cy="1313458"/>
                        <a:chOff x="-2783634" y="2720761"/>
                        <a:chExt cx="2130033" cy="1313458"/>
                      </a:xfrm>
                    </p:grpSpPr>
                    <p:sp>
                      <p:nvSpPr>
                        <p:cNvPr id="2729" name="Google Shape;2729;p47"/>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0" name="Google Shape;2730;p47"/>
                        <p:cNvGrpSpPr/>
                        <p:nvPr/>
                      </p:nvGrpSpPr>
                      <p:grpSpPr>
                        <a:xfrm>
                          <a:off x="-2783634" y="2720761"/>
                          <a:ext cx="2130033" cy="1313458"/>
                          <a:chOff x="-2783634" y="2720761"/>
                          <a:chExt cx="2130033" cy="1313458"/>
                        </a:xfrm>
                      </p:grpSpPr>
                      <p:sp>
                        <p:nvSpPr>
                          <p:cNvPr id="2731" name="Google Shape;2731;p47"/>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2734" name="Google Shape;2734;p47"/>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5" name="Google Shape;2735;p47"/>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9" name="Google Shape;2739;p47"/>
              <p:cNvGrpSpPr/>
              <p:nvPr/>
            </p:nvGrpSpPr>
            <p:grpSpPr>
              <a:xfrm>
                <a:off x="-3159076" y="3085082"/>
                <a:ext cx="1676393" cy="1516753"/>
                <a:chOff x="-2766211" y="2422526"/>
                <a:chExt cx="2395873" cy="2167719"/>
              </a:xfrm>
            </p:grpSpPr>
            <p:sp>
              <p:nvSpPr>
                <p:cNvPr id="2740" name="Google Shape;2740;p47"/>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47"/>
              <p:cNvGrpSpPr/>
              <p:nvPr/>
            </p:nvGrpSpPr>
            <p:grpSpPr>
              <a:xfrm>
                <a:off x="-4303061" y="3700435"/>
                <a:ext cx="1411160" cy="937847"/>
                <a:chOff x="-2768326" y="2709103"/>
                <a:chExt cx="2016808" cy="1340355"/>
              </a:xfrm>
            </p:grpSpPr>
            <p:sp>
              <p:nvSpPr>
                <p:cNvPr id="2899" name="Google Shape;2899;p47"/>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8" name="Google Shape;2948;p47"/>
            <p:cNvGrpSpPr/>
            <p:nvPr/>
          </p:nvGrpSpPr>
          <p:grpSpPr>
            <a:xfrm rot="439948" flipH="1">
              <a:off x="5407869" y="1482667"/>
              <a:ext cx="2964103" cy="1029618"/>
              <a:chOff x="573275" y="847000"/>
              <a:chExt cx="2050400" cy="739575"/>
            </a:xfrm>
          </p:grpSpPr>
          <p:sp>
            <p:nvSpPr>
              <p:cNvPr id="2949" name="Google Shape;2949;p47"/>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47"/>
            <p:cNvGrpSpPr/>
            <p:nvPr/>
          </p:nvGrpSpPr>
          <p:grpSpPr>
            <a:xfrm rot="-482211">
              <a:off x="5204436" y="3001839"/>
              <a:ext cx="1247958" cy="1047252"/>
              <a:chOff x="1972724" y="1485900"/>
              <a:chExt cx="2143454" cy="1798727"/>
            </a:xfrm>
          </p:grpSpPr>
          <p:grpSp>
            <p:nvGrpSpPr>
              <p:cNvPr id="2982" name="Google Shape;2982;p47"/>
              <p:cNvGrpSpPr/>
              <p:nvPr/>
            </p:nvGrpSpPr>
            <p:grpSpPr>
              <a:xfrm>
                <a:off x="1985332" y="1485900"/>
                <a:ext cx="2130845" cy="1798727"/>
                <a:chOff x="1004757" y="781050"/>
                <a:chExt cx="2130845" cy="1798727"/>
              </a:xfrm>
            </p:grpSpPr>
            <p:sp>
              <p:nvSpPr>
                <p:cNvPr id="2983" name="Google Shape;2983;p47"/>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47"/>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9" name="Google Shape;2989;p47"/>
              <p:cNvGrpSpPr/>
              <p:nvPr/>
            </p:nvGrpSpPr>
            <p:grpSpPr>
              <a:xfrm>
                <a:off x="2197183" y="1658036"/>
                <a:ext cx="1660868" cy="1405169"/>
                <a:chOff x="1244283" y="953186"/>
                <a:chExt cx="1660868" cy="1405169"/>
              </a:xfrm>
            </p:grpSpPr>
            <p:sp>
              <p:nvSpPr>
                <p:cNvPr id="2990" name="Google Shape;2990;p47"/>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47"/>
              <p:cNvGrpSpPr/>
              <p:nvPr/>
            </p:nvGrpSpPr>
            <p:grpSpPr>
              <a:xfrm>
                <a:off x="2209269" y="1674151"/>
                <a:ext cx="1673933" cy="1401141"/>
                <a:chOff x="1256369" y="969301"/>
                <a:chExt cx="1673933" cy="1401141"/>
              </a:xfrm>
            </p:grpSpPr>
            <p:sp>
              <p:nvSpPr>
                <p:cNvPr id="3021" name="Google Shape;3021;p47"/>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057" name="Google Shape;3057;p47"/>
          <p:cNvPicPr preferRelativeResize="0"/>
          <p:nvPr/>
        </p:nvPicPr>
        <p:blipFill>
          <a:blip r:embed="rId3">
            <a:alphaModFix/>
          </a:blip>
          <a:stretch>
            <a:fillRect/>
          </a:stretch>
        </p:blipFill>
        <p:spPr>
          <a:xfrm>
            <a:off x="684063" y="574763"/>
            <a:ext cx="7775876" cy="399397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p48"/>
          <p:cNvSpPr txBox="1">
            <a:spLocks noGrp="1"/>
          </p:cNvSpPr>
          <p:nvPr>
            <p:ph type="title"/>
          </p:nvPr>
        </p:nvSpPr>
        <p:spPr>
          <a:xfrm>
            <a:off x="977575" y="1012325"/>
            <a:ext cx="2926500" cy="114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Confluence</a:t>
            </a:r>
            <a:endParaRPr>
              <a:latin typeface="Poppins"/>
              <a:ea typeface="Poppins"/>
              <a:cs typeface="Poppins"/>
              <a:sym typeface="Poppins"/>
            </a:endParaRPr>
          </a:p>
        </p:txBody>
      </p:sp>
      <p:sp>
        <p:nvSpPr>
          <p:cNvPr id="3063" name="Google Shape;3063;p48"/>
          <p:cNvSpPr txBox="1">
            <a:spLocks noGrp="1"/>
          </p:cNvSpPr>
          <p:nvPr>
            <p:ph type="subTitle" idx="1"/>
          </p:nvPr>
        </p:nvSpPr>
        <p:spPr>
          <a:xfrm>
            <a:off x="977575" y="2382775"/>
            <a:ext cx="3573900" cy="17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Confluence est une plateforme de collaboration qui permet aux équipes de créer , partager et collaborer sur des documents des idées et des projets en temps réel</a:t>
            </a:r>
            <a:endParaRPr/>
          </a:p>
        </p:txBody>
      </p:sp>
      <p:grpSp>
        <p:nvGrpSpPr>
          <p:cNvPr id="3064" name="Google Shape;3064;p48"/>
          <p:cNvGrpSpPr/>
          <p:nvPr/>
        </p:nvGrpSpPr>
        <p:grpSpPr>
          <a:xfrm>
            <a:off x="5225282" y="2001827"/>
            <a:ext cx="3293421" cy="2832760"/>
            <a:chOff x="5137357" y="1298427"/>
            <a:chExt cx="3293421" cy="2832760"/>
          </a:xfrm>
        </p:grpSpPr>
        <p:grpSp>
          <p:nvGrpSpPr>
            <p:cNvPr id="3065" name="Google Shape;3065;p48"/>
            <p:cNvGrpSpPr/>
            <p:nvPr/>
          </p:nvGrpSpPr>
          <p:grpSpPr>
            <a:xfrm rot="239913" flipH="1">
              <a:off x="5293769" y="1844266"/>
              <a:ext cx="2802094" cy="1610584"/>
              <a:chOff x="-4339725" y="2937568"/>
              <a:chExt cx="2929442" cy="1736969"/>
            </a:xfrm>
          </p:grpSpPr>
          <p:sp>
            <p:nvSpPr>
              <p:cNvPr id="3066" name="Google Shape;3066;p48"/>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3067" name="Google Shape;3067;p48"/>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48"/>
              <p:cNvGrpSpPr/>
              <p:nvPr/>
            </p:nvGrpSpPr>
            <p:grpSpPr>
              <a:xfrm>
                <a:off x="-2682139" y="3773966"/>
                <a:ext cx="1205039" cy="869357"/>
                <a:chOff x="-2077217" y="3407068"/>
                <a:chExt cx="1722222" cy="1242471"/>
              </a:xfrm>
            </p:grpSpPr>
            <p:sp>
              <p:nvSpPr>
                <p:cNvPr id="3070" name="Google Shape;3070;p48"/>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2" name="Google Shape;3072;p48"/>
              <p:cNvGrpSpPr/>
              <p:nvPr/>
            </p:nvGrpSpPr>
            <p:grpSpPr>
              <a:xfrm>
                <a:off x="-4279808" y="4036059"/>
                <a:ext cx="1450796" cy="607056"/>
                <a:chOff x="-2735093" y="3188771"/>
                <a:chExt cx="2073454" cy="867594"/>
              </a:xfrm>
            </p:grpSpPr>
            <p:sp>
              <p:nvSpPr>
                <p:cNvPr id="3073" name="Google Shape;3073;p48"/>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48"/>
              <p:cNvGrpSpPr/>
              <p:nvPr/>
            </p:nvGrpSpPr>
            <p:grpSpPr>
              <a:xfrm>
                <a:off x="-4313772" y="3677183"/>
                <a:ext cx="1497921" cy="950437"/>
                <a:chOff x="-2783634" y="2675871"/>
                <a:chExt cx="2140805" cy="1358349"/>
              </a:xfrm>
            </p:grpSpPr>
            <p:sp>
              <p:nvSpPr>
                <p:cNvPr id="3076" name="Google Shape;3076;p48"/>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48"/>
                <p:cNvGrpSpPr/>
                <p:nvPr/>
              </p:nvGrpSpPr>
              <p:grpSpPr>
                <a:xfrm>
                  <a:off x="-2783634" y="2675871"/>
                  <a:ext cx="2130033" cy="1358349"/>
                  <a:chOff x="-2783634" y="2675871"/>
                  <a:chExt cx="2130033" cy="1358349"/>
                </a:xfrm>
              </p:grpSpPr>
              <p:sp>
                <p:nvSpPr>
                  <p:cNvPr id="3081" name="Google Shape;3081;p48"/>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48"/>
                  <p:cNvGrpSpPr/>
                  <p:nvPr/>
                </p:nvGrpSpPr>
                <p:grpSpPr>
                  <a:xfrm>
                    <a:off x="-2783634" y="2675871"/>
                    <a:ext cx="2130033" cy="1358349"/>
                    <a:chOff x="-2783634" y="2675871"/>
                    <a:chExt cx="2130033" cy="1358349"/>
                  </a:xfrm>
                </p:grpSpPr>
                <p:sp>
                  <p:nvSpPr>
                    <p:cNvPr id="3083" name="Google Shape;3083;p48"/>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48"/>
                    <p:cNvGrpSpPr/>
                    <p:nvPr/>
                  </p:nvGrpSpPr>
                  <p:grpSpPr>
                    <a:xfrm>
                      <a:off x="-2783634" y="2720761"/>
                      <a:ext cx="2130033" cy="1313458"/>
                      <a:chOff x="-2783634" y="2720761"/>
                      <a:chExt cx="2130033" cy="1313458"/>
                    </a:xfrm>
                  </p:grpSpPr>
                  <p:sp>
                    <p:nvSpPr>
                      <p:cNvPr id="3085" name="Google Shape;3085;p48"/>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6" name="Google Shape;3086;p48"/>
                      <p:cNvGrpSpPr/>
                      <p:nvPr/>
                    </p:nvGrpSpPr>
                    <p:grpSpPr>
                      <a:xfrm>
                        <a:off x="-2783634" y="2720761"/>
                        <a:ext cx="2130033" cy="1313458"/>
                        <a:chOff x="-2783634" y="2720761"/>
                        <a:chExt cx="2130033" cy="1313458"/>
                      </a:xfrm>
                    </p:grpSpPr>
                    <p:sp>
                      <p:nvSpPr>
                        <p:cNvPr id="3087" name="Google Shape;3087;p48"/>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8" name="Google Shape;3088;p48"/>
                        <p:cNvGrpSpPr/>
                        <p:nvPr/>
                      </p:nvGrpSpPr>
                      <p:grpSpPr>
                        <a:xfrm>
                          <a:off x="-2783634" y="2720761"/>
                          <a:ext cx="2130033" cy="1313458"/>
                          <a:chOff x="-2783634" y="2720761"/>
                          <a:chExt cx="2130033" cy="1313458"/>
                        </a:xfrm>
                      </p:grpSpPr>
                      <p:sp>
                        <p:nvSpPr>
                          <p:cNvPr id="3089" name="Google Shape;3089;p48"/>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3092" name="Google Shape;3092;p48"/>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3" name="Google Shape;3093;p48"/>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48"/>
              <p:cNvGrpSpPr/>
              <p:nvPr/>
            </p:nvGrpSpPr>
            <p:grpSpPr>
              <a:xfrm>
                <a:off x="-3159076" y="3085082"/>
                <a:ext cx="1676393" cy="1516753"/>
                <a:chOff x="-2766211" y="2422526"/>
                <a:chExt cx="2395873" cy="2167719"/>
              </a:xfrm>
            </p:grpSpPr>
            <p:sp>
              <p:nvSpPr>
                <p:cNvPr id="3098" name="Google Shape;3098;p48"/>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48"/>
              <p:cNvGrpSpPr/>
              <p:nvPr/>
            </p:nvGrpSpPr>
            <p:grpSpPr>
              <a:xfrm>
                <a:off x="-4303061" y="3700435"/>
                <a:ext cx="1411160" cy="937847"/>
                <a:chOff x="-2768326" y="2709103"/>
                <a:chExt cx="2016808" cy="1340355"/>
              </a:xfrm>
            </p:grpSpPr>
            <p:sp>
              <p:nvSpPr>
                <p:cNvPr id="3257" name="Google Shape;3257;p48"/>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48"/>
            <p:cNvGrpSpPr/>
            <p:nvPr/>
          </p:nvGrpSpPr>
          <p:grpSpPr>
            <a:xfrm rot="439948" flipH="1">
              <a:off x="5407869" y="1482667"/>
              <a:ext cx="2964103" cy="1029618"/>
              <a:chOff x="573275" y="847000"/>
              <a:chExt cx="2050400" cy="739575"/>
            </a:xfrm>
          </p:grpSpPr>
          <p:sp>
            <p:nvSpPr>
              <p:cNvPr id="3307" name="Google Shape;3307;p48"/>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48"/>
            <p:cNvGrpSpPr/>
            <p:nvPr/>
          </p:nvGrpSpPr>
          <p:grpSpPr>
            <a:xfrm rot="-482211">
              <a:off x="5204436" y="3001839"/>
              <a:ext cx="1247958" cy="1047252"/>
              <a:chOff x="1972724" y="1485900"/>
              <a:chExt cx="2143454" cy="1798727"/>
            </a:xfrm>
          </p:grpSpPr>
          <p:grpSp>
            <p:nvGrpSpPr>
              <p:cNvPr id="3340" name="Google Shape;3340;p48"/>
              <p:cNvGrpSpPr/>
              <p:nvPr/>
            </p:nvGrpSpPr>
            <p:grpSpPr>
              <a:xfrm>
                <a:off x="1985332" y="1485900"/>
                <a:ext cx="2130845" cy="1798727"/>
                <a:chOff x="1004757" y="781050"/>
                <a:chExt cx="2130845" cy="1798727"/>
              </a:xfrm>
            </p:grpSpPr>
            <p:sp>
              <p:nvSpPr>
                <p:cNvPr id="3341" name="Google Shape;3341;p48"/>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4" name="Google Shape;3344;p48"/>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7" name="Google Shape;3347;p48"/>
              <p:cNvGrpSpPr/>
              <p:nvPr/>
            </p:nvGrpSpPr>
            <p:grpSpPr>
              <a:xfrm>
                <a:off x="2197183" y="1658036"/>
                <a:ext cx="1660868" cy="1405169"/>
                <a:chOff x="1244283" y="953186"/>
                <a:chExt cx="1660868" cy="1405169"/>
              </a:xfrm>
            </p:grpSpPr>
            <p:sp>
              <p:nvSpPr>
                <p:cNvPr id="3348" name="Google Shape;3348;p48"/>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48"/>
              <p:cNvGrpSpPr/>
              <p:nvPr/>
            </p:nvGrpSpPr>
            <p:grpSpPr>
              <a:xfrm>
                <a:off x="2209269" y="1674151"/>
                <a:ext cx="1673933" cy="1401141"/>
                <a:chOff x="1256369" y="969301"/>
                <a:chExt cx="1673933" cy="1401141"/>
              </a:xfrm>
            </p:grpSpPr>
            <p:sp>
              <p:nvSpPr>
                <p:cNvPr id="3379" name="Google Shape;3379;p48"/>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415" name="Google Shape;3415;p48"/>
          <p:cNvPicPr preferRelativeResize="0"/>
          <p:nvPr/>
        </p:nvPicPr>
        <p:blipFill>
          <a:blip r:embed="rId3">
            <a:alphaModFix/>
          </a:blip>
          <a:stretch>
            <a:fillRect/>
          </a:stretch>
        </p:blipFill>
        <p:spPr>
          <a:xfrm>
            <a:off x="4082025" y="118750"/>
            <a:ext cx="4472300" cy="268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pic>
        <p:nvPicPr>
          <p:cNvPr id="3420" name="Google Shape;3420;p49"/>
          <p:cNvPicPr preferRelativeResize="0"/>
          <p:nvPr/>
        </p:nvPicPr>
        <p:blipFill>
          <a:blip r:embed="rId3">
            <a:alphaModFix/>
          </a:blip>
          <a:stretch>
            <a:fillRect/>
          </a:stretch>
        </p:blipFill>
        <p:spPr>
          <a:xfrm>
            <a:off x="3399925" y="486800"/>
            <a:ext cx="5274899" cy="4169876"/>
          </a:xfrm>
          <a:prstGeom prst="rect">
            <a:avLst/>
          </a:prstGeom>
          <a:noFill/>
          <a:ln w="9525" cap="flat" cmpd="sng">
            <a:solidFill>
              <a:schemeClr val="dk2"/>
            </a:solidFill>
            <a:prstDash val="solid"/>
            <a:round/>
            <a:headEnd type="none" w="sm" len="sm"/>
            <a:tailEnd type="none" w="sm" len="sm"/>
          </a:ln>
        </p:spPr>
      </p:pic>
      <p:pic>
        <p:nvPicPr>
          <p:cNvPr id="3421" name="Google Shape;3421;p49"/>
          <p:cNvPicPr preferRelativeResize="0"/>
          <p:nvPr/>
        </p:nvPicPr>
        <p:blipFill>
          <a:blip r:embed="rId4">
            <a:alphaModFix/>
          </a:blip>
          <a:stretch>
            <a:fillRect/>
          </a:stretch>
        </p:blipFill>
        <p:spPr>
          <a:xfrm>
            <a:off x="511400" y="486800"/>
            <a:ext cx="2005275" cy="1720365"/>
          </a:xfrm>
          <a:prstGeom prst="rect">
            <a:avLst/>
          </a:prstGeom>
          <a:noFill/>
          <a:ln w="9525" cap="flat" cmpd="sng">
            <a:solidFill>
              <a:schemeClr val="dk2"/>
            </a:solidFill>
            <a:prstDash val="solid"/>
            <a:round/>
            <a:headEnd type="none" w="sm" len="sm"/>
            <a:tailEnd type="none" w="sm" len="sm"/>
          </a:ln>
        </p:spPr>
      </p:pic>
      <p:pic>
        <p:nvPicPr>
          <p:cNvPr id="3422" name="Google Shape;3422;p49"/>
          <p:cNvPicPr preferRelativeResize="0"/>
          <p:nvPr/>
        </p:nvPicPr>
        <p:blipFill>
          <a:blip r:embed="rId5">
            <a:alphaModFix/>
          </a:blip>
          <a:stretch>
            <a:fillRect/>
          </a:stretch>
        </p:blipFill>
        <p:spPr>
          <a:xfrm>
            <a:off x="511400" y="2551550"/>
            <a:ext cx="2005275" cy="21629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pic>
        <p:nvPicPr>
          <p:cNvPr id="3427" name="Google Shape;3427;p50"/>
          <p:cNvPicPr preferRelativeResize="0"/>
          <p:nvPr/>
        </p:nvPicPr>
        <p:blipFill>
          <a:blip r:embed="rId3">
            <a:alphaModFix/>
          </a:blip>
          <a:stretch>
            <a:fillRect/>
          </a:stretch>
        </p:blipFill>
        <p:spPr>
          <a:xfrm>
            <a:off x="2231176" y="152400"/>
            <a:ext cx="4681647" cy="48386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Poppins Light"/>
                <a:ea typeface="Poppins Light"/>
                <a:cs typeface="Poppins Light"/>
                <a:sym typeface="Poppins Light"/>
              </a:rPr>
              <a:t>Sommaire</a:t>
            </a:r>
            <a:endParaRPr b="0">
              <a:latin typeface="Poppins Light"/>
              <a:ea typeface="Poppins Light"/>
              <a:cs typeface="Poppins Light"/>
              <a:sym typeface="Poppins Light"/>
            </a:endParaRPr>
          </a:p>
        </p:txBody>
      </p:sp>
      <p:sp>
        <p:nvSpPr>
          <p:cNvPr id="1462" name="Google Shape;1462;p33"/>
          <p:cNvSpPr txBox="1">
            <a:spLocks noGrp="1"/>
          </p:cNvSpPr>
          <p:nvPr>
            <p:ph type="title" idx="2"/>
          </p:nvPr>
        </p:nvSpPr>
        <p:spPr>
          <a:xfrm>
            <a:off x="716613" y="1344770"/>
            <a:ext cx="7347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3" name="Google Shape;1463;p33"/>
          <p:cNvSpPr txBox="1">
            <a:spLocks noGrp="1"/>
          </p:cNvSpPr>
          <p:nvPr>
            <p:ph type="subTitle" idx="3"/>
          </p:nvPr>
        </p:nvSpPr>
        <p:spPr>
          <a:xfrm>
            <a:off x="1610488" y="1563450"/>
            <a:ext cx="27477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Contexte</a:t>
            </a:r>
            <a:endParaRPr>
              <a:latin typeface="Poppins"/>
              <a:ea typeface="Poppins"/>
              <a:cs typeface="Poppins"/>
              <a:sym typeface="Poppins"/>
            </a:endParaRPr>
          </a:p>
        </p:txBody>
      </p:sp>
      <p:sp>
        <p:nvSpPr>
          <p:cNvPr id="1464" name="Google Shape;1464;p33"/>
          <p:cNvSpPr txBox="1">
            <a:spLocks noGrp="1"/>
          </p:cNvSpPr>
          <p:nvPr>
            <p:ph type="title" idx="5"/>
          </p:nvPr>
        </p:nvSpPr>
        <p:spPr>
          <a:xfrm>
            <a:off x="716613" y="2533470"/>
            <a:ext cx="7347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65" name="Google Shape;1465;p33"/>
          <p:cNvSpPr txBox="1">
            <a:spLocks noGrp="1"/>
          </p:cNvSpPr>
          <p:nvPr>
            <p:ph type="subTitle" idx="6"/>
          </p:nvPr>
        </p:nvSpPr>
        <p:spPr>
          <a:xfrm>
            <a:off x="1613500" y="2757300"/>
            <a:ext cx="27417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L’équipe</a:t>
            </a:r>
            <a:endParaRPr>
              <a:latin typeface="Poppins"/>
              <a:ea typeface="Poppins"/>
              <a:cs typeface="Poppins"/>
              <a:sym typeface="Poppins"/>
            </a:endParaRPr>
          </a:p>
        </p:txBody>
      </p:sp>
      <p:sp>
        <p:nvSpPr>
          <p:cNvPr id="1466" name="Google Shape;1466;p33"/>
          <p:cNvSpPr txBox="1">
            <a:spLocks noGrp="1"/>
          </p:cNvSpPr>
          <p:nvPr>
            <p:ph type="title" idx="8"/>
          </p:nvPr>
        </p:nvSpPr>
        <p:spPr>
          <a:xfrm>
            <a:off x="716613" y="3722170"/>
            <a:ext cx="7347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67" name="Google Shape;1467;p33"/>
          <p:cNvSpPr txBox="1">
            <a:spLocks noGrp="1"/>
          </p:cNvSpPr>
          <p:nvPr>
            <p:ph type="subTitle" idx="9"/>
          </p:nvPr>
        </p:nvSpPr>
        <p:spPr>
          <a:xfrm>
            <a:off x="1613502" y="3926250"/>
            <a:ext cx="27417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latin typeface="Poppins"/>
                <a:ea typeface="Poppins"/>
                <a:cs typeface="Poppins"/>
                <a:sym typeface="Poppins"/>
              </a:rPr>
              <a:t>Jira, confluence</a:t>
            </a:r>
            <a:endParaRPr>
              <a:latin typeface="Poppins"/>
              <a:ea typeface="Poppins"/>
              <a:cs typeface="Poppins"/>
              <a:sym typeface="Poppins"/>
            </a:endParaRPr>
          </a:p>
        </p:txBody>
      </p:sp>
      <p:sp>
        <p:nvSpPr>
          <p:cNvPr id="1468" name="Google Shape;1468;p33"/>
          <p:cNvSpPr txBox="1">
            <a:spLocks noGrp="1"/>
          </p:cNvSpPr>
          <p:nvPr>
            <p:ph type="title" idx="14"/>
          </p:nvPr>
        </p:nvSpPr>
        <p:spPr>
          <a:xfrm>
            <a:off x="4785813" y="1344770"/>
            <a:ext cx="7347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69" name="Google Shape;1469;p33"/>
          <p:cNvSpPr txBox="1">
            <a:spLocks noGrp="1"/>
          </p:cNvSpPr>
          <p:nvPr>
            <p:ph type="title" idx="17"/>
          </p:nvPr>
        </p:nvSpPr>
        <p:spPr>
          <a:xfrm>
            <a:off x="4785813" y="2533470"/>
            <a:ext cx="7347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70" name="Google Shape;1470;p33"/>
          <p:cNvSpPr txBox="1">
            <a:spLocks noGrp="1"/>
          </p:cNvSpPr>
          <p:nvPr>
            <p:ph type="subTitle" idx="18"/>
          </p:nvPr>
        </p:nvSpPr>
        <p:spPr>
          <a:xfrm>
            <a:off x="5679038" y="1563450"/>
            <a:ext cx="27417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Outils</a:t>
            </a:r>
            <a:endParaRPr>
              <a:latin typeface="Poppins"/>
              <a:ea typeface="Poppins"/>
              <a:cs typeface="Poppins"/>
              <a:sym typeface="Poppins"/>
            </a:endParaRPr>
          </a:p>
        </p:txBody>
      </p:sp>
      <p:sp>
        <p:nvSpPr>
          <p:cNvPr id="1472" name="Google Shape;1472;p33"/>
          <p:cNvSpPr txBox="1">
            <a:spLocks noGrp="1"/>
          </p:cNvSpPr>
          <p:nvPr>
            <p:ph type="subTitle" idx="21"/>
          </p:nvPr>
        </p:nvSpPr>
        <p:spPr>
          <a:xfrm>
            <a:off x="5679052" y="2693525"/>
            <a:ext cx="27417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Les documents</a:t>
            </a:r>
            <a:endParaRPr>
              <a:latin typeface="Poppins"/>
              <a:ea typeface="Poppins"/>
              <a:cs typeface="Poppins"/>
              <a:sym typeface="Poppins"/>
            </a:endParaRPr>
          </a:p>
        </p:txBody>
      </p:sp>
      <p:pic>
        <p:nvPicPr>
          <p:cNvPr id="1473" name="Google Shape;1473;p33"/>
          <p:cNvPicPr preferRelativeResize="0"/>
          <p:nvPr/>
        </p:nvPicPr>
        <p:blipFill>
          <a:blip r:embed="rId3">
            <a:alphaModFix/>
          </a:blip>
          <a:stretch>
            <a:fillRect/>
          </a:stretch>
        </p:blipFill>
        <p:spPr>
          <a:xfrm>
            <a:off x="2150450" y="496723"/>
            <a:ext cx="542700" cy="521000"/>
          </a:xfrm>
          <a:prstGeom prst="rect">
            <a:avLst/>
          </a:prstGeom>
          <a:noFill/>
          <a:ln w="9525" cap="flat" cmpd="sng">
            <a:solidFill>
              <a:schemeClr val="dk2"/>
            </a:solidFill>
            <a:prstDash val="dot"/>
            <a:round/>
            <a:headEnd type="none" w="sm" len="sm"/>
            <a:tailEnd type="none" w="sm" len="sm"/>
          </a:ln>
        </p:spPr>
      </p:pic>
      <p:pic>
        <p:nvPicPr>
          <p:cNvPr id="1474" name="Google Shape;1474;p33"/>
          <p:cNvPicPr preferRelativeResize="0"/>
          <p:nvPr/>
        </p:nvPicPr>
        <p:blipFill>
          <a:blip r:embed="rId3">
            <a:alphaModFix/>
          </a:blip>
          <a:stretch>
            <a:fillRect/>
          </a:stretch>
        </p:blipFill>
        <p:spPr>
          <a:xfrm flipH="1">
            <a:off x="6510775" y="496725"/>
            <a:ext cx="542700" cy="521000"/>
          </a:xfrm>
          <a:prstGeom prst="rect">
            <a:avLst/>
          </a:prstGeom>
          <a:noFill/>
          <a:ln w="9525" cap="flat" cmpd="sng">
            <a:solidFill>
              <a:schemeClr val="dk2"/>
            </a:solidFill>
            <a:prstDash val="dot"/>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2" name="Google Shape;3432;p51"/>
          <p:cNvSpPr txBox="1">
            <a:spLocks noGrp="1"/>
          </p:cNvSpPr>
          <p:nvPr>
            <p:ph type="title"/>
          </p:nvPr>
        </p:nvSpPr>
        <p:spPr>
          <a:xfrm>
            <a:off x="2275800" y="1967700"/>
            <a:ext cx="3066900" cy="112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Les autres outils</a:t>
            </a:r>
            <a:endParaRPr>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r>
              <a:rPr lang="en" sz="1600" b="0">
                <a:solidFill>
                  <a:schemeClr val="accent4"/>
                </a:solidFill>
                <a:latin typeface="Poppins Medium"/>
                <a:ea typeface="Poppins Medium"/>
                <a:cs typeface="Poppins Medium"/>
                <a:sym typeface="Poppins Medium"/>
              </a:rPr>
              <a:t>Teams, Git</a:t>
            </a:r>
            <a:endParaRPr>
              <a:latin typeface="Poppins"/>
              <a:ea typeface="Poppins"/>
              <a:cs typeface="Poppins"/>
              <a:sym typeface="Poppins"/>
            </a:endParaRPr>
          </a:p>
        </p:txBody>
      </p:sp>
      <p:sp>
        <p:nvSpPr>
          <p:cNvPr id="3433" name="Google Shape;3433;p51"/>
          <p:cNvSpPr txBox="1">
            <a:spLocks noGrp="1"/>
          </p:cNvSpPr>
          <p:nvPr>
            <p:ph type="title" idx="2"/>
          </p:nvPr>
        </p:nvSpPr>
        <p:spPr>
          <a:xfrm>
            <a:off x="857925" y="2097000"/>
            <a:ext cx="1218000" cy="94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latin typeface="Poppins"/>
                <a:ea typeface="Poppins"/>
                <a:cs typeface="Poppins"/>
                <a:sym typeface="Poppins"/>
              </a:rPr>
              <a:t>04</a:t>
            </a:r>
            <a:endParaRPr b="0">
              <a:latin typeface="Poppins"/>
              <a:ea typeface="Poppins"/>
              <a:cs typeface="Poppins"/>
              <a:sym typeface="Poppins"/>
            </a:endParaRPr>
          </a:p>
        </p:txBody>
      </p:sp>
      <p:pic>
        <p:nvPicPr>
          <p:cNvPr id="3434" name="Google Shape;3434;p51"/>
          <p:cNvPicPr preferRelativeResize="0"/>
          <p:nvPr/>
        </p:nvPicPr>
        <p:blipFill>
          <a:blip r:embed="rId3">
            <a:alphaModFix/>
          </a:blip>
          <a:stretch>
            <a:fillRect/>
          </a:stretch>
        </p:blipFill>
        <p:spPr>
          <a:xfrm>
            <a:off x="5342700" y="1087675"/>
            <a:ext cx="3095625" cy="31718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39" name="Google Shape;3439;p52"/>
          <p:cNvSpPr txBox="1">
            <a:spLocks noGrp="1"/>
          </p:cNvSpPr>
          <p:nvPr>
            <p:ph type="title"/>
          </p:nvPr>
        </p:nvSpPr>
        <p:spPr>
          <a:xfrm>
            <a:off x="430325" y="434525"/>
            <a:ext cx="3573900" cy="6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GitHub</a:t>
            </a:r>
            <a:endParaRPr>
              <a:latin typeface="Poppins"/>
              <a:ea typeface="Poppins"/>
              <a:cs typeface="Poppins"/>
              <a:sym typeface="Poppins"/>
            </a:endParaRPr>
          </a:p>
        </p:txBody>
      </p:sp>
      <p:sp>
        <p:nvSpPr>
          <p:cNvPr id="3440" name="Google Shape;3440;p52"/>
          <p:cNvSpPr txBox="1">
            <a:spLocks noGrp="1"/>
          </p:cNvSpPr>
          <p:nvPr>
            <p:ph type="subTitle" idx="1"/>
          </p:nvPr>
        </p:nvSpPr>
        <p:spPr>
          <a:xfrm>
            <a:off x="2161400" y="381675"/>
            <a:ext cx="6630000" cy="17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permet aux développeurs de travailler ensemble sur des projets , de gérer les version de code source , de  suivre les problèmes , de proposer des modification et de collaborer sur des projet</a:t>
            </a:r>
            <a:endParaRPr>
              <a:highlight>
                <a:schemeClr val="accent6"/>
              </a:highlight>
            </a:endParaRPr>
          </a:p>
        </p:txBody>
      </p:sp>
      <p:pic>
        <p:nvPicPr>
          <p:cNvPr id="3441" name="Google Shape;3441;p52"/>
          <p:cNvPicPr preferRelativeResize="0"/>
          <p:nvPr/>
        </p:nvPicPr>
        <p:blipFill>
          <a:blip r:embed="rId3">
            <a:alphaModFix/>
          </a:blip>
          <a:stretch>
            <a:fillRect/>
          </a:stretch>
        </p:blipFill>
        <p:spPr>
          <a:xfrm>
            <a:off x="1239350" y="1148750"/>
            <a:ext cx="6767999" cy="35598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53"/>
          <p:cNvSpPr txBox="1">
            <a:spLocks noGrp="1"/>
          </p:cNvSpPr>
          <p:nvPr>
            <p:ph type="title"/>
          </p:nvPr>
        </p:nvSpPr>
        <p:spPr>
          <a:xfrm>
            <a:off x="431525" y="275950"/>
            <a:ext cx="3573900" cy="72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Teams</a:t>
            </a:r>
            <a:endParaRPr>
              <a:latin typeface="Poppins"/>
              <a:ea typeface="Poppins"/>
              <a:cs typeface="Poppins"/>
              <a:sym typeface="Poppins"/>
            </a:endParaRPr>
          </a:p>
        </p:txBody>
      </p:sp>
      <p:sp>
        <p:nvSpPr>
          <p:cNvPr id="3447" name="Google Shape;3447;p53"/>
          <p:cNvSpPr txBox="1">
            <a:spLocks noGrp="1"/>
          </p:cNvSpPr>
          <p:nvPr>
            <p:ph type="subTitle" idx="1"/>
          </p:nvPr>
        </p:nvSpPr>
        <p:spPr>
          <a:xfrm>
            <a:off x="977575" y="2382775"/>
            <a:ext cx="3176700" cy="17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oppins"/>
                <a:ea typeface="Poppins"/>
                <a:cs typeface="Poppins"/>
                <a:sym typeface="Poppins"/>
              </a:rPr>
              <a:t>Microsoft Teams est une plateforme de collaboration unifiée qui intègre la messagerie instantanée, les réunions en ligne et le partage de fichiers pour faciliter le travail en équipe.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54"/>
          <p:cNvSpPr txBox="1">
            <a:spLocks noGrp="1"/>
          </p:cNvSpPr>
          <p:nvPr>
            <p:ph type="title"/>
          </p:nvPr>
        </p:nvSpPr>
        <p:spPr>
          <a:xfrm>
            <a:off x="2229600" y="1466850"/>
            <a:ext cx="3822600" cy="15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Les documents</a:t>
            </a:r>
            <a:endParaRPr>
              <a:latin typeface="Poppins"/>
              <a:ea typeface="Poppins"/>
              <a:cs typeface="Poppins"/>
              <a:sym typeface="Poppins"/>
            </a:endParaRPr>
          </a:p>
        </p:txBody>
      </p:sp>
      <p:sp>
        <p:nvSpPr>
          <p:cNvPr id="3453" name="Google Shape;3453;p54"/>
          <p:cNvSpPr txBox="1">
            <a:spLocks noGrp="1"/>
          </p:cNvSpPr>
          <p:nvPr>
            <p:ph type="title" idx="2"/>
          </p:nvPr>
        </p:nvSpPr>
        <p:spPr>
          <a:xfrm>
            <a:off x="782700" y="2041500"/>
            <a:ext cx="1218000" cy="10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54" name="Google Shape;3454;p54"/>
          <p:cNvSpPr txBox="1">
            <a:spLocks noGrp="1"/>
          </p:cNvSpPr>
          <p:nvPr>
            <p:ph type="subTitle" idx="1"/>
          </p:nvPr>
        </p:nvSpPr>
        <p:spPr>
          <a:xfrm>
            <a:off x="2229600" y="2980350"/>
            <a:ext cx="3066900" cy="6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de cadrage, cahier des charges</a:t>
            </a:r>
            <a:endParaRPr/>
          </a:p>
        </p:txBody>
      </p:sp>
      <p:pic>
        <p:nvPicPr>
          <p:cNvPr id="3455" name="Google Shape;3455;p54"/>
          <p:cNvPicPr preferRelativeResize="0"/>
          <p:nvPr/>
        </p:nvPicPr>
        <p:blipFill>
          <a:blip r:embed="rId3">
            <a:alphaModFix/>
          </a:blip>
          <a:stretch>
            <a:fillRect/>
          </a:stretch>
        </p:blipFill>
        <p:spPr>
          <a:xfrm>
            <a:off x="6173300" y="1413648"/>
            <a:ext cx="2243700" cy="2316225"/>
          </a:xfrm>
          <a:prstGeom prst="rect">
            <a:avLst/>
          </a:prstGeom>
          <a:noFill/>
          <a:ln w="19050" cap="flat" cmpd="sng">
            <a:solidFill>
              <a:schemeClr val="dk2"/>
            </a:solidFill>
            <a:prstDash val="solid"/>
            <a:round/>
            <a:headEnd type="none" w="sm" len="sm"/>
            <a:tailEnd type="none" w="sm" len="sm"/>
          </a:ln>
        </p:spPr>
      </p:pic>
      <p:pic>
        <p:nvPicPr>
          <p:cNvPr id="3456" name="Google Shape;3456;p54"/>
          <p:cNvPicPr preferRelativeResize="0"/>
          <p:nvPr/>
        </p:nvPicPr>
        <p:blipFill>
          <a:blip r:embed="rId4">
            <a:alphaModFix/>
          </a:blip>
          <a:stretch>
            <a:fillRect/>
          </a:stretch>
        </p:blipFill>
        <p:spPr>
          <a:xfrm>
            <a:off x="6805431" y="1827812"/>
            <a:ext cx="891342" cy="69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34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55"/>
          <p:cNvSpPr txBox="1">
            <a:spLocks noGrp="1"/>
          </p:cNvSpPr>
          <p:nvPr>
            <p:ph type="title"/>
          </p:nvPr>
        </p:nvSpPr>
        <p:spPr>
          <a:xfrm>
            <a:off x="1657250" y="651200"/>
            <a:ext cx="4502100" cy="66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Note de cadrage</a:t>
            </a:r>
            <a:endParaRPr b="0">
              <a:latin typeface="Poppins"/>
              <a:ea typeface="Poppins"/>
              <a:cs typeface="Poppins"/>
              <a:sym typeface="Poppins"/>
            </a:endParaRPr>
          </a:p>
        </p:txBody>
      </p:sp>
      <p:sp>
        <p:nvSpPr>
          <p:cNvPr id="3462" name="Google Shape;3462;p55"/>
          <p:cNvSpPr txBox="1">
            <a:spLocks noGrp="1"/>
          </p:cNvSpPr>
          <p:nvPr>
            <p:ph type="subTitle" idx="1"/>
          </p:nvPr>
        </p:nvSpPr>
        <p:spPr>
          <a:xfrm>
            <a:off x="1657250" y="1409450"/>
            <a:ext cx="6748200" cy="95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400"/>
              <a:t>Nécessaire pour poser les bases du projet</a:t>
            </a:r>
            <a:endParaRPr sz="1400"/>
          </a:p>
        </p:txBody>
      </p:sp>
      <p:sp>
        <p:nvSpPr>
          <p:cNvPr id="3463" name="Google Shape;3463;p55"/>
          <p:cNvSpPr txBox="1">
            <a:spLocks noGrp="1"/>
          </p:cNvSpPr>
          <p:nvPr>
            <p:ph type="title"/>
          </p:nvPr>
        </p:nvSpPr>
        <p:spPr>
          <a:xfrm>
            <a:off x="1567670" y="2794075"/>
            <a:ext cx="4502100" cy="66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Cahier des charges</a:t>
            </a:r>
            <a:endParaRPr b="0">
              <a:latin typeface="Poppins"/>
              <a:ea typeface="Poppins"/>
              <a:cs typeface="Poppins"/>
              <a:sym typeface="Poppins"/>
            </a:endParaRPr>
          </a:p>
        </p:txBody>
      </p:sp>
      <p:sp>
        <p:nvSpPr>
          <p:cNvPr id="3464" name="Google Shape;3464;p55"/>
          <p:cNvSpPr txBox="1">
            <a:spLocks noGrp="1"/>
          </p:cNvSpPr>
          <p:nvPr>
            <p:ph type="subTitle" idx="1"/>
          </p:nvPr>
        </p:nvSpPr>
        <p:spPr>
          <a:xfrm>
            <a:off x="1639650" y="3457975"/>
            <a:ext cx="6790200" cy="95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400"/>
              <a:t>Détailler concrètement le projet de manière contractuelle</a:t>
            </a:r>
            <a:endParaRPr sz="1400"/>
          </a:p>
        </p:txBody>
      </p:sp>
      <p:grpSp>
        <p:nvGrpSpPr>
          <p:cNvPr id="3465" name="Google Shape;3465;p55"/>
          <p:cNvGrpSpPr/>
          <p:nvPr/>
        </p:nvGrpSpPr>
        <p:grpSpPr>
          <a:xfrm>
            <a:off x="8121995" y="519295"/>
            <a:ext cx="519577" cy="456820"/>
            <a:chOff x="6903200" y="2060375"/>
            <a:chExt cx="1311733" cy="1219814"/>
          </a:xfrm>
        </p:grpSpPr>
        <p:grpSp>
          <p:nvGrpSpPr>
            <p:cNvPr id="3466" name="Google Shape;3466;p55"/>
            <p:cNvGrpSpPr/>
            <p:nvPr/>
          </p:nvGrpSpPr>
          <p:grpSpPr>
            <a:xfrm>
              <a:off x="6935254" y="2093489"/>
              <a:ext cx="1234951" cy="1155585"/>
              <a:chOff x="6935254" y="2093489"/>
              <a:chExt cx="1234951" cy="1155585"/>
            </a:xfrm>
          </p:grpSpPr>
          <p:grpSp>
            <p:nvGrpSpPr>
              <p:cNvPr id="3467" name="Google Shape;3467;p55"/>
              <p:cNvGrpSpPr/>
              <p:nvPr/>
            </p:nvGrpSpPr>
            <p:grpSpPr>
              <a:xfrm>
                <a:off x="7166464" y="2200433"/>
                <a:ext cx="773472" cy="445040"/>
                <a:chOff x="7166464" y="2200433"/>
                <a:chExt cx="773472" cy="445040"/>
              </a:xfrm>
            </p:grpSpPr>
            <p:sp>
              <p:nvSpPr>
                <p:cNvPr id="3468" name="Google Shape;3468;p55"/>
                <p:cNvSpPr/>
                <p:nvPr/>
              </p:nvSpPr>
              <p:spPr>
                <a:xfrm>
                  <a:off x="7773716" y="2245096"/>
                  <a:ext cx="166220" cy="125446"/>
                </a:xfrm>
                <a:custGeom>
                  <a:avLst/>
                  <a:gdLst/>
                  <a:ahLst/>
                  <a:cxnLst/>
                  <a:rect l="l" t="t" r="r" b="b"/>
                  <a:pathLst>
                    <a:path w="2821" h="2129" extrusionOk="0">
                      <a:moveTo>
                        <a:pt x="1172" y="1"/>
                      </a:moveTo>
                      <a:cubicBezTo>
                        <a:pt x="759" y="281"/>
                        <a:pt x="413" y="545"/>
                        <a:pt x="1" y="825"/>
                      </a:cubicBezTo>
                      <a:cubicBezTo>
                        <a:pt x="545" y="1238"/>
                        <a:pt x="1106" y="1716"/>
                        <a:pt x="1650" y="2128"/>
                      </a:cubicBezTo>
                      <a:cubicBezTo>
                        <a:pt x="1650" y="2062"/>
                        <a:pt x="1716" y="2062"/>
                        <a:pt x="1716" y="2062"/>
                      </a:cubicBezTo>
                      <a:cubicBezTo>
                        <a:pt x="2128" y="1782"/>
                        <a:pt x="2474" y="1584"/>
                        <a:pt x="2821" y="1304"/>
                      </a:cubicBezTo>
                      <a:cubicBezTo>
                        <a:pt x="2260" y="825"/>
                        <a:pt x="1716" y="413"/>
                        <a:pt x="1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7271405" y="2200433"/>
                  <a:ext cx="242996" cy="182719"/>
                </a:xfrm>
                <a:custGeom>
                  <a:avLst/>
                  <a:gdLst/>
                  <a:ahLst/>
                  <a:cxnLst/>
                  <a:rect l="l" t="t" r="r" b="b"/>
                  <a:pathLst>
                    <a:path w="4124" h="3101" extrusionOk="0">
                      <a:moveTo>
                        <a:pt x="2210" y="0"/>
                      </a:moveTo>
                      <a:cubicBezTo>
                        <a:pt x="1452" y="479"/>
                        <a:pt x="693" y="1039"/>
                        <a:pt x="1" y="1583"/>
                      </a:cubicBezTo>
                      <a:cubicBezTo>
                        <a:pt x="561" y="1996"/>
                        <a:pt x="1040" y="2408"/>
                        <a:pt x="1584" y="2886"/>
                      </a:cubicBezTo>
                      <a:cubicBezTo>
                        <a:pt x="1584" y="2952"/>
                        <a:pt x="1584" y="3018"/>
                        <a:pt x="1518" y="3018"/>
                      </a:cubicBezTo>
                      <a:lnTo>
                        <a:pt x="1584" y="3100"/>
                      </a:lnTo>
                      <a:cubicBezTo>
                        <a:pt x="1798" y="2952"/>
                        <a:pt x="1996" y="2820"/>
                        <a:pt x="2276" y="2688"/>
                      </a:cubicBezTo>
                      <a:cubicBezTo>
                        <a:pt x="2886" y="2276"/>
                        <a:pt x="3513" y="1864"/>
                        <a:pt x="4123" y="1517"/>
                      </a:cubicBezTo>
                      <a:cubicBezTo>
                        <a:pt x="3513" y="1039"/>
                        <a:pt x="2820" y="479"/>
                        <a:pt x="2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7166464" y="2301484"/>
                  <a:ext cx="198274" cy="154554"/>
                </a:xfrm>
                <a:custGeom>
                  <a:avLst/>
                  <a:gdLst/>
                  <a:ahLst/>
                  <a:cxnLst/>
                  <a:rect l="l" t="t" r="r" b="b"/>
                  <a:pathLst>
                    <a:path w="3365" h="2623" extrusionOk="0">
                      <a:moveTo>
                        <a:pt x="1584" y="0"/>
                      </a:moveTo>
                      <a:cubicBezTo>
                        <a:pt x="1023" y="413"/>
                        <a:pt x="479" y="825"/>
                        <a:pt x="1" y="1303"/>
                      </a:cubicBezTo>
                      <a:cubicBezTo>
                        <a:pt x="479" y="1715"/>
                        <a:pt x="1023" y="2127"/>
                        <a:pt x="1584" y="2622"/>
                      </a:cubicBezTo>
                      <a:cubicBezTo>
                        <a:pt x="2194" y="2210"/>
                        <a:pt x="2755" y="1798"/>
                        <a:pt x="3365" y="1385"/>
                      </a:cubicBezTo>
                      <a:lnTo>
                        <a:pt x="3299" y="1303"/>
                      </a:lnTo>
                      <a:lnTo>
                        <a:pt x="3233" y="1303"/>
                      </a:lnTo>
                      <a:cubicBezTo>
                        <a:pt x="2672" y="891"/>
                        <a:pt x="2128" y="478"/>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7166464" y="2471475"/>
                  <a:ext cx="210943" cy="173998"/>
                </a:xfrm>
                <a:custGeom>
                  <a:avLst/>
                  <a:gdLst/>
                  <a:ahLst/>
                  <a:cxnLst/>
                  <a:rect l="l" t="t" r="r" b="b"/>
                  <a:pathLst>
                    <a:path w="3580" h="2953" extrusionOk="0">
                      <a:moveTo>
                        <a:pt x="1518" y="1"/>
                      </a:moveTo>
                      <a:cubicBezTo>
                        <a:pt x="1023" y="347"/>
                        <a:pt x="479" y="759"/>
                        <a:pt x="1" y="1106"/>
                      </a:cubicBezTo>
                      <a:cubicBezTo>
                        <a:pt x="759" y="1716"/>
                        <a:pt x="1435" y="2342"/>
                        <a:pt x="2194" y="2953"/>
                      </a:cubicBezTo>
                      <a:cubicBezTo>
                        <a:pt x="2672" y="2540"/>
                        <a:pt x="3084" y="2211"/>
                        <a:pt x="3579" y="1798"/>
                      </a:cubicBezTo>
                      <a:cubicBezTo>
                        <a:pt x="2887" y="1238"/>
                        <a:pt x="2194" y="628"/>
                        <a:pt x="1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55"/>
              <p:cNvGrpSpPr/>
              <p:nvPr/>
            </p:nvGrpSpPr>
            <p:grpSpPr>
              <a:xfrm>
                <a:off x="6935254" y="2093489"/>
                <a:ext cx="1234951" cy="1155585"/>
                <a:chOff x="6935254" y="2093489"/>
                <a:chExt cx="1234951" cy="1155585"/>
              </a:xfrm>
            </p:grpSpPr>
            <p:sp>
              <p:nvSpPr>
                <p:cNvPr id="3473" name="Google Shape;3473;p55"/>
                <p:cNvSpPr/>
                <p:nvPr/>
              </p:nvSpPr>
              <p:spPr>
                <a:xfrm>
                  <a:off x="7854380" y="2176157"/>
                  <a:ext cx="315825" cy="360488"/>
                </a:xfrm>
                <a:custGeom>
                  <a:avLst/>
                  <a:gdLst/>
                  <a:ahLst/>
                  <a:cxnLst/>
                  <a:rect l="l" t="t" r="r" b="b"/>
                  <a:pathLst>
                    <a:path w="5360" h="6118" extrusionOk="0">
                      <a:moveTo>
                        <a:pt x="3861" y="2514"/>
                      </a:moveTo>
                      <a:cubicBezTo>
                        <a:pt x="3885" y="2514"/>
                        <a:pt x="3908" y="2522"/>
                        <a:pt x="3925" y="2540"/>
                      </a:cubicBezTo>
                      <a:cubicBezTo>
                        <a:pt x="4189" y="3018"/>
                        <a:pt x="4337" y="3578"/>
                        <a:pt x="4337" y="4057"/>
                      </a:cubicBezTo>
                      <a:cubicBezTo>
                        <a:pt x="4337" y="4123"/>
                        <a:pt x="4300" y="4156"/>
                        <a:pt x="4255" y="4156"/>
                      </a:cubicBezTo>
                      <a:cubicBezTo>
                        <a:pt x="4209" y="4156"/>
                        <a:pt x="4156" y="4123"/>
                        <a:pt x="4123" y="4057"/>
                      </a:cubicBezTo>
                      <a:cubicBezTo>
                        <a:pt x="4123" y="3578"/>
                        <a:pt x="3991" y="3100"/>
                        <a:pt x="3777" y="2688"/>
                      </a:cubicBezTo>
                      <a:cubicBezTo>
                        <a:pt x="3728" y="2579"/>
                        <a:pt x="3796" y="2514"/>
                        <a:pt x="3861" y="2514"/>
                      </a:cubicBezTo>
                      <a:close/>
                      <a:moveTo>
                        <a:pt x="1105" y="0"/>
                      </a:moveTo>
                      <a:lnTo>
                        <a:pt x="1039" y="132"/>
                      </a:lnTo>
                      <a:cubicBezTo>
                        <a:pt x="1039" y="214"/>
                        <a:pt x="1105" y="280"/>
                        <a:pt x="1039" y="346"/>
                      </a:cubicBezTo>
                      <a:cubicBezTo>
                        <a:pt x="693" y="544"/>
                        <a:pt x="347" y="759"/>
                        <a:pt x="0" y="1039"/>
                      </a:cubicBezTo>
                      <a:cubicBezTo>
                        <a:pt x="561" y="1451"/>
                        <a:pt x="1171" y="1863"/>
                        <a:pt x="1649" y="2276"/>
                      </a:cubicBezTo>
                      <a:cubicBezTo>
                        <a:pt x="1864" y="2127"/>
                        <a:pt x="2062" y="1995"/>
                        <a:pt x="2210" y="1863"/>
                      </a:cubicBezTo>
                      <a:cubicBezTo>
                        <a:pt x="2258" y="1828"/>
                        <a:pt x="2306" y="1813"/>
                        <a:pt x="2350" y="1813"/>
                      </a:cubicBezTo>
                      <a:cubicBezTo>
                        <a:pt x="2490" y="1813"/>
                        <a:pt x="2587" y="1961"/>
                        <a:pt x="2474" y="2061"/>
                      </a:cubicBezTo>
                      <a:cubicBezTo>
                        <a:pt x="2276" y="2276"/>
                        <a:pt x="2128" y="2408"/>
                        <a:pt x="1930" y="2540"/>
                      </a:cubicBezTo>
                      <a:cubicBezTo>
                        <a:pt x="2128" y="2688"/>
                        <a:pt x="2276" y="2886"/>
                        <a:pt x="2474" y="3018"/>
                      </a:cubicBezTo>
                      <a:cubicBezTo>
                        <a:pt x="2588" y="3132"/>
                        <a:pt x="2487" y="3275"/>
                        <a:pt x="2375" y="3275"/>
                      </a:cubicBezTo>
                      <a:cubicBezTo>
                        <a:pt x="2341" y="3275"/>
                        <a:pt x="2306" y="3263"/>
                        <a:pt x="2276" y="3232"/>
                      </a:cubicBezTo>
                      <a:cubicBezTo>
                        <a:pt x="2062" y="3100"/>
                        <a:pt x="1864" y="2886"/>
                        <a:pt x="1715" y="2754"/>
                      </a:cubicBezTo>
                      <a:cubicBezTo>
                        <a:pt x="1303" y="3018"/>
                        <a:pt x="973" y="3232"/>
                        <a:pt x="561" y="3512"/>
                      </a:cubicBezTo>
                      <a:cubicBezTo>
                        <a:pt x="825" y="3710"/>
                        <a:pt x="1171" y="3991"/>
                        <a:pt x="1452" y="4254"/>
                      </a:cubicBezTo>
                      <a:cubicBezTo>
                        <a:pt x="1583" y="4337"/>
                        <a:pt x="1517" y="4469"/>
                        <a:pt x="1386" y="4469"/>
                      </a:cubicBezTo>
                      <a:lnTo>
                        <a:pt x="1237" y="5227"/>
                      </a:lnTo>
                      <a:cubicBezTo>
                        <a:pt x="2622" y="5491"/>
                        <a:pt x="3991" y="5837"/>
                        <a:pt x="5360" y="6118"/>
                      </a:cubicBezTo>
                      <a:cubicBezTo>
                        <a:pt x="5228" y="3232"/>
                        <a:pt x="3513" y="1237"/>
                        <a:pt x="1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6940085" y="2093489"/>
                  <a:ext cx="979469" cy="435378"/>
                </a:xfrm>
                <a:custGeom>
                  <a:avLst/>
                  <a:gdLst/>
                  <a:ahLst/>
                  <a:cxnLst/>
                  <a:rect l="l" t="t" r="r" b="b"/>
                  <a:pathLst>
                    <a:path w="16623" h="7389" extrusionOk="0">
                      <a:moveTo>
                        <a:pt x="9980" y="1"/>
                      </a:moveTo>
                      <a:cubicBezTo>
                        <a:pt x="7437" y="1"/>
                        <a:pt x="4950" y="536"/>
                        <a:pt x="3150" y="1535"/>
                      </a:cubicBezTo>
                      <a:cubicBezTo>
                        <a:pt x="1435" y="2508"/>
                        <a:pt x="1" y="4157"/>
                        <a:pt x="67" y="6218"/>
                      </a:cubicBezTo>
                      <a:cubicBezTo>
                        <a:pt x="67" y="6482"/>
                        <a:pt x="67" y="6696"/>
                        <a:pt x="133" y="6894"/>
                      </a:cubicBezTo>
                      <a:lnTo>
                        <a:pt x="545" y="6828"/>
                      </a:lnTo>
                      <a:cubicBezTo>
                        <a:pt x="479" y="6416"/>
                        <a:pt x="479" y="6070"/>
                        <a:pt x="611" y="5657"/>
                      </a:cubicBezTo>
                      <a:cubicBezTo>
                        <a:pt x="611" y="5602"/>
                        <a:pt x="634" y="5581"/>
                        <a:pt x="662" y="5581"/>
                      </a:cubicBezTo>
                      <a:cubicBezTo>
                        <a:pt x="699" y="5581"/>
                        <a:pt x="743" y="5619"/>
                        <a:pt x="743" y="5657"/>
                      </a:cubicBezTo>
                      <a:lnTo>
                        <a:pt x="891" y="5657"/>
                      </a:lnTo>
                      <a:cubicBezTo>
                        <a:pt x="891" y="5328"/>
                        <a:pt x="957" y="4915"/>
                        <a:pt x="1089" y="4503"/>
                      </a:cubicBezTo>
                      <a:cubicBezTo>
                        <a:pt x="1089" y="4445"/>
                        <a:pt x="1133" y="4420"/>
                        <a:pt x="1181" y="4420"/>
                      </a:cubicBezTo>
                      <a:cubicBezTo>
                        <a:pt x="1256" y="4420"/>
                        <a:pt x="1343" y="4479"/>
                        <a:pt x="1303" y="4569"/>
                      </a:cubicBezTo>
                      <a:cubicBezTo>
                        <a:pt x="1237" y="4981"/>
                        <a:pt x="1155" y="5328"/>
                        <a:pt x="1155" y="5740"/>
                      </a:cubicBezTo>
                      <a:lnTo>
                        <a:pt x="1782" y="5806"/>
                      </a:lnTo>
                      <a:cubicBezTo>
                        <a:pt x="1782" y="5760"/>
                        <a:pt x="1814" y="5705"/>
                        <a:pt x="1856" y="5705"/>
                      </a:cubicBezTo>
                      <a:cubicBezTo>
                        <a:pt x="1874" y="5705"/>
                        <a:pt x="1894" y="5715"/>
                        <a:pt x="1914" y="5740"/>
                      </a:cubicBezTo>
                      <a:cubicBezTo>
                        <a:pt x="2540" y="6284"/>
                        <a:pt x="3150" y="6828"/>
                        <a:pt x="3711" y="7389"/>
                      </a:cubicBezTo>
                      <a:cubicBezTo>
                        <a:pt x="4189" y="7043"/>
                        <a:pt x="4667" y="6630"/>
                        <a:pt x="5146" y="6284"/>
                      </a:cubicBezTo>
                      <a:cubicBezTo>
                        <a:pt x="4667" y="5872"/>
                        <a:pt x="4123" y="5394"/>
                        <a:pt x="3628" y="4981"/>
                      </a:cubicBezTo>
                      <a:cubicBezTo>
                        <a:pt x="3497" y="5047"/>
                        <a:pt x="3365" y="5179"/>
                        <a:pt x="3216" y="5245"/>
                      </a:cubicBezTo>
                      <a:cubicBezTo>
                        <a:pt x="3196" y="5270"/>
                        <a:pt x="3171" y="5280"/>
                        <a:pt x="3146" y="5280"/>
                      </a:cubicBezTo>
                      <a:cubicBezTo>
                        <a:pt x="3089" y="5280"/>
                        <a:pt x="3038" y="5225"/>
                        <a:pt x="3084" y="5179"/>
                      </a:cubicBezTo>
                      <a:cubicBezTo>
                        <a:pt x="3216" y="5047"/>
                        <a:pt x="3365" y="4981"/>
                        <a:pt x="3497" y="4833"/>
                      </a:cubicBezTo>
                      <a:cubicBezTo>
                        <a:pt x="3299" y="4701"/>
                        <a:pt x="3150" y="4569"/>
                        <a:pt x="2952" y="4355"/>
                      </a:cubicBezTo>
                      <a:cubicBezTo>
                        <a:pt x="2899" y="4301"/>
                        <a:pt x="2975" y="4205"/>
                        <a:pt x="3041" y="4205"/>
                      </a:cubicBezTo>
                      <a:cubicBezTo>
                        <a:pt x="3057" y="4205"/>
                        <a:pt x="3072" y="4210"/>
                        <a:pt x="3084" y="4223"/>
                      </a:cubicBezTo>
                      <a:cubicBezTo>
                        <a:pt x="3299" y="4355"/>
                        <a:pt x="3497" y="4569"/>
                        <a:pt x="3628" y="4701"/>
                      </a:cubicBezTo>
                      <a:cubicBezTo>
                        <a:pt x="4189" y="4223"/>
                        <a:pt x="4733" y="3811"/>
                        <a:pt x="5211" y="3398"/>
                      </a:cubicBezTo>
                      <a:cubicBezTo>
                        <a:pt x="5146" y="3266"/>
                        <a:pt x="5014" y="3118"/>
                        <a:pt x="4865" y="2986"/>
                      </a:cubicBezTo>
                      <a:cubicBezTo>
                        <a:pt x="4799" y="2920"/>
                        <a:pt x="4865" y="2854"/>
                        <a:pt x="4948" y="2854"/>
                      </a:cubicBezTo>
                      <a:cubicBezTo>
                        <a:pt x="5146" y="2986"/>
                        <a:pt x="5277" y="3118"/>
                        <a:pt x="5426" y="3266"/>
                      </a:cubicBezTo>
                      <a:cubicBezTo>
                        <a:pt x="6184" y="2640"/>
                        <a:pt x="6860" y="2162"/>
                        <a:pt x="7685" y="1683"/>
                      </a:cubicBezTo>
                      <a:cubicBezTo>
                        <a:pt x="7685" y="1574"/>
                        <a:pt x="7721" y="1509"/>
                        <a:pt x="7773" y="1509"/>
                      </a:cubicBezTo>
                      <a:cubicBezTo>
                        <a:pt x="7791" y="1509"/>
                        <a:pt x="7812" y="1518"/>
                        <a:pt x="7833" y="1535"/>
                      </a:cubicBezTo>
                      <a:lnTo>
                        <a:pt x="7899" y="1535"/>
                      </a:lnTo>
                      <a:cubicBezTo>
                        <a:pt x="7965" y="1469"/>
                        <a:pt x="8097" y="1403"/>
                        <a:pt x="8246" y="1337"/>
                      </a:cubicBezTo>
                      <a:cubicBezTo>
                        <a:pt x="8271" y="1325"/>
                        <a:pt x="8294" y="1319"/>
                        <a:pt x="8313" y="1319"/>
                      </a:cubicBezTo>
                      <a:cubicBezTo>
                        <a:pt x="8398" y="1319"/>
                        <a:pt x="8431" y="1416"/>
                        <a:pt x="8377" y="1469"/>
                      </a:cubicBezTo>
                      <a:cubicBezTo>
                        <a:pt x="8246" y="1535"/>
                        <a:pt x="8163" y="1617"/>
                        <a:pt x="8031" y="1683"/>
                      </a:cubicBezTo>
                      <a:cubicBezTo>
                        <a:pt x="8790" y="2096"/>
                        <a:pt x="9400" y="2640"/>
                        <a:pt x="10026" y="3184"/>
                      </a:cubicBezTo>
                      <a:cubicBezTo>
                        <a:pt x="10785" y="2772"/>
                        <a:pt x="11543" y="2508"/>
                        <a:pt x="12285" y="2294"/>
                      </a:cubicBezTo>
                      <a:cubicBezTo>
                        <a:pt x="11873" y="1881"/>
                        <a:pt x="11395" y="1469"/>
                        <a:pt x="10983" y="1123"/>
                      </a:cubicBezTo>
                      <a:cubicBezTo>
                        <a:pt x="10875" y="1015"/>
                        <a:pt x="10943" y="907"/>
                        <a:pt x="11053" y="907"/>
                      </a:cubicBezTo>
                      <a:cubicBezTo>
                        <a:pt x="11077" y="907"/>
                        <a:pt x="11104" y="913"/>
                        <a:pt x="11131" y="925"/>
                      </a:cubicBezTo>
                      <a:cubicBezTo>
                        <a:pt x="12088" y="1749"/>
                        <a:pt x="12978" y="2442"/>
                        <a:pt x="13934" y="3184"/>
                      </a:cubicBezTo>
                      <a:cubicBezTo>
                        <a:pt x="14693" y="2574"/>
                        <a:pt x="15517" y="2030"/>
                        <a:pt x="16408" y="1617"/>
                      </a:cubicBezTo>
                      <a:cubicBezTo>
                        <a:pt x="16490" y="1535"/>
                        <a:pt x="16490" y="1535"/>
                        <a:pt x="16556" y="1535"/>
                      </a:cubicBezTo>
                      <a:lnTo>
                        <a:pt x="16622" y="1403"/>
                      </a:lnTo>
                      <a:cubicBezTo>
                        <a:pt x="14684" y="450"/>
                        <a:pt x="12308" y="1"/>
                        <a:pt x="9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6947863" y="2237318"/>
                  <a:ext cx="988189" cy="562651"/>
                </a:xfrm>
                <a:custGeom>
                  <a:avLst/>
                  <a:gdLst/>
                  <a:ahLst/>
                  <a:cxnLst/>
                  <a:rect l="l" t="t" r="r" b="b"/>
                  <a:pathLst>
                    <a:path w="16771" h="9549" extrusionOk="0">
                      <a:moveTo>
                        <a:pt x="9316" y="6985"/>
                      </a:moveTo>
                      <a:cubicBezTo>
                        <a:pt x="9372" y="6985"/>
                        <a:pt x="9403" y="7089"/>
                        <a:pt x="9350" y="7141"/>
                      </a:cubicBezTo>
                      <a:cubicBezTo>
                        <a:pt x="9004" y="7421"/>
                        <a:pt x="8658" y="7685"/>
                        <a:pt x="8311" y="7965"/>
                      </a:cubicBezTo>
                      <a:cubicBezTo>
                        <a:pt x="8299" y="7978"/>
                        <a:pt x="8286" y="7983"/>
                        <a:pt x="8275" y="7983"/>
                      </a:cubicBezTo>
                      <a:cubicBezTo>
                        <a:pt x="8225" y="7983"/>
                        <a:pt x="8192" y="7887"/>
                        <a:pt x="8245" y="7834"/>
                      </a:cubicBezTo>
                      <a:cubicBezTo>
                        <a:pt x="8592" y="7553"/>
                        <a:pt x="8938" y="7273"/>
                        <a:pt x="9268" y="7009"/>
                      </a:cubicBezTo>
                      <a:cubicBezTo>
                        <a:pt x="9285" y="6992"/>
                        <a:pt x="9301" y="6985"/>
                        <a:pt x="9316" y="6985"/>
                      </a:cubicBezTo>
                      <a:close/>
                      <a:moveTo>
                        <a:pt x="12368" y="1"/>
                      </a:moveTo>
                      <a:cubicBezTo>
                        <a:pt x="12368" y="67"/>
                        <a:pt x="12302" y="67"/>
                        <a:pt x="12302" y="67"/>
                      </a:cubicBezTo>
                      <a:cubicBezTo>
                        <a:pt x="11543" y="331"/>
                        <a:pt x="10851" y="611"/>
                        <a:pt x="10175" y="957"/>
                      </a:cubicBezTo>
                      <a:cubicBezTo>
                        <a:pt x="10307" y="1089"/>
                        <a:pt x="10439" y="1155"/>
                        <a:pt x="10505" y="1304"/>
                      </a:cubicBezTo>
                      <a:cubicBezTo>
                        <a:pt x="10626" y="1411"/>
                        <a:pt x="10549" y="1519"/>
                        <a:pt x="10445" y="1519"/>
                      </a:cubicBezTo>
                      <a:cubicBezTo>
                        <a:pt x="10422" y="1519"/>
                        <a:pt x="10397" y="1514"/>
                        <a:pt x="10373" y="1502"/>
                      </a:cubicBezTo>
                      <a:cubicBezTo>
                        <a:pt x="10175" y="1370"/>
                        <a:pt x="10026" y="1238"/>
                        <a:pt x="9894" y="1089"/>
                      </a:cubicBezTo>
                      <a:cubicBezTo>
                        <a:pt x="8311" y="1848"/>
                        <a:pt x="6877" y="2804"/>
                        <a:pt x="5426" y="3843"/>
                      </a:cubicBezTo>
                      <a:cubicBezTo>
                        <a:pt x="6118" y="4387"/>
                        <a:pt x="6794" y="5014"/>
                        <a:pt x="7487" y="5558"/>
                      </a:cubicBezTo>
                      <a:cubicBezTo>
                        <a:pt x="7553" y="5492"/>
                        <a:pt x="7701" y="5426"/>
                        <a:pt x="7767" y="5360"/>
                      </a:cubicBezTo>
                      <a:cubicBezTo>
                        <a:pt x="7780" y="5344"/>
                        <a:pt x="7799" y="5336"/>
                        <a:pt x="7819" y="5336"/>
                      </a:cubicBezTo>
                      <a:cubicBezTo>
                        <a:pt x="7899" y="5336"/>
                        <a:pt x="8005" y="5452"/>
                        <a:pt x="7899" y="5558"/>
                      </a:cubicBezTo>
                      <a:cubicBezTo>
                        <a:pt x="7833" y="5624"/>
                        <a:pt x="7767" y="5690"/>
                        <a:pt x="7701" y="5772"/>
                      </a:cubicBezTo>
                      <a:cubicBezTo>
                        <a:pt x="8031" y="6036"/>
                        <a:pt x="8377" y="6316"/>
                        <a:pt x="8724" y="6663"/>
                      </a:cubicBezTo>
                      <a:cubicBezTo>
                        <a:pt x="8817" y="6756"/>
                        <a:pt x="8778" y="6849"/>
                        <a:pt x="8701" y="6849"/>
                      </a:cubicBezTo>
                      <a:cubicBezTo>
                        <a:pt x="8669" y="6849"/>
                        <a:pt x="8630" y="6833"/>
                        <a:pt x="8592" y="6795"/>
                      </a:cubicBezTo>
                      <a:cubicBezTo>
                        <a:pt x="8245" y="6514"/>
                        <a:pt x="7833" y="6251"/>
                        <a:pt x="7487" y="5904"/>
                      </a:cubicBezTo>
                      <a:cubicBezTo>
                        <a:pt x="7009" y="6316"/>
                        <a:pt x="6597" y="6729"/>
                        <a:pt x="6118" y="7075"/>
                      </a:cubicBezTo>
                      <a:cubicBezTo>
                        <a:pt x="6184" y="7141"/>
                        <a:pt x="6316" y="7273"/>
                        <a:pt x="6382" y="7339"/>
                      </a:cubicBezTo>
                      <a:cubicBezTo>
                        <a:pt x="6449" y="7406"/>
                        <a:pt x="6407" y="7505"/>
                        <a:pt x="6354" y="7505"/>
                      </a:cubicBezTo>
                      <a:cubicBezTo>
                        <a:pt x="6342" y="7505"/>
                        <a:pt x="6329" y="7500"/>
                        <a:pt x="6316" y="7487"/>
                      </a:cubicBezTo>
                      <a:cubicBezTo>
                        <a:pt x="6184" y="7339"/>
                        <a:pt x="6052" y="7273"/>
                        <a:pt x="5970" y="7207"/>
                      </a:cubicBezTo>
                      <a:cubicBezTo>
                        <a:pt x="5772" y="7273"/>
                        <a:pt x="5640" y="7421"/>
                        <a:pt x="5492" y="7487"/>
                      </a:cubicBezTo>
                      <a:cubicBezTo>
                        <a:pt x="5479" y="7500"/>
                        <a:pt x="5464" y="7505"/>
                        <a:pt x="5449" y="7505"/>
                      </a:cubicBezTo>
                      <a:cubicBezTo>
                        <a:pt x="5383" y="7505"/>
                        <a:pt x="5306" y="7406"/>
                        <a:pt x="5360" y="7339"/>
                      </a:cubicBezTo>
                      <a:cubicBezTo>
                        <a:pt x="5492" y="7207"/>
                        <a:pt x="5640" y="7141"/>
                        <a:pt x="5772" y="7009"/>
                      </a:cubicBezTo>
                      <a:cubicBezTo>
                        <a:pt x="5014" y="6448"/>
                        <a:pt x="4255" y="5838"/>
                        <a:pt x="3579" y="5212"/>
                      </a:cubicBezTo>
                      <a:cubicBezTo>
                        <a:pt x="3299" y="5360"/>
                        <a:pt x="3084" y="5492"/>
                        <a:pt x="2820" y="5690"/>
                      </a:cubicBezTo>
                      <a:cubicBezTo>
                        <a:pt x="2807" y="5707"/>
                        <a:pt x="2792" y="5714"/>
                        <a:pt x="2779" y="5714"/>
                      </a:cubicBezTo>
                      <a:cubicBezTo>
                        <a:pt x="2727" y="5714"/>
                        <a:pt x="2689" y="5610"/>
                        <a:pt x="2754" y="5558"/>
                      </a:cubicBezTo>
                      <a:cubicBezTo>
                        <a:pt x="2952" y="5360"/>
                        <a:pt x="3167" y="5212"/>
                        <a:pt x="3431" y="5080"/>
                      </a:cubicBezTo>
                      <a:cubicBezTo>
                        <a:pt x="2820" y="4536"/>
                        <a:pt x="2260" y="3975"/>
                        <a:pt x="1650" y="3431"/>
                      </a:cubicBezTo>
                      <a:lnTo>
                        <a:pt x="1650" y="3365"/>
                      </a:lnTo>
                      <a:lnTo>
                        <a:pt x="1023" y="3299"/>
                      </a:lnTo>
                      <a:cubicBezTo>
                        <a:pt x="957" y="3711"/>
                        <a:pt x="957" y="4123"/>
                        <a:pt x="957" y="4536"/>
                      </a:cubicBezTo>
                      <a:cubicBezTo>
                        <a:pt x="995" y="4574"/>
                        <a:pt x="945" y="4612"/>
                        <a:pt x="896" y="4612"/>
                      </a:cubicBezTo>
                      <a:cubicBezTo>
                        <a:pt x="860" y="4612"/>
                        <a:pt x="825" y="4591"/>
                        <a:pt x="825" y="4536"/>
                      </a:cubicBezTo>
                      <a:cubicBezTo>
                        <a:pt x="759" y="4123"/>
                        <a:pt x="693" y="3711"/>
                        <a:pt x="759" y="3216"/>
                      </a:cubicBezTo>
                      <a:lnTo>
                        <a:pt x="611" y="3216"/>
                      </a:lnTo>
                      <a:lnTo>
                        <a:pt x="611" y="3299"/>
                      </a:lnTo>
                      <a:cubicBezTo>
                        <a:pt x="479" y="3843"/>
                        <a:pt x="545" y="4387"/>
                        <a:pt x="759" y="4948"/>
                      </a:cubicBezTo>
                      <a:cubicBezTo>
                        <a:pt x="806" y="4994"/>
                        <a:pt x="754" y="5041"/>
                        <a:pt x="690" y="5041"/>
                      </a:cubicBezTo>
                      <a:cubicBezTo>
                        <a:pt x="663" y="5041"/>
                        <a:pt x="635" y="5033"/>
                        <a:pt x="611" y="5014"/>
                      </a:cubicBezTo>
                      <a:lnTo>
                        <a:pt x="413" y="4387"/>
                      </a:lnTo>
                      <a:lnTo>
                        <a:pt x="1" y="4453"/>
                      </a:lnTo>
                      <a:cubicBezTo>
                        <a:pt x="281" y="5970"/>
                        <a:pt x="1584" y="7009"/>
                        <a:pt x="2886" y="7685"/>
                      </a:cubicBezTo>
                      <a:cubicBezTo>
                        <a:pt x="6052" y="9334"/>
                        <a:pt x="9482" y="9548"/>
                        <a:pt x="12912" y="9548"/>
                      </a:cubicBezTo>
                      <a:cubicBezTo>
                        <a:pt x="11329" y="7553"/>
                        <a:pt x="10092" y="5212"/>
                        <a:pt x="8856" y="3019"/>
                      </a:cubicBezTo>
                      <a:cubicBezTo>
                        <a:pt x="8724" y="2887"/>
                        <a:pt x="8938" y="2672"/>
                        <a:pt x="9136" y="2672"/>
                      </a:cubicBezTo>
                      <a:cubicBezTo>
                        <a:pt x="11609" y="3150"/>
                        <a:pt x="14083" y="3629"/>
                        <a:pt x="16622" y="4189"/>
                      </a:cubicBezTo>
                      <a:lnTo>
                        <a:pt x="16771" y="3431"/>
                      </a:lnTo>
                      <a:cubicBezTo>
                        <a:pt x="16771" y="3431"/>
                        <a:pt x="16688" y="3431"/>
                        <a:pt x="16688" y="3365"/>
                      </a:cubicBezTo>
                      <a:cubicBezTo>
                        <a:pt x="15666" y="2672"/>
                        <a:pt x="14709" y="1914"/>
                        <a:pt x="13736" y="1155"/>
                      </a:cubicBezTo>
                      <a:cubicBezTo>
                        <a:pt x="13539" y="1304"/>
                        <a:pt x="13324" y="1502"/>
                        <a:pt x="13126" y="1650"/>
                      </a:cubicBezTo>
                      <a:cubicBezTo>
                        <a:pt x="13093" y="1680"/>
                        <a:pt x="13056" y="1692"/>
                        <a:pt x="13022" y="1692"/>
                      </a:cubicBezTo>
                      <a:cubicBezTo>
                        <a:pt x="12905" y="1692"/>
                        <a:pt x="12810" y="1552"/>
                        <a:pt x="12912" y="1502"/>
                      </a:cubicBezTo>
                      <a:cubicBezTo>
                        <a:pt x="13126" y="1304"/>
                        <a:pt x="13324" y="1155"/>
                        <a:pt x="13539" y="1023"/>
                      </a:cubicBezTo>
                      <a:cubicBezTo>
                        <a:pt x="13126" y="677"/>
                        <a:pt x="12714" y="331"/>
                        <a:pt x="12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6935254" y="2548250"/>
                  <a:ext cx="806472" cy="700824"/>
                </a:xfrm>
                <a:custGeom>
                  <a:avLst/>
                  <a:gdLst/>
                  <a:ahLst/>
                  <a:cxnLst/>
                  <a:rect l="l" t="t" r="r" b="b"/>
                  <a:pathLst>
                    <a:path w="13687" h="11894" extrusionOk="0">
                      <a:moveTo>
                        <a:pt x="9828" y="5096"/>
                      </a:moveTo>
                      <a:cubicBezTo>
                        <a:pt x="10455" y="5228"/>
                        <a:pt x="11065" y="5228"/>
                        <a:pt x="11757" y="5228"/>
                      </a:cubicBezTo>
                      <a:cubicBezTo>
                        <a:pt x="11889" y="5228"/>
                        <a:pt x="11889" y="5442"/>
                        <a:pt x="11757" y="5442"/>
                      </a:cubicBezTo>
                      <a:cubicBezTo>
                        <a:pt x="11640" y="5453"/>
                        <a:pt x="11525" y="5458"/>
                        <a:pt x="11412" y="5458"/>
                      </a:cubicBezTo>
                      <a:cubicBezTo>
                        <a:pt x="10858" y="5458"/>
                        <a:pt x="10349" y="5337"/>
                        <a:pt x="9828" y="5228"/>
                      </a:cubicBezTo>
                      <a:cubicBezTo>
                        <a:pt x="9696" y="5228"/>
                        <a:pt x="9762" y="5096"/>
                        <a:pt x="9828" y="5096"/>
                      </a:cubicBezTo>
                      <a:close/>
                      <a:moveTo>
                        <a:pt x="10174" y="5772"/>
                      </a:moveTo>
                      <a:cubicBezTo>
                        <a:pt x="10461" y="5861"/>
                        <a:pt x="10748" y="5897"/>
                        <a:pt x="11039" y="5897"/>
                      </a:cubicBezTo>
                      <a:cubicBezTo>
                        <a:pt x="11232" y="5897"/>
                        <a:pt x="11428" y="5881"/>
                        <a:pt x="11625" y="5854"/>
                      </a:cubicBezTo>
                      <a:cubicBezTo>
                        <a:pt x="11757" y="5854"/>
                        <a:pt x="11757" y="6052"/>
                        <a:pt x="11691" y="6052"/>
                      </a:cubicBezTo>
                      <a:cubicBezTo>
                        <a:pt x="11477" y="6103"/>
                        <a:pt x="11275" y="6124"/>
                        <a:pt x="11077" y="6124"/>
                      </a:cubicBezTo>
                      <a:cubicBezTo>
                        <a:pt x="10756" y="6124"/>
                        <a:pt x="10445" y="6068"/>
                        <a:pt x="10108" y="5986"/>
                      </a:cubicBezTo>
                      <a:cubicBezTo>
                        <a:pt x="10042" y="5986"/>
                        <a:pt x="10042" y="5772"/>
                        <a:pt x="10174" y="5772"/>
                      </a:cubicBezTo>
                      <a:close/>
                      <a:moveTo>
                        <a:pt x="1836" y="3915"/>
                      </a:moveTo>
                      <a:cubicBezTo>
                        <a:pt x="1886" y="3915"/>
                        <a:pt x="1930" y="3953"/>
                        <a:pt x="1930" y="3991"/>
                      </a:cubicBezTo>
                      <a:cubicBezTo>
                        <a:pt x="1732" y="5294"/>
                        <a:pt x="1649" y="6596"/>
                        <a:pt x="1798" y="7916"/>
                      </a:cubicBezTo>
                      <a:cubicBezTo>
                        <a:pt x="1798" y="7949"/>
                        <a:pt x="1744" y="7965"/>
                        <a:pt x="1690" y="7965"/>
                      </a:cubicBezTo>
                      <a:cubicBezTo>
                        <a:pt x="1637" y="7965"/>
                        <a:pt x="1583" y="7949"/>
                        <a:pt x="1583" y="7916"/>
                      </a:cubicBezTo>
                      <a:cubicBezTo>
                        <a:pt x="1451" y="6531"/>
                        <a:pt x="1517" y="5294"/>
                        <a:pt x="1732" y="3991"/>
                      </a:cubicBezTo>
                      <a:cubicBezTo>
                        <a:pt x="1760" y="3935"/>
                        <a:pt x="1799" y="3915"/>
                        <a:pt x="1836" y="3915"/>
                      </a:cubicBezTo>
                      <a:close/>
                      <a:moveTo>
                        <a:pt x="6134" y="7279"/>
                      </a:moveTo>
                      <a:cubicBezTo>
                        <a:pt x="6195" y="7279"/>
                        <a:pt x="6266" y="7317"/>
                        <a:pt x="6266" y="7355"/>
                      </a:cubicBezTo>
                      <a:cubicBezTo>
                        <a:pt x="6118" y="8114"/>
                        <a:pt x="6118" y="8806"/>
                        <a:pt x="6266" y="9565"/>
                      </a:cubicBezTo>
                      <a:cubicBezTo>
                        <a:pt x="6266" y="9642"/>
                        <a:pt x="6193" y="9674"/>
                        <a:pt x="6132" y="9674"/>
                      </a:cubicBezTo>
                      <a:cubicBezTo>
                        <a:pt x="6089" y="9674"/>
                        <a:pt x="6052" y="9658"/>
                        <a:pt x="6052" y="9631"/>
                      </a:cubicBezTo>
                      <a:cubicBezTo>
                        <a:pt x="5920" y="8872"/>
                        <a:pt x="5854" y="8114"/>
                        <a:pt x="6052" y="7355"/>
                      </a:cubicBezTo>
                      <a:cubicBezTo>
                        <a:pt x="6052" y="7299"/>
                        <a:pt x="6090" y="7279"/>
                        <a:pt x="6134" y="7279"/>
                      </a:cubicBezTo>
                      <a:close/>
                      <a:moveTo>
                        <a:pt x="11337" y="8283"/>
                      </a:moveTo>
                      <a:cubicBezTo>
                        <a:pt x="11395" y="8283"/>
                        <a:pt x="11444" y="8320"/>
                        <a:pt x="11411" y="8394"/>
                      </a:cubicBezTo>
                      <a:cubicBezTo>
                        <a:pt x="11411" y="8806"/>
                        <a:pt x="11411" y="9218"/>
                        <a:pt x="11345" y="9565"/>
                      </a:cubicBezTo>
                      <a:cubicBezTo>
                        <a:pt x="11345" y="9664"/>
                        <a:pt x="11275" y="9713"/>
                        <a:pt x="11205" y="9713"/>
                      </a:cubicBezTo>
                      <a:cubicBezTo>
                        <a:pt x="11135" y="9713"/>
                        <a:pt x="11065" y="9664"/>
                        <a:pt x="11065" y="9565"/>
                      </a:cubicBezTo>
                      <a:cubicBezTo>
                        <a:pt x="11065" y="9218"/>
                        <a:pt x="11131" y="8806"/>
                        <a:pt x="11213" y="8394"/>
                      </a:cubicBezTo>
                      <a:cubicBezTo>
                        <a:pt x="11213" y="8320"/>
                        <a:pt x="11279" y="8283"/>
                        <a:pt x="11337" y="8283"/>
                      </a:cubicBezTo>
                      <a:close/>
                      <a:moveTo>
                        <a:pt x="2093" y="8508"/>
                      </a:moveTo>
                      <a:cubicBezTo>
                        <a:pt x="2111" y="8508"/>
                        <a:pt x="2128" y="8513"/>
                        <a:pt x="2144" y="8526"/>
                      </a:cubicBezTo>
                      <a:cubicBezTo>
                        <a:pt x="2622" y="9070"/>
                        <a:pt x="3232" y="9482"/>
                        <a:pt x="3925" y="9631"/>
                      </a:cubicBezTo>
                      <a:cubicBezTo>
                        <a:pt x="4057" y="9631"/>
                        <a:pt x="3991" y="9763"/>
                        <a:pt x="3925" y="9763"/>
                      </a:cubicBezTo>
                      <a:cubicBezTo>
                        <a:pt x="3166" y="9631"/>
                        <a:pt x="2474" y="9284"/>
                        <a:pt x="1996" y="8658"/>
                      </a:cubicBezTo>
                      <a:cubicBezTo>
                        <a:pt x="1942" y="8604"/>
                        <a:pt x="2018" y="8508"/>
                        <a:pt x="2093" y="8508"/>
                      </a:cubicBezTo>
                      <a:close/>
                      <a:moveTo>
                        <a:pt x="0" y="1"/>
                      </a:moveTo>
                      <a:lnTo>
                        <a:pt x="0" y="1"/>
                      </a:lnTo>
                      <a:cubicBezTo>
                        <a:pt x="83" y="2754"/>
                        <a:pt x="83" y="5508"/>
                        <a:pt x="83" y="8179"/>
                      </a:cubicBezTo>
                      <a:lnTo>
                        <a:pt x="83" y="8245"/>
                      </a:lnTo>
                      <a:cubicBezTo>
                        <a:pt x="3101" y="10550"/>
                        <a:pt x="6443" y="11894"/>
                        <a:pt x="10072" y="11894"/>
                      </a:cubicBezTo>
                      <a:cubicBezTo>
                        <a:pt x="11221" y="11894"/>
                        <a:pt x="12399" y="11759"/>
                        <a:pt x="13604" y="11477"/>
                      </a:cubicBezTo>
                      <a:cubicBezTo>
                        <a:pt x="13687" y="9152"/>
                        <a:pt x="13538" y="6811"/>
                        <a:pt x="13274" y="4469"/>
                      </a:cubicBezTo>
                      <a:cubicBezTo>
                        <a:pt x="12428" y="4627"/>
                        <a:pt x="11512" y="4706"/>
                        <a:pt x="10568" y="4706"/>
                      </a:cubicBezTo>
                      <a:cubicBezTo>
                        <a:pt x="7377" y="4706"/>
                        <a:pt x="3861" y="3803"/>
                        <a:pt x="1583" y="1996"/>
                      </a:cubicBezTo>
                      <a:cubicBezTo>
                        <a:pt x="825" y="1452"/>
                        <a:pt x="347" y="75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77" name="Google Shape;3477;p55"/>
            <p:cNvSpPr/>
            <p:nvPr/>
          </p:nvSpPr>
          <p:spPr>
            <a:xfrm>
              <a:off x="7510452" y="2431643"/>
              <a:ext cx="659755" cy="583038"/>
            </a:xfrm>
            <a:custGeom>
              <a:avLst/>
              <a:gdLst/>
              <a:ahLst/>
              <a:cxnLst/>
              <a:rect l="l" t="t" r="r" b="b"/>
              <a:pathLst>
                <a:path w="11197" h="9895" extrusionOk="0">
                  <a:moveTo>
                    <a:pt x="3644" y="1370"/>
                  </a:moveTo>
                  <a:cubicBezTo>
                    <a:pt x="4337" y="1370"/>
                    <a:pt x="4947" y="1435"/>
                    <a:pt x="5574" y="1650"/>
                  </a:cubicBezTo>
                  <a:cubicBezTo>
                    <a:pt x="5687" y="1707"/>
                    <a:pt x="5654" y="1861"/>
                    <a:pt x="5548" y="1861"/>
                  </a:cubicBezTo>
                  <a:cubicBezTo>
                    <a:pt x="5531" y="1861"/>
                    <a:pt x="5512" y="1857"/>
                    <a:pt x="5491" y="1848"/>
                  </a:cubicBezTo>
                  <a:cubicBezTo>
                    <a:pt x="4881" y="1716"/>
                    <a:pt x="4337" y="1567"/>
                    <a:pt x="3644" y="1501"/>
                  </a:cubicBezTo>
                  <a:cubicBezTo>
                    <a:pt x="3578" y="1501"/>
                    <a:pt x="3578" y="1370"/>
                    <a:pt x="3644" y="1370"/>
                  </a:cubicBezTo>
                  <a:close/>
                  <a:moveTo>
                    <a:pt x="3868" y="1835"/>
                  </a:moveTo>
                  <a:cubicBezTo>
                    <a:pt x="3885" y="1835"/>
                    <a:pt x="3904" y="1839"/>
                    <a:pt x="3925" y="1848"/>
                  </a:cubicBezTo>
                  <a:cubicBezTo>
                    <a:pt x="4469" y="1980"/>
                    <a:pt x="5013" y="2128"/>
                    <a:pt x="5574" y="2260"/>
                  </a:cubicBezTo>
                  <a:cubicBezTo>
                    <a:pt x="5688" y="2317"/>
                    <a:pt x="5653" y="2487"/>
                    <a:pt x="5545" y="2487"/>
                  </a:cubicBezTo>
                  <a:cubicBezTo>
                    <a:pt x="5529" y="2487"/>
                    <a:pt x="5511" y="2483"/>
                    <a:pt x="5491" y="2474"/>
                  </a:cubicBezTo>
                  <a:cubicBezTo>
                    <a:pt x="4947" y="2326"/>
                    <a:pt x="4403" y="2194"/>
                    <a:pt x="3842" y="2062"/>
                  </a:cubicBezTo>
                  <a:cubicBezTo>
                    <a:pt x="3729" y="1991"/>
                    <a:pt x="3762" y="1835"/>
                    <a:pt x="3868" y="1835"/>
                  </a:cubicBezTo>
                  <a:close/>
                  <a:moveTo>
                    <a:pt x="6316" y="7833"/>
                  </a:moveTo>
                  <a:cubicBezTo>
                    <a:pt x="6662" y="7965"/>
                    <a:pt x="7074" y="8031"/>
                    <a:pt x="7420" y="8031"/>
                  </a:cubicBezTo>
                  <a:cubicBezTo>
                    <a:pt x="7635" y="8097"/>
                    <a:pt x="7635" y="8312"/>
                    <a:pt x="7420" y="8312"/>
                  </a:cubicBezTo>
                  <a:cubicBezTo>
                    <a:pt x="7008" y="8312"/>
                    <a:pt x="6596" y="8246"/>
                    <a:pt x="6250" y="8031"/>
                  </a:cubicBezTo>
                  <a:cubicBezTo>
                    <a:pt x="6118" y="8031"/>
                    <a:pt x="6184" y="7833"/>
                    <a:pt x="6316" y="7833"/>
                  </a:cubicBezTo>
                  <a:close/>
                  <a:moveTo>
                    <a:pt x="0" y="1"/>
                  </a:moveTo>
                  <a:lnTo>
                    <a:pt x="0" y="1"/>
                  </a:lnTo>
                  <a:cubicBezTo>
                    <a:pt x="1171" y="1914"/>
                    <a:pt x="2540" y="3843"/>
                    <a:pt x="3578" y="5904"/>
                  </a:cubicBezTo>
                  <a:cubicBezTo>
                    <a:pt x="3627" y="5880"/>
                    <a:pt x="3686" y="5865"/>
                    <a:pt x="3742" y="5865"/>
                  </a:cubicBezTo>
                  <a:cubicBezTo>
                    <a:pt x="3838" y="5865"/>
                    <a:pt x="3925" y="5911"/>
                    <a:pt x="3925" y="6036"/>
                  </a:cubicBezTo>
                  <a:cubicBezTo>
                    <a:pt x="3991" y="6729"/>
                    <a:pt x="4057" y="7487"/>
                    <a:pt x="4123" y="8163"/>
                  </a:cubicBezTo>
                  <a:cubicBezTo>
                    <a:pt x="6464" y="8724"/>
                    <a:pt x="8789" y="9202"/>
                    <a:pt x="11065" y="9895"/>
                  </a:cubicBezTo>
                  <a:cubicBezTo>
                    <a:pt x="11197" y="7339"/>
                    <a:pt x="11197" y="4865"/>
                    <a:pt x="11197" y="2392"/>
                  </a:cubicBezTo>
                  <a:lnTo>
                    <a:pt x="11197" y="2326"/>
                  </a:lnTo>
                  <a:lnTo>
                    <a:pt x="11197" y="2260"/>
                  </a:lnTo>
                  <a:lnTo>
                    <a:pt x="11131" y="2260"/>
                  </a:lnTo>
                  <a:cubicBezTo>
                    <a:pt x="7420" y="1435"/>
                    <a:pt x="3710" y="67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55"/>
            <p:cNvGrpSpPr/>
            <p:nvPr/>
          </p:nvGrpSpPr>
          <p:grpSpPr>
            <a:xfrm>
              <a:off x="6903200" y="2060375"/>
              <a:ext cx="1311733" cy="1219814"/>
              <a:chOff x="6903200" y="2060375"/>
              <a:chExt cx="1311733" cy="1219814"/>
            </a:xfrm>
          </p:grpSpPr>
          <p:sp>
            <p:nvSpPr>
              <p:cNvPr id="3479" name="Google Shape;3479;p55"/>
              <p:cNvSpPr/>
              <p:nvPr/>
            </p:nvSpPr>
            <p:spPr>
              <a:xfrm>
                <a:off x="6903200" y="2060375"/>
                <a:ext cx="1311733" cy="1219814"/>
              </a:xfrm>
              <a:custGeom>
                <a:avLst/>
                <a:gdLst/>
                <a:ahLst/>
                <a:cxnLst/>
                <a:rect l="l" t="t" r="r" b="b"/>
                <a:pathLst>
                  <a:path w="22262" h="20702" extrusionOk="0">
                    <a:moveTo>
                      <a:pt x="10606" y="563"/>
                    </a:moveTo>
                    <a:cubicBezTo>
                      <a:pt x="12934" y="563"/>
                      <a:pt x="15310" y="1012"/>
                      <a:pt x="17248" y="1965"/>
                    </a:cubicBezTo>
                    <a:cubicBezTo>
                      <a:pt x="19656" y="3202"/>
                      <a:pt x="21371" y="5197"/>
                      <a:pt x="21503" y="8083"/>
                    </a:cubicBezTo>
                    <a:cubicBezTo>
                      <a:pt x="20134" y="7802"/>
                      <a:pt x="18765" y="7456"/>
                      <a:pt x="17380" y="7192"/>
                    </a:cubicBezTo>
                    <a:cubicBezTo>
                      <a:pt x="14841" y="6632"/>
                      <a:pt x="12367" y="6153"/>
                      <a:pt x="9894" y="5675"/>
                    </a:cubicBezTo>
                    <a:cubicBezTo>
                      <a:pt x="9696" y="5675"/>
                      <a:pt x="9482" y="5890"/>
                      <a:pt x="9614" y="6022"/>
                    </a:cubicBezTo>
                    <a:cubicBezTo>
                      <a:pt x="10850" y="8215"/>
                      <a:pt x="12087" y="10556"/>
                      <a:pt x="13670" y="12551"/>
                    </a:cubicBezTo>
                    <a:cubicBezTo>
                      <a:pt x="10240" y="12551"/>
                      <a:pt x="6810" y="12337"/>
                      <a:pt x="3644" y="10688"/>
                    </a:cubicBezTo>
                    <a:cubicBezTo>
                      <a:pt x="2342" y="10012"/>
                      <a:pt x="1039" y="8973"/>
                      <a:pt x="759" y="7456"/>
                    </a:cubicBezTo>
                    <a:cubicBezTo>
                      <a:pt x="693" y="7258"/>
                      <a:pt x="693" y="7044"/>
                      <a:pt x="693" y="6780"/>
                    </a:cubicBezTo>
                    <a:cubicBezTo>
                      <a:pt x="627" y="4719"/>
                      <a:pt x="2061" y="3070"/>
                      <a:pt x="3776" y="2097"/>
                    </a:cubicBezTo>
                    <a:cubicBezTo>
                      <a:pt x="5576" y="1098"/>
                      <a:pt x="8063" y="563"/>
                      <a:pt x="10606" y="563"/>
                    </a:cubicBezTo>
                    <a:close/>
                    <a:moveTo>
                      <a:pt x="10306" y="6302"/>
                    </a:moveTo>
                    <a:lnTo>
                      <a:pt x="10306" y="6302"/>
                    </a:lnTo>
                    <a:cubicBezTo>
                      <a:pt x="14016" y="6978"/>
                      <a:pt x="17726" y="7736"/>
                      <a:pt x="21437" y="8561"/>
                    </a:cubicBezTo>
                    <a:lnTo>
                      <a:pt x="21503" y="8561"/>
                    </a:lnTo>
                    <a:lnTo>
                      <a:pt x="21503" y="8627"/>
                    </a:lnTo>
                    <a:lnTo>
                      <a:pt x="21503" y="8693"/>
                    </a:lnTo>
                    <a:cubicBezTo>
                      <a:pt x="21503" y="11166"/>
                      <a:pt x="21503" y="13640"/>
                      <a:pt x="21371" y="16196"/>
                    </a:cubicBezTo>
                    <a:cubicBezTo>
                      <a:pt x="19095" y="15503"/>
                      <a:pt x="16770" y="15025"/>
                      <a:pt x="14429" y="14464"/>
                    </a:cubicBezTo>
                    <a:cubicBezTo>
                      <a:pt x="14363" y="13788"/>
                      <a:pt x="14297" y="13030"/>
                      <a:pt x="14231" y="12337"/>
                    </a:cubicBezTo>
                    <a:cubicBezTo>
                      <a:pt x="14231" y="12212"/>
                      <a:pt x="14144" y="12166"/>
                      <a:pt x="14048" y="12166"/>
                    </a:cubicBezTo>
                    <a:cubicBezTo>
                      <a:pt x="13992" y="12166"/>
                      <a:pt x="13933" y="12181"/>
                      <a:pt x="13884" y="12205"/>
                    </a:cubicBezTo>
                    <a:cubicBezTo>
                      <a:pt x="12846" y="10144"/>
                      <a:pt x="11477" y="8215"/>
                      <a:pt x="10306" y="6302"/>
                    </a:cubicBezTo>
                    <a:close/>
                    <a:moveTo>
                      <a:pt x="544" y="8281"/>
                    </a:moveTo>
                    <a:lnTo>
                      <a:pt x="544" y="8281"/>
                    </a:lnTo>
                    <a:cubicBezTo>
                      <a:pt x="891" y="9039"/>
                      <a:pt x="1369" y="9732"/>
                      <a:pt x="2127" y="10276"/>
                    </a:cubicBezTo>
                    <a:cubicBezTo>
                      <a:pt x="4405" y="12083"/>
                      <a:pt x="7921" y="12986"/>
                      <a:pt x="11112" y="12986"/>
                    </a:cubicBezTo>
                    <a:cubicBezTo>
                      <a:pt x="12056" y="12986"/>
                      <a:pt x="12972" y="12907"/>
                      <a:pt x="13818" y="12749"/>
                    </a:cubicBezTo>
                    <a:cubicBezTo>
                      <a:pt x="14082" y="15091"/>
                      <a:pt x="14231" y="17432"/>
                      <a:pt x="14148" y="19757"/>
                    </a:cubicBezTo>
                    <a:cubicBezTo>
                      <a:pt x="12943" y="20039"/>
                      <a:pt x="11765" y="20174"/>
                      <a:pt x="10616" y="20174"/>
                    </a:cubicBezTo>
                    <a:cubicBezTo>
                      <a:pt x="6987" y="20174"/>
                      <a:pt x="3645" y="18830"/>
                      <a:pt x="627" y="16525"/>
                    </a:cubicBezTo>
                    <a:lnTo>
                      <a:pt x="627" y="16459"/>
                    </a:lnTo>
                    <a:cubicBezTo>
                      <a:pt x="627" y="13788"/>
                      <a:pt x="627" y="11034"/>
                      <a:pt x="544" y="8281"/>
                    </a:cubicBezTo>
                    <a:close/>
                    <a:moveTo>
                      <a:pt x="10616" y="0"/>
                    </a:moveTo>
                    <a:cubicBezTo>
                      <a:pt x="7557" y="0"/>
                      <a:pt x="4559" y="778"/>
                      <a:pt x="2606" y="2245"/>
                    </a:cubicBezTo>
                    <a:cubicBezTo>
                      <a:pt x="1039" y="3482"/>
                      <a:pt x="215" y="5197"/>
                      <a:pt x="280" y="6912"/>
                    </a:cubicBezTo>
                    <a:cubicBezTo>
                      <a:pt x="0" y="10078"/>
                      <a:pt x="66" y="13310"/>
                      <a:pt x="215" y="16459"/>
                    </a:cubicBezTo>
                    <a:cubicBezTo>
                      <a:pt x="215" y="16608"/>
                      <a:pt x="280" y="16674"/>
                      <a:pt x="346" y="16674"/>
                    </a:cubicBezTo>
                    <a:cubicBezTo>
                      <a:pt x="2962" y="19338"/>
                      <a:pt x="6813" y="20702"/>
                      <a:pt x="10576" y="20702"/>
                    </a:cubicBezTo>
                    <a:cubicBezTo>
                      <a:pt x="11843" y="20702"/>
                      <a:pt x="13100" y="20547"/>
                      <a:pt x="14297" y="20236"/>
                    </a:cubicBezTo>
                    <a:cubicBezTo>
                      <a:pt x="14363" y="20236"/>
                      <a:pt x="14429" y="20170"/>
                      <a:pt x="14429" y="20038"/>
                    </a:cubicBezTo>
                    <a:cubicBezTo>
                      <a:pt x="14494" y="20038"/>
                      <a:pt x="14494" y="19972"/>
                      <a:pt x="14494" y="19972"/>
                    </a:cubicBezTo>
                    <a:cubicBezTo>
                      <a:pt x="14643" y="18257"/>
                      <a:pt x="14643" y="16525"/>
                      <a:pt x="14494" y="14811"/>
                    </a:cubicBezTo>
                    <a:lnTo>
                      <a:pt x="14494" y="14811"/>
                    </a:lnTo>
                    <a:cubicBezTo>
                      <a:pt x="16704" y="15503"/>
                      <a:pt x="18963" y="16262"/>
                      <a:pt x="21305" y="16608"/>
                    </a:cubicBezTo>
                    <a:cubicBezTo>
                      <a:pt x="21371" y="16608"/>
                      <a:pt x="21437" y="16608"/>
                      <a:pt x="21503" y="16525"/>
                    </a:cubicBezTo>
                    <a:cubicBezTo>
                      <a:pt x="21569" y="16525"/>
                      <a:pt x="21651" y="16525"/>
                      <a:pt x="21651" y="16394"/>
                    </a:cubicBezTo>
                    <a:cubicBezTo>
                      <a:pt x="22063" y="13920"/>
                      <a:pt x="22261" y="11249"/>
                      <a:pt x="21915" y="8775"/>
                    </a:cubicBezTo>
                    <a:cubicBezTo>
                      <a:pt x="21981" y="8693"/>
                      <a:pt x="21981" y="8627"/>
                      <a:pt x="21981" y="8561"/>
                    </a:cubicBezTo>
                    <a:cubicBezTo>
                      <a:pt x="22163" y="2670"/>
                      <a:pt x="16285" y="0"/>
                      <a:pt x="10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8073983" y="2324228"/>
                <a:ext cx="36002" cy="96810"/>
              </a:xfrm>
              <a:custGeom>
                <a:avLst/>
                <a:gdLst/>
                <a:ahLst/>
                <a:cxnLst/>
                <a:rect l="l" t="t" r="r" b="b"/>
                <a:pathLst>
                  <a:path w="611" h="1643" extrusionOk="0">
                    <a:moveTo>
                      <a:pt x="134" y="1"/>
                    </a:moveTo>
                    <a:cubicBezTo>
                      <a:pt x="69" y="1"/>
                      <a:pt x="1" y="66"/>
                      <a:pt x="50" y="175"/>
                    </a:cubicBezTo>
                    <a:cubicBezTo>
                      <a:pt x="264" y="587"/>
                      <a:pt x="396" y="1065"/>
                      <a:pt x="396" y="1544"/>
                    </a:cubicBezTo>
                    <a:cubicBezTo>
                      <a:pt x="429" y="1610"/>
                      <a:pt x="482" y="1643"/>
                      <a:pt x="528" y="1643"/>
                    </a:cubicBezTo>
                    <a:cubicBezTo>
                      <a:pt x="573" y="1643"/>
                      <a:pt x="610" y="1610"/>
                      <a:pt x="610" y="1544"/>
                    </a:cubicBezTo>
                    <a:cubicBezTo>
                      <a:pt x="610" y="1065"/>
                      <a:pt x="462" y="505"/>
                      <a:pt x="198" y="27"/>
                    </a:cubicBezTo>
                    <a:cubicBezTo>
                      <a:pt x="181" y="9"/>
                      <a:pt x="15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7045026" y="2146932"/>
                <a:ext cx="961910" cy="532659"/>
              </a:xfrm>
              <a:custGeom>
                <a:avLst/>
                <a:gdLst/>
                <a:ahLst/>
                <a:cxnLst/>
                <a:rect l="l" t="t" r="r" b="b"/>
                <a:pathLst>
                  <a:path w="16325" h="9040" extrusionOk="0">
                    <a:moveTo>
                      <a:pt x="13539" y="1667"/>
                    </a:moveTo>
                    <a:cubicBezTo>
                      <a:pt x="14083" y="2079"/>
                      <a:pt x="14627" y="2491"/>
                      <a:pt x="15188" y="2970"/>
                    </a:cubicBezTo>
                    <a:cubicBezTo>
                      <a:pt x="14841" y="3250"/>
                      <a:pt x="14495" y="3448"/>
                      <a:pt x="14083" y="3728"/>
                    </a:cubicBezTo>
                    <a:cubicBezTo>
                      <a:pt x="14083" y="3728"/>
                      <a:pt x="14017" y="3728"/>
                      <a:pt x="14017" y="3794"/>
                    </a:cubicBezTo>
                    <a:cubicBezTo>
                      <a:pt x="13473" y="3382"/>
                      <a:pt x="12912" y="2904"/>
                      <a:pt x="12368" y="2491"/>
                    </a:cubicBezTo>
                    <a:cubicBezTo>
                      <a:pt x="12780" y="2211"/>
                      <a:pt x="13126" y="1947"/>
                      <a:pt x="13539" y="1667"/>
                    </a:cubicBezTo>
                    <a:close/>
                    <a:moveTo>
                      <a:pt x="6052" y="908"/>
                    </a:moveTo>
                    <a:cubicBezTo>
                      <a:pt x="6662" y="1387"/>
                      <a:pt x="7355" y="1947"/>
                      <a:pt x="7965" y="2425"/>
                    </a:cubicBezTo>
                    <a:cubicBezTo>
                      <a:pt x="7355" y="2772"/>
                      <a:pt x="6728" y="3184"/>
                      <a:pt x="6118" y="3596"/>
                    </a:cubicBezTo>
                    <a:cubicBezTo>
                      <a:pt x="5838" y="3728"/>
                      <a:pt x="5640" y="3860"/>
                      <a:pt x="5426" y="4008"/>
                    </a:cubicBezTo>
                    <a:cubicBezTo>
                      <a:pt x="4816" y="4421"/>
                      <a:pt x="4255" y="4833"/>
                      <a:pt x="3645" y="5245"/>
                    </a:cubicBezTo>
                    <a:cubicBezTo>
                      <a:pt x="3084" y="4750"/>
                      <a:pt x="2540" y="4338"/>
                      <a:pt x="2062" y="3926"/>
                    </a:cubicBezTo>
                    <a:cubicBezTo>
                      <a:pt x="2540" y="3448"/>
                      <a:pt x="3084" y="3036"/>
                      <a:pt x="3645" y="2623"/>
                    </a:cubicBezTo>
                    <a:cubicBezTo>
                      <a:pt x="4189" y="3101"/>
                      <a:pt x="4733" y="3514"/>
                      <a:pt x="5294" y="3926"/>
                    </a:cubicBezTo>
                    <a:lnTo>
                      <a:pt x="5360" y="3926"/>
                    </a:lnTo>
                    <a:cubicBezTo>
                      <a:pt x="5426" y="3926"/>
                      <a:pt x="5426" y="3860"/>
                      <a:pt x="5426" y="3794"/>
                    </a:cubicBezTo>
                    <a:cubicBezTo>
                      <a:pt x="4882" y="3316"/>
                      <a:pt x="4403" y="2904"/>
                      <a:pt x="3843" y="2491"/>
                    </a:cubicBezTo>
                    <a:cubicBezTo>
                      <a:pt x="4535" y="1947"/>
                      <a:pt x="5294" y="1387"/>
                      <a:pt x="6052" y="908"/>
                    </a:cubicBezTo>
                    <a:close/>
                    <a:moveTo>
                      <a:pt x="3579" y="5509"/>
                    </a:moveTo>
                    <a:cubicBezTo>
                      <a:pt x="4255" y="6136"/>
                      <a:pt x="4948" y="6746"/>
                      <a:pt x="5640" y="7306"/>
                    </a:cubicBezTo>
                    <a:cubicBezTo>
                      <a:pt x="5145" y="7719"/>
                      <a:pt x="4733" y="8048"/>
                      <a:pt x="4255" y="8461"/>
                    </a:cubicBezTo>
                    <a:cubicBezTo>
                      <a:pt x="3496" y="7850"/>
                      <a:pt x="2820" y="7224"/>
                      <a:pt x="2062" y="6614"/>
                    </a:cubicBezTo>
                    <a:cubicBezTo>
                      <a:pt x="2540" y="6267"/>
                      <a:pt x="3084" y="5855"/>
                      <a:pt x="3579" y="5509"/>
                    </a:cubicBezTo>
                    <a:close/>
                    <a:moveTo>
                      <a:pt x="9272" y="0"/>
                    </a:moveTo>
                    <a:cubicBezTo>
                      <a:pt x="9162" y="0"/>
                      <a:pt x="9094" y="108"/>
                      <a:pt x="9202" y="216"/>
                    </a:cubicBezTo>
                    <a:cubicBezTo>
                      <a:pt x="9614" y="562"/>
                      <a:pt x="10092" y="974"/>
                      <a:pt x="10504" y="1387"/>
                    </a:cubicBezTo>
                    <a:cubicBezTo>
                      <a:pt x="9762" y="1601"/>
                      <a:pt x="9004" y="1865"/>
                      <a:pt x="8245" y="2277"/>
                    </a:cubicBezTo>
                    <a:cubicBezTo>
                      <a:pt x="7619" y="1733"/>
                      <a:pt x="7009" y="1189"/>
                      <a:pt x="6250" y="776"/>
                    </a:cubicBezTo>
                    <a:cubicBezTo>
                      <a:pt x="6382" y="710"/>
                      <a:pt x="6465" y="628"/>
                      <a:pt x="6596" y="562"/>
                    </a:cubicBezTo>
                    <a:cubicBezTo>
                      <a:pt x="6650" y="509"/>
                      <a:pt x="6617" y="412"/>
                      <a:pt x="6532" y="412"/>
                    </a:cubicBezTo>
                    <a:cubicBezTo>
                      <a:pt x="6513" y="412"/>
                      <a:pt x="6490" y="418"/>
                      <a:pt x="6465" y="430"/>
                    </a:cubicBezTo>
                    <a:cubicBezTo>
                      <a:pt x="6316" y="496"/>
                      <a:pt x="6184" y="562"/>
                      <a:pt x="6118" y="628"/>
                    </a:cubicBezTo>
                    <a:lnTo>
                      <a:pt x="6052" y="628"/>
                    </a:lnTo>
                    <a:cubicBezTo>
                      <a:pt x="6031" y="611"/>
                      <a:pt x="6010" y="602"/>
                      <a:pt x="5992" y="602"/>
                    </a:cubicBezTo>
                    <a:cubicBezTo>
                      <a:pt x="5940" y="602"/>
                      <a:pt x="5904" y="667"/>
                      <a:pt x="5904" y="776"/>
                    </a:cubicBezTo>
                    <a:cubicBezTo>
                      <a:pt x="5079" y="1255"/>
                      <a:pt x="4403" y="1733"/>
                      <a:pt x="3645" y="2359"/>
                    </a:cubicBezTo>
                    <a:cubicBezTo>
                      <a:pt x="3496" y="2211"/>
                      <a:pt x="3365" y="2079"/>
                      <a:pt x="3167" y="1947"/>
                    </a:cubicBezTo>
                    <a:cubicBezTo>
                      <a:pt x="3084" y="1947"/>
                      <a:pt x="3018" y="2013"/>
                      <a:pt x="3084" y="2079"/>
                    </a:cubicBezTo>
                    <a:cubicBezTo>
                      <a:pt x="3233" y="2211"/>
                      <a:pt x="3365" y="2359"/>
                      <a:pt x="3430" y="2491"/>
                    </a:cubicBezTo>
                    <a:cubicBezTo>
                      <a:pt x="2952" y="2904"/>
                      <a:pt x="2408" y="3316"/>
                      <a:pt x="1847" y="3794"/>
                    </a:cubicBezTo>
                    <a:cubicBezTo>
                      <a:pt x="1716" y="3662"/>
                      <a:pt x="1518" y="3448"/>
                      <a:pt x="1303" y="3316"/>
                    </a:cubicBezTo>
                    <a:cubicBezTo>
                      <a:pt x="1291" y="3303"/>
                      <a:pt x="1276" y="3298"/>
                      <a:pt x="1260" y="3298"/>
                    </a:cubicBezTo>
                    <a:cubicBezTo>
                      <a:pt x="1194" y="3298"/>
                      <a:pt x="1118" y="3394"/>
                      <a:pt x="1171" y="3448"/>
                    </a:cubicBezTo>
                    <a:cubicBezTo>
                      <a:pt x="1369" y="3662"/>
                      <a:pt x="1518" y="3794"/>
                      <a:pt x="1716" y="3926"/>
                    </a:cubicBezTo>
                    <a:cubicBezTo>
                      <a:pt x="1584" y="4074"/>
                      <a:pt x="1435" y="4140"/>
                      <a:pt x="1303" y="4272"/>
                    </a:cubicBezTo>
                    <a:cubicBezTo>
                      <a:pt x="1257" y="4318"/>
                      <a:pt x="1308" y="4373"/>
                      <a:pt x="1365" y="4373"/>
                    </a:cubicBezTo>
                    <a:cubicBezTo>
                      <a:pt x="1390" y="4373"/>
                      <a:pt x="1415" y="4363"/>
                      <a:pt x="1435" y="4338"/>
                    </a:cubicBezTo>
                    <a:cubicBezTo>
                      <a:pt x="1584" y="4272"/>
                      <a:pt x="1716" y="4140"/>
                      <a:pt x="1847" y="4074"/>
                    </a:cubicBezTo>
                    <a:cubicBezTo>
                      <a:pt x="2342" y="4487"/>
                      <a:pt x="2886" y="4965"/>
                      <a:pt x="3365" y="5377"/>
                    </a:cubicBezTo>
                    <a:cubicBezTo>
                      <a:pt x="2886" y="5723"/>
                      <a:pt x="2408" y="6136"/>
                      <a:pt x="1930" y="6482"/>
                    </a:cubicBezTo>
                    <a:cubicBezTo>
                      <a:pt x="1369" y="5921"/>
                      <a:pt x="759" y="5377"/>
                      <a:pt x="133" y="4833"/>
                    </a:cubicBezTo>
                    <a:cubicBezTo>
                      <a:pt x="113" y="4808"/>
                      <a:pt x="93" y="4798"/>
                      <a:pt x="75" y="4798"/>
                    </a:cubicBezTo>
                    <a:cubicBezTo>
                      <a:pt x="33" y="4798"/>
                      <a:pt x="1" y="4853"/>
                      <a:pt x="1" y="4899"/>
                    </a:cubicBezTo>
                    <a:lnTo>
                      <a:pt x="1" y="4965"/>
                    </a:lnTo>
                    <a:cubicBezTo>
                      <a:pt x="611" y="5509"/>
                      <a:pt x="1171" y="6070"/>
                      <a:pt x="1782" y="6614"/>
                    </a:cubicBezTo>
                    <a:cubicBezTo>
                      <a:pt x="1518" y="6746"/>
                      <a:pt x="1303" y="6894"/>
                      <a:pt x="1105" y="7092"/>
                    </a:cubicBezTo>
                    <a:cubicBezTo>
                      <a:pt x="1040" y="7144"/>
                      <a:pt x="1078" y="7248"/>
                      <a:pt x="1130" y="7248"/>
                    </a:cubicBezTo>
                    <a:cubicBezTo>
                      <a:pt x="1143" y="7248"/>
                      <a:pt x="1158" y="7241"/>
                      <a:pt x="1171" y="7224"/>
                    </a:cubicBezTo>
                    <a:cubicBezTo>
                      <a:pt x="1435" y="7026"/>
                      <a:pt x="1650" y="6894"/>
                      <a:pt x="1930" y="6746"/>
                    </a:cubicBezTo>
                    <a:cubicBezTo>
                      <a:pt x="2606" y="7372"/>
                      <a:pt x="3365" y="7982"/>
                      <a:pt x="4123" y="8543"/>
                    </a:cubicBezTo>
                    <a:cubicBezTo>
                      <a:pt x="3991" y="8675"/>
                      <a:pt x="3843" y="8741"/>
                      <a:pt x="3711" y="8873"/>
                    </a:cubicBezTo>
                    <a:cubicBezTo>
                      <a:pt x="3657" y="8940"/>
                      <a:pt x="3734" y="9039"/>
                      <a:pt x="3800" y="9039"/>
                    </a:cubicBezTo>
                    <a:cubicBezTo>
                      <a:pt x="3815" y="9039"/>
                      <a:pt x="3830" y="9034"/>
                      <a:pt x="3843" y="9021"/>
                    </a:cubicBezTo>
                    <a:cubicBezTo>
                      <a:pt x="3991" y="8955"/>
                      <a:pt x="4123" y="8807"/>
                      <a:pt x="4321" y="8741"/>
                    </a:cubicBezTo>
                    <a:cubicBezTo>
                      <a:pt x="4403" y="8807"/>
                      <a:pt x="4535" y="8873"/>
                      <a:pt x="4667" y="9021"/>
                    </a:cubicBezTo>
                    <a:cubicBezTo>
                      <a:pt x="4680" y="9034"/>
                      <a:pt x="4693" y="9039"/>
                      <a:pt x="4705" y="9039"/>
                    </a:cubicBezTo>
                    <a:cubicBezTo>
                      <a:pt x="4758" y="9039"/>
                      <a:pt x="4800" y="8940"/>
                      <a:pt x="4733" y="8873"/>
                    </a:cubicBezTo>
                    <a:cubicBezTo>
                      <a:pt x="4667" y="8807"/>
                      <a:pt x="4535" y="8675"/>
                      <a:pt x="4469" y="8609"/>
                    </a:cubicBezTo>
                    <a:cubicBezTo>
                      <a:pt x="4948" y="8263"/>
                      <a:pt x="5360" y="7850"/>
                      <a:pt x="5838" y="7438"/>
                    </a:cubicBezTo>
                    <a:cubicBezTo>
                      <a:pt x="6184" y="7785"/>
                      <a:pt x="6596" y="8048"/>
                      <a:pt x="6943" y="8329"/>
                    </a:cubicBezTo>
                    <a:cubicBezTo>
                      <a:pt x="6981" y="8367"/>
                      <a:pt x="7020" y="8383"/>
                      <a:pt x="7052" y="8383"/>
                    </a:cubicBezTo>
                    <a:cubicBezTo>
                      <a:pt x="7129" y="8383"/>
                      <a:pt x="7168" y="8290"/>
                      <a:pt x="7075" y="8197"/>
                    </a:cubicBezTo>
                    <a:cubicBezTo>
                      <a:pt x="6728" y="7850"/>
                      <a:pt x="6382" y="7570"/>
                      <a:pt x="6052" y="7306"/>
                    </a:cubicBezTo>
                    <a:cubicBezTo>
                      <a:pt x="6118" y="7224"/>
                      <a:pt x="6184" y="7158"/>
                      <a:pt x="6250" y="7092"/>
                    </a:cubicBezTo>
                    <a:cubicBezTo>
                      <a:pt x="6356" y="6986"/>
                      <a:pt x="6250" y="6870"/>
                      <a:pt x="6170" y="6870"/>
                    </a:cubicBezTo>
                    <a:cubicBezTo>
                      <a:pt x="6150" y="6870"/>
                      <a:pt x="6131" y="6878"/>
                      <a:pt x="6118" y="6894"/>
                    </a:cubicBezTo>
                    <a:cubicBezTo>
                      <a:pt x="6052" y="6960"/>
                      <a:pt x="5904" y="7026"/>
                      <a:pt x="5838" y="7092"/>
                    </a:cubicBezTo>
                    <a:cubicBezTo>
                      <a:pt x="5145" y="6548"/>
                      <a:pt x="4469" y="5921"/>
                      <a:pt x="3777" y="5377"/>
                    </a:cubicBezTo>
                    <a:cubicBezTo>
                      <a:pt x="5228" y="4338"/>
                      <a:pt x="6662" y="3382"/>
                      <a:pt x="8245" y="2623"/>
                    </a:cubicBezTo>
                    <a:cubicBezTo>
                      <a:pt x="8377" y="2772"/>
                      <a:pt x="8526" y="2904"/>
                      <a:pt x="8724" y="3036"/>
                    </a:cubicBezTo>
                    <a:cubicBezTo>
                      <a:pt x="8748" y="3048"/>
                      <a:pt x="8773" y="3053"/>
                      <a:pt x="8796" y="3053"/>
                    </a:cubicBezTo>
                    <a:cubicBezTo>
                      <a:pt x="8900" y="3053"/>
                      <a:pt x="8977" y="2945"/>
                      <a:pt x="8856" y="2838"/>
                    </a:cubicBezTo>
                    <a:cubicBezTo>
                      <a:pt x="8790" y="2689"/>
                      <a:pt x="8658" y="2623"/>
                      <a:pt x="8526" y="2491"/>
                    </a:cubicBezTo>
                    <a:cubicBezTo>
                      <a:pt x="9202" y="2145"/>
                      <a:pt x="9894" y="1865"/>
                      <a:pt x="10653" y="1601"/>
                    </a:cubicBezTo>
                    <a:cubicBezTo>
                      <a:pt x="10653" y="1601"/>
                      <a:pt x="10719" y="1601"/>
                      <a:pt x="10719" y="1535"/>
                    </a:cubicBezTo>
                    <a:cubicBezTo>
                      <a:pt x="11065" y="1865"/>
                      <a:pt x="11477" y="2211"/>
                      <a:pt x="11890" y="2557"/>
                    </a:cubicBezTo>
                    <a:cubicBezTo>
                      <a:pt x="11675" y="2689"/>
                      <a:pt x="11477" y="2838"/>
                      <a:pt x="11263" y="3036"/>
                    </a:cubicBezTo>
                    <a:cubicBezTo>
                      <a:pt x="11161" y="3086"/>
                      <a:pt x="11256" y="3226"/>
                      <a:pt x="11373" y="3226"/>
                    </a:cubicBezTo>
                    <a:cubicBezTo>
                      <a:pt x="11407" y="3226"/>
                      <a:pt x="11444" y="3214"/>
                      <a:pt x="11477" y="3184"/>
                    </a:cubicBezTo>
                    <a:cubicBezTo>
                      <a:pt x="11675" y="3036"/>
                      <a:pt x="11890" y="2838"/>
                      <a:pt x="12087" y="2689"/>
                    </a:cubicBezTo>
                    <a:cubicBezTo>
                      <a:pt x="13060" y="3448"/>
                      <a:pt x="14017" y="4206"/>
                      <a:pt x="15039" y="4899"/>
                    </a:cubicBezTo>
                    <a:cubicBezTo>
                      <a:pt x="15039" y="4965"/>
                      <a:pt x="15122" y="4965"/>
                      <a:pt x="15122" y="4965"/>
                    </a:cubicBezTo>
                    <a:cubicBezTo>
                      <a:pt x="15253" y="4965"/>
                      <a:pt x="15319" y="4833"/>
                      <a:pt x="15188" y="4750"/>
                    </a:cubicBezTo>
                    <a:cubicBezTo>
                      <a:pt x="14907" y="4487"/>
                      <a:pt x="14561" y="4206"/>
                      <a:pt x="14297" y="4008"/>
                    </a:cubicBezTo>
                    <a:cubicBezTo>
                      <a:pt x="14709" y="3728"/>
                      <a:pt x="15039" y="3514"/>
                      <a:pt x="15451" y="3250"/>
                    </a:cubicBezTo>
                    <a:cubicBezTo>
                      <a:pt x="15600" y="3382"/>
                      <a:pt x="15798" y="3596"/>
                      <a:pt x="16012" y="3728"/>
                    </a:cubicBezTo>
                    <a:cubicBezTo>
                      <a:pt x="16042" y="3759"/>
                      <a:pt x="16077" y="3771"/>
                      <a:pt x="16111" y="3771"/>
                    </a:cubicBezTo>
                    <a:cubicBezTo>
                      <a:pt x="16223" y="3771"/>
                      <a:pt x="16324" y="3628"/>
                      <a:pt x="16210" y="3514"/>
                    </a:cubicBezTo>
                    <a:cubicBezTo>
                      <a:pt x="16012" y="3382"/>
                      <a:pt x="15864" y="3184"/>
                      <a:pt x="15666" y="3036"/>
                    </a:cubicBezTo>
                    <a:cubicBezTo>
                      <a:pt x="15864" y="2904"/>
                      <a:pt x="16012" y="2772"/>
                      <a:pt x="16210" y="2557"/>
                    </a:cubicBezTo>
                    <a:cubicBezTo>
                      <a:pt x="16323" y="2457"/>
                      <a:pt x="16226" y="2309"/>
                      <a:pt x="16086" y="2309"/>
                    </a:cubicBezTo>
                    <a:cubicBezTo>
                      <a:pt x="16042" y="2309"/>
                      <a:pt x="15994" y="2324"/>
                      <a:pt x="15946" y="2359"/>
                    </a:cubicBezTo>
                    <a:cubicBezTo>
                      <a:pt x="15798" y="2491"/>
                      <a:pt x="15600" y="2623"/>
                      <a:pt x="15385" y="2772"/>
                    </a:cubicBezTo>
                    <a:cubicBezTo>
                      <a:pt x="14907" y="2359"/>
                      <a:pt x="14297" y="1947"/>
                      <a:pt x="13736" y="1535"/>
                    </a:cubicBezTo>
                    <a:cubicBezTo>
                      <a:pt x="14083" y="1255"/>
                      <a:pt x="14429" y="1040"/>
                      <a:pt x="14775" y="842"/>
                    </a:cubicBezTo>
                    <a:cubicBezTo>
                      <a:pt x="14841" y="776"/>
                      <a:pt x="14775" y="710"/>
                      <a:pt x="14775" y="628"/>
                    </a:cubicBezTo>
                    <a:cubicBezTo>
                      <a:pt x="14709" y="628"/>
                      <a:pt x="14709" y="628"/>
                      <a:pt x="14627" y="710"/>
                    </a:cubicBezTo>
                    <a:cubicBezTo>
                      <a:pt x="13736" y="1123"/>
                      <a:pt x="12912" y="1667"/>
                      <a:pt x="12153" y="2277"/>
                    </a:cubicBezTo>
                    <a:cubicBezTo>
                      <a:pt x="11197" y="1535"/>
                      <a:pt x="10307" y="842"/>
                      <a:pt x="9350" y="18"/>
                    </a:cubicBezTo>
                    <a:cubicBezTo>
                      <a:pt x="9323" y="6"/>
                      <a:pt x="9296" y="0"/>
                      <a:pt x="9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7870879" y="2893181"/>
                <a:ext cx="89444" cy="28224"/>
              </a:xfrm>
              <a:custGeom>
                <a:avLst/>
                <a:gdLst/>
                <a:ahLst/>
                <a:cxnLst/>
                <a:rect l="l" t="t" r="r" b="b"/>
                <a:pathLst>
                  <a:path w="1518" h="479" extrusionOk="0">
                    <a:moveTo>
                      <a:pt x="199" y="0"/>
                    </a:moveTo>
                    <a:cubicBezTo>
                      <a:pt x="67" y="0"/>
                      <a:pt x="1" y="198"/>
                      <a:pt x="133" y="198"/>
                    </a:cubicBezTo>
                    <a:cubicBezTo>
                      <a:pt x="479" y="413"/>
                      <a:pt x="891" y="479"/>
                      <a:pt x="1303" y="479"/>
                    </a:cubicBezTo>
                    <a:cubicBezTo>
                      <a:pt x="1518" y="479"/>
                      <a:pt x="1518" y="264"/>
                      <a:pt x="1303" y="198"/>
                    </a:cubicBezTo>
                    <a:cubicBezTo>
                      <a:pt x="957" y="198"/>
                      <a:pt x="545" y="132"/>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7730114" y="2539707"/>
                <a:ext cx="115547" cy="38476"/>
              </a:xfrm>
              <a:custGeom>
                <a:avLst/>
                <a:gdLst/>
                <a:ahLst/>
                <a:cxnLst/>
                <a:rect l="l" t="t" r="r" b="b"/>
                <a:pathLst>
                  <a:path w="1961" h="653" extrusionOk="0">
                    <a:moveTo>
                      <a:pt x="140" y="1"/>
                    </a:moveTo>
                    <a:cubicBezTo>
                      <a:pt x="34" y="1"/>
                      <a:pt x="1" y="157"/>
                      <a:pt x="114" y="228"/>
                    </a:cubicBezTo>
                    <a:cubicBezTo>
                      <a:pt x="675" y="360"/>
                      <a:pt x="1219" y="492"/>
                      <a:pt x="1763" y="640"/>
                    </a:cubicBezTo>
                    <a:cubicBezTo>
                      <a:pt x="1783" y="649"/>
                      <a:pt x="1801" y="653"/>
                      <a:pt x="1817" y="653"/>
                    </a:cubicBezTo>
                    <a:cubicBezTo>
                      <a:pt x="1925" y="653"/>
                      <a:pt x="1960" y="483"/>
                      <a:pt x="1846" y="426"/>
                    </a:cubicBezTo>
                    <a:cubicBezTo>
                      <a:pt x="1285" y="294"/>
                      <a:pt x="741" y="146"/>
                      <a:pt x="197" y="14"/>
                    </a:cubicBezTo>
                    <a:cubicBezTo>
                      <a:pt x="176" y="5"/>
                      <a:pt x="15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7721275" y="2512308"/>
                <a:ext cx="124326" cy="29049"/>
              </a:xfrm>
              <a:custGeom>
                <a:avLst/>
                <a:gdLst/>
                <a:ahLst/>
                <a:cxnLst/>
                <a:rect l="l" t="t" r="r" b="b"/>
                <a:pathLst>
                  <a:path w="2110" h="493" extrusionOk="0">
                    <a:moveTo>
                      <a:pt x="66" y="1"/>
                    </a:moveTo>
                    <a:cubicBezTo>
                      <a:pt x="0" y="1"/>
                      <a:pt x="0" y="132"/>
                      <a:pt x="66" y="132"/>
                    </a:cubicBezTo>
                    <a:cubicBezTo>
                      <a:pt x="759" y="198"/>
                      <a:pt x="1303" y="347"/>
                      <a:pt x="1913" y="479"/>
                    </a:cubicBezTo>
                    <a:cubicBezTo>
                      <a:pt x="1934" y="488"/>
                      <a:pt x="1953" y="492"/>
                      <a:pt x="1970" y="492"/>
                    </a:cubicBezTo>
                    <a:cubicBezTo>
                      <a:pt x="2076" y="492"/>
                      <a:pt x="2109" y="338"/>
                      <a:pt x="1996" y="281"/>
                    </a:cubicBezTo>
                    <a:cubicBezTo>
                      <a:pt x="1369" y="66"/>
                      <a:pt x="75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7506563" y="2848459"/>
                <a:ext cx="129276" cy="21448"/>
              </a:xfrm>
              <a:custGeom>
                <a:avLst/>
                <a:gdLst/>
                <a:ahLst/>
                <a:cxnLst/>
                <a:rect l="l" t="t" r="r" b="b"/>
                <a:pathLst>
                  <a:path w="2194" h="364" extrusionOk="0">
                    <a:moveTo>
                      <a:pt x="132" y="1"/>
                    </a:moveTo>
                    <a:cubicBezTo>
                      <a:pt x="66" y="1"/>
                      <a:pt x="0" y="133"/>
                      <a:pt x="132" y="133"/>
                    </a:cubicBezTo>
                    <a:cubicBezTo>
                      <a:pt x="653" y="242"/>
                      <a:pt x="1162" y="363"/>
                      <a:pt x="1716" y="363"/>
                    </a:cubicBezTo>
                    <a:cubicBezTo>
                      <a:pt x="1829" y="363"/>
                      <a:pt x="1944" y="358"/>
                      <a:pt x="2061" y="347"/>
                    </a:cubicBezTo>
                    <a:cubicBezTo>
                      <a:pt x="2193" y="347"/>
                      <a:pt x="2193" y="133"/>
                      <a:pt x="2061" y="133"/>
                    </a:cubicBezTo>
                    <a:cubicBezTo>
                      <a:pt x="1369" y="133"/>
                      <a:pt x="759" y="133"/>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7526950" y="2888349"/>
                <a:ext cx="101111" cy="20800"/>
              </a:xfrm>
              <a:custGeom>
                <a:avLst/>
                <a:gdLst/>
                <a:ahLst/>
                <a:cxnLst/>
                <a:rect l="l" t="t" r="r" b="b"/>
                <a:pathLst>
                  <a:path w="1716" h="353" extrusionOk="0">
                    <a:moveTo>
                      <a:pt x="132" y="0"/>
                    </a:moveTo>
                    <a:cubicBezTo>
                      <a:pt x="0" y="0"/>
                      <a:pt x="0" y="214"/>
                      <a:pt x="66" y="214"/>
                    </a:cubicBezTo>
                    <a:cubicBezTo>
                      <a:pt x="403" y="296"/>
                      <a:pt x="714" y="352"/>
                      <a:pt x="1035" y="352"/>
                    </a:cubicBezTo>
                    <a:cubicBezTo>
                      <a:pt x="1233" y="352"/>
                      <a:pt x="1435" y="331"/>
                      <a:pt x="1649" y="280"/>
                    </a:cubicBezTo>
                    <a:cubicBezTo>
                      <a:pt x="1715" y="280"/>
                      <a:pt x="1715" y="82"/>
                      <a:pt x="1583" y="82"/>
                    </a:cubicBezTo>
                    <a:cubicBezTo>
                      <a:pt x="1386" y="109"/>
                      <a:pt x="1190" y="125"/>
                      <a:pt x="997" y="125"/>
                    </a:cubicBezTo>
                    <a:cubicBezTo>
                      <a:pt x="706" y="125"/>
                      <a:pt x="419" y="89"/>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7587168" y="3036244"/>
                <a:ext cx="22449" cy="84377"/>
              </a:xfrm>
              <a:custGeom>
                <a:avLst/>
                <a:gdLst/>
                <a:ahLst/>
                <a:cxnLst/>
                <a:rect l="l" t="t" r="r" b="b"/>
                <a:pathLst>
                  <a:path w="381" h="1432" extrusionOk="0">
                    <a:moveTo>
                      <a:pt x="273" y="1"/>
                    </a:moveTo>
                    <a:cubicBezTo>
                      <a:pt x="215" y="1"/>
                      <a:pt x="149" y="38"/>
                      <a:pt x="149" y="112"/>
                    </a:cubicBezTo>
                    <a:cubicBezTo>
                      <a:pt x="67" y="524"/>
                      <a:pt x="1" y="936"/>
                      <a:pt x="1" y="1283"/>
                    </a:cubicBezTo>
                    <a:cubicBezTo>
                      <a:pt x="1" y="1382"/>
                      <a:pt x="71" y="1431"/>
                      <a:pt x="141" y="1431"/>
                    </a:cubicBezTo>
                    <a:cubicBezTo>
                      <a:pt x="211" y="1431"/>
                      <a:pt x="281" y="1382"/>
                      <a:pt x="281" y="1283"/>
                    </a:cubicBezTo>
                    <a:cubicBezTo>
                      <a:pt x="347" y="936"/>
                      <a:pt x="347" y="524"/>
                      <a:pt x="347" y="112"/>
                    </a:cubicBezTo>
                    <a:cubicBezTo>
                      <a:pt x="380" y="38"/>
                      <a:pt x="331"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7430553" y="2648831"/>
                <a:ext cx="71355" cy="58922"/>
              </a:xfrm>
              <a:custGeom>
                <a:avLst/>
                <a:gdLst/>
                <a:ahLst/>
                <a:cxnLst/>
                <a:rect l="l" t="t" r="r" b="b"/>
                <a:pathLst>
                  <a:path w="1211" h="1000" extrusionOk="0">
                    <a:moveTo>
                      <a:pt x="1124" y="1"/>
                    </a:moveTo>
                    <a:cubicBezTo>
                      <a:pt x="1109" y="1"/>
                      <a:pt x="1093" y="8"/>
                      <a:pt x="1076" y="25"/>
                    </a:cubicBezTo>
                    <a:cubicBezTo>
                      <a:pt x="746" y="289"/>
                      <a:pt x="400" y="569"/>
                      <a:pt x="53" y="850"/>
                    </a:cubicBezTo>
                    <a:cubicBezTo>
                      <a:pt x="0" y="903"/>
                      <a:pt x="33" y="999"/>
                      <a:pt x="83" y="999"/>
                    </a:cubicBezTo>
                    <a:cubicBezTo>
                      <a:pt x="94" y="999"/>
                      <a:pt x="107" y="994"/>
                      <a:pt x="119" y="981"/>
                    </a:cubicBezTo>
                    <a:cubicBezTo>
                      <a:pt x="466" y="701"/>
                      <a:pt x="812" y="437"/>
                      <a:pt x="1158" y="157"/>
                    </a:cubicBezTo>
                    <a:cubicBezTo>
                      <a:pt x="1211" y="105"/>
                      <a:pt x="1180"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7280184" y="2977086"/>
                <a:ext cx="24335" cy="141178"/>
              </a:xfrm>
              <a:custGeom>
                <a:avLst/>
                <a:gdLst/>
                <a:ahLst/>
                <a:cxnLst/>
                <a:rect l="l" t="t" r="r" b="b"/>
                <a:pathLst>
                  <a:path w="413" h="2396" extrusionOk="0">
                    <a:moveTo>
                      <a:pt x="280" y="1"/>
                    </a:moveTo>
                    <a:cubicBezTo>
                      <a:pt x="236" y="1"/>
                      <a:pt x="198" y="21"/>
                      <a:pt x="198" y="77"/>
                    </a:cubicBezTo>
                    <a:cubicBezTo>
                      <a:pt x="0" y="836"/>
                      <a:pt x="66" y="1594"/>
                      <a:pt x="198" y="2353"/>
                    </a:cubicBezTo>
                    <a:cubicBezTo>
                      <a:pt x="198" y="2380"/>
                      <a:pt x="235" y="2396"/>
                      <a:pt x="278" y="2396"/>
                    </a:cubicBezTo>
                    <a:cubicBezTo>
                      <a:pt x="339" y="2396"/>
                      <a:pt x="412" y="2364"/>
                      <a:pt x="412" y="2287"/>
                    </a:cubicBezTo>
                    <a:cubicBezTo>
                      <a:pt x="264" y="1528"/>
                      <a:pt x="264" y="836"/>
                      <a:pt x="412" y="77"/>
                    </a:cubicBezTo>
                    <a:cubicBezTo>
                      <a:pt x="412" y="39"/>
                      <a:pt x="34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7049680" y="3049501"/>
                <a:ext cx="124621" cy="74007"/>
              </a:xfrm>
              <a:custGeom>
                <a:avLst/>
                <a:gdLst/>
                <a:ahLst/>
                <a:cxnLst/>
                <a:rect l="l" t="t" r="r" b="b"/>
                <a:pathLst>
                  <a:path w="2115" h="1256" extrusionOk="0">
                    <a:moveTo>
                      <a:pt x="151" y="1"/>
                    </a:moveTo>
                    <a:cubicBezTo>
                      <a:pt x="76" y="1"/>
                      <a:pt x="0" y="97"/>
                      <a:pt x="54" y="151"/>
                    </a:cubicBezTo>
                    <a:cubicBezTo>
                      <a:pt x="532" y="777"/>
                      <a:pt x="1224" y="1124"/>
                      <a:pt x="1983" y="1256"/>
                    </a:cubicBezTo>
                    <a:cubicBezTo>
                      <a:pt x="2049" y="1256"/>
                      <a:pt x="2115" y="1124"/>
                      <a:pt x="1983" y="1124"/>
                    </a:cubicBezTo>
                    <a:cubicBezTo>
                      <a:pt x="1290" y="975"/>
                      <a:pt x="680" y="563"/>
                      <a:pt x="202" y="19"/>
                    </a:cubicBezTo>
                    <a:cubicBezTo>
                      <a:pt x="186" y="6"/>
                      <a:pt x="16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7020750" y="2778872"/>
                <a:ext cx="28224" cy="238754"/>
              </a:xfrm>
              <a:custGeom>
                <a:avLst/>
                <a:gdLst/>
                <a:ahLst/>
                <a:cxnLst/>
                <a:rect l="l" t="t" r="r" b="b"/>
                <a:pathLst>
                  <a:path w="479" h="4052" extrusionOk="0">
                    <a:moveTo>
                      <a:pt x="385" y="1"/>
                    </a:moveTo>
                    <a:cubicBezTo>
                      <a:pt x="348" y="1"/>
                      <a:pt x="309" y="21"/>
                      <a:pt x="281" y="77"/>
                    </a:cubicBezTo>
                    <a:cubicBezTo>
                      <a:pt x="66" y="1380"/>
                      <a:pt x="0" y="2617"/>
                      <a:pt x="132" y="4002"/>
                    </a:cubicBezTo>
                    <a:cubicBezTo>
                      <a:pt x="132" y="4035"/>
                      <a:pt x="186" y="4051"/>
                      <a:pt x="239" y="4051"/>
                    </a:cubicBezTo>
                    <a:cubicBezTo>
                      <a:pt x="293" y="4051"/>
                      <a:pt x="347" y="4035"/>
                      <a:pt x="347" y="4002"/>
                    </a:cubicBezTo>
                    <a:cubicBezTo>
                      <a:pt x="198" y="2682"/>
                      <a:pt x="281" y="1380"/>
                      <a:pt x="479" y="77"/>
                    </a:cubicBezTo>
                    <a:cubicBezTo>
                      <a:pt x="479" y="39"/>
                      <a:pt x="435"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6988696" y="2353866"/>
                <a:ext cx="30581" cy="155202"/>
              </a:xfrm>
              <a:custGeom>
                <a:avLst/>
                <a:gdLst/>
                <a:ahLst/>
                <a:cxnLst/>
                <a:rect l="l" t="t" r="r" b="b"/>
                <a:pathLst>
                  <a:path w="519" h="2634" extrusionOk="0">
                    <a:moveTo>
                      <a:pt x="356" y="1"/>
                    </a:moveTo>
                    <a:cubicBezTo>
                      <a:pt x="308" y="1"/>
                      <a:pt x="264" y="26"/>
                      <a:pt x="264" y="84"/>
                    </a:cubicBezTo>
                    <a:cubicBezTo>
                      <a:pt x="132" y="496"/>
                      <a:pt x="66" y="909"/>
                      <a:pt x="66" y="1238"/>
                    </a:cubicBezTo>
                    <a:cubicBezTo>
                      <a:pt x="0" y="1733"/>
                      <a:pt x="66" y="2145"/>
                      <a:pt x="132" y="2558"/>
                    </a:cubicBezTo>
                    <a:cubicBezTo>
                      <a:pt x="132" y="2613"/>
                      <a:pt x="167" y="2634"/>
                      <a:pt x="203" y="2634"/>
                    </a:cubicBezTo>
                    <a:cubicBezTo>
                      <a:pt x="252" y="2634"/>
                      <a:pt x="302" y="2596"/>
                      <a:pt x="264" y="2558"/>
                    </a:cubicBezTo>
                    <a:cubicBezTo>
                      <a:pt x="264" y="2145"/>
                      <a:pt x="264" y="1733"/>
                      <a:pt x="330" y="1321"/>
                    </a:cubicBezTo>
                    <a:cubicBezTo>
                      <a:pt x="330" y="909"/>
                      <a:pt x="412" y="562"/>
                      <a:pt x="478" y="150"/>
                    </a:cubicBezTo>
                    <a:cubicBezTo>
                      <a:pt x="518" y="60"/>
                      <a:pt x="431"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6968250" y="2422334"/>
                <a:ext cx="27104" cy="112071"/>
              </a:xfrm>
              <a:custGeom>
                <a:avLst/>
                <a:gdLst/>
                <a:ahLst/>
                <a:cxnLst/>
                <a:rect l="l" t="t" r="r" b="b"/>
                <a:pathLst>
                  <a:path w="460" h="1902" extrusionOk="0">
                    <a:moveTo>
                      <a:pt x="184" y="0"/>
                    </a:moveTo>
                    <a:cubicBezTo>
                      <a:pt x="156" y="0"/>
                      <a:pt x="133" y="21"/>
                      <a:pt x="133" y="76"/>
                    </a:cubicBezTo>
                    <a:cubicBezTo>
                      <a:pt x="1" y="489"/>
                      <a:pt x="1" y="835"/>
                      <a:pt x="67" y="1247"/>
                    </a:cubicBezTo>
                    <a:lnTo>
                      <a:pt x="265" y="1874"/>
                    </a:lnTo>
                    <a:cubicBezTo>
                      <a:pt x="289" y="1893"/>
                      <a:pt x="317" y="1901"/>
                      <a:pt x="344" y="1901"/>
                    </a:cubicBezTo>
                    <a:cubicBezTo>
                      <a:pt x="408" y="1901"/>
                      <a:pt x="460" y="1854"/>
                      <a:pt x="413" y="1808"/>
                    </a:cubicBezTo>
                    <a:cubicBezTo>
                      <a:pt x="199" y="1247"/>
                      <a:pt x="133" y="703"/>
                      <a:pt x="265" y="159"/>
                    </a:cubicBezTo>
                    <a:lnTo>
                      <a:pt x="265" y="76"/>
                    </a:lnTo>
                    <a:cubicBezTo>
                      <a:pt x="265" y="38"/>
                      <a:pt x="22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4" name="Google Shape;3494;p55"/>
          <p:cNvGrpSpPr/>
          <p:nvPr/>
        </p:nvGrpSpPr>
        <p:grpSpPr>
          <a:xfrm>
            <a:off x="768550" y="751593"/>
            <a:ext cx="656000" cy="372300"/>
            <a:chOff x="6196400" y="1904838"/>
            <a:chExt cx="1987277" cy="1118018"/>
          </a:xfrm>
        </p:grpSpPr>
        <p:sp>
          <p:nvSpPr>
            <p:cNvPr id="3495" name="Google Shape;3495;p55"/>
            <p:cNvSpPr/>
            <p:nvPr/>
          </p:nvSpPr>
          <p:spPr>
            <a:xfrm>
              <a:off x="6196400" y="1904838"/>
              <a:ext cx="1987277" cy="1118018"/>
            </a:xfrm>
            <a:custGeom>
              <a:avLst/>
              <a:gdLst/>
              <a:ahLst/>
              <a:cxnLst/>
              <a:rect l="l" t="t" r="r" b="b"/>
              <a:pathLst>
                <a:path w="48364" h="27209" extrusionOk="0">
                  <a:moveTo>
                    <a:pt x="18073" y="66"/>
                  </a:moveTo>
                  <a:cubicBezTo>
                    <a:pt x="18336" y="0"/>
                    <a:pt x="18617" y="66"/>
                    <a:pt x="18963" y="132"/>
                  </a:cubicBezTo>
                  <a:cubicBezTo>
                    <a:pt x="20958" y="825"/>
                    <a:pt x="22954" y="1435"/>
                    <a:pt x="24932" y="2128"/>
                  </a:cubicBezTo>
                  <a:cubicBezTo>
                    <a:pt x="26515" y="2672"/>
                    <a:pt x="27966" y="3364"/>
                    <a:pt x="29335" y="4189"/>
                  </a:cubicBezTo>
                  <a:cubicBezTo>
                    <a:pt x="31462" y="5491"/>
                    <a:pt x="33672" y="6448"/>
                    <a:pt x="35931" y="7272"/>
                  </a:cubicBezTo>
                  <a:cubicBezTo>
                    <a:pt x="37712" y="7965"/>
                    <a:pt x="39443" y="8789"/>
                    <a:pt x="41092" y="9680"/>
                  </a:cubicBezTo>
                  <a:cubicBezTo>
                    <a:pt x="42527" y="10504"/>
                    <a:pt x="43978" y="11131"/>
                    <a:pt x="45412" y="11807"/>
                  </a:cubicBezTo>
                  <a:cubicBezTo>
                    <a:pt x="46303" y="12285"/>
                    <a:pt x="47061" y="12846"/>
                    <a:pt x="47754" y="13522"/>
                  </a:cubicBezTo>
                  <a:cubicBezTo>
                    <a:pt x="48364" y="14082"/>
                    <a:pt x="48364" y="14495"/>
                    <a:pt x="47952" y="15171"/>
                  </a:cubicBezTo>
                  <a:cubicBezTo>
                    <a:pt x="47820" y="15385"/>
                    <a:pt x="47754" y="15583"/>
                    <a:pt x="47754" y="15797"/>
                  </a:cubicBezTo>
                  <a:cubicBezTo>
                    <a:pt x="47754" y="16902"/>
                    <a:pt x="47408" y="17991"/>
                    <a:pt x="47276" y="19029"/>
                  </a:cubicBezTo>
                  <a:cubicBezTo>
                    <a:pt x="47127" y="19788"/>
                    <a:pt x="46995" y="20530"/>
                    <a:pt x="47061" y="21222"/>
                  </a:cubicBezTo>
                  <a:cubicBezTo>
                    <a:pt x="47193" y="22393"/>
                    <a:pt x="47061" y="23498"/>
                    <a:pt x="46781" y="24520"/>
                  </a:cubicBezTo>
                  <a:cubicBezTo>
                    <a:pt x="46781" y="24867"/>
                    <a:pt x="46715" y="25065"/>
                    <a:pt x="46863" y="25345"/>
                  </a:cubicBezTo>
                  <a:cubicBezTo>
                    <a:pt x="47127" y="26384"/>
                    <a:pt x="46649" y="26994"/>
                    <a:pt x="45693" y="27126"/>
                  </a:cubicBezTo>
                  <a:cubicBezTo>
                    <a:pt x="44802" y="27208"/>
                    <a:pt x="44044" y="27060"/>
                    <a:pt x="43219" y="26862"/>
                  </a:cubicBezTo>
                  <a:cubicBezTo>
                    <a:pt x="41768" y="26582"/>
                    <a:pt x="40268" y="26450"/>
                    <a:pt x="38816" y="26384"/>
                  </a:cubicBezTo>
                  <a:cubicBezTo>
                    <a:pt x="35733" y="26235"/>
                    <a:pt x="32567" y="26037"/>
                    <a:pt x="29467" y="25971"/>
                  </a:cubicBezTo>
                  <a:cubicBezTo>
                    <a:pt x="27076" y="25971"/>
                    <a:pt x="24668" y="25823"/>
                    <a:pt x="22261" y="25625"/>
                  </a:cubicBezTo>
                  <a:cubicBezTo>
                    <a:pt x="21568" y="25477"/>
                    <a:pt x="20892" y="25411"/>
                    <a:pt x="20200" y="25279"/>
                  </a:cubicBezTo>
                  <a:cubicBezTo>
                    <a:pt x="18336" y="24867"/>
                    <a:pt x="16358" y="24735"/>
                    <a:pt x="14428" y="24735"/>
                  </a:cubicBezTo>
                  <a:cubicBezTo>
                    <a:pt x="12648" y="24652"/>
                    <a:pt x="10784" y="24520"/>
                    <a:pt x="9003" y="24042"/>
                  </a:cubicBezTo>
                  <a:cubicBezTo>
                    <a:pt x="7486" y="23564"/>
                    <a:pt x="5837" y="23564"/>
                    <a:pt x="4320" y="23152"/>
                  </a:cubicBezTo>
                  <a:cubicBezTo>
                    <a:pt x="3496" y="22871"/>
                    <a:pt x="2754" y="22591"/>
                    <a:pt x="1995" y="22261"/>
                  </a:cubicBezTo>
                  <a:cubicBezTo>
                    <a:pt x="890" y="21701"/>
                    <a:pt x="346" y="20810"/>
                    <a:pt x="198" y="19639"/>
                  </a:cubicBezTo>
                  <a:cubicBezTo>
                    <a:pt x="132" y="19029"/>
                    <a:pt x="132" y="18403"/>
                    <a:pt x="198" y="17793"/>
                  </a:cubicBezTo>
                  <a:cubicBezTo>
                    <a:pt x="280" y="16144"/>
                    <a:pt x="198" y="14495"/>
                    <a:pt x="132" y="12846"/>
                  </a:cubicBezTo>
                  <a:cubicBezTo>
                    <a:pt x="0" y="11543"/>
                    <a:pt x="132" y="10224"/>
                    <a:pt x="280" y="8921"/>
                  </a:cubicBezTo>
                  <a:cubicBezTo>
                    <a:pt x="412" y="7553"/>
                    <a:pt x="1171" y="6596"/>
                    <a:pt x="2473" y="6036"/>
                  </a:cubicBezTo>
                  <a:cubicBezTo>
                    <a:pt x="3232" y="5772"/>
                    <a:pt x="3908" y="5425"/>
                    <a:pt x="4667" y="5145"/>
                  </a:cubicBezTo>
                  <a:cubicBezTo>
                    <a:pt x="8525" y="3562"/>
                    <a:pt x="12301" y="1913"/>
                    <a:pt x="16143" y="479"/>
                  </a:cubicBezTo>
                  <a:cubicBezTo>
                    <a:pt x="16770" y="198"/>
                    <a:pt x="17380" y="0"/>
                    <a:pt x="18073"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6289221" y="2265972"/>
              <a:ext cx="1849749" cy="677574"/>
            </a:xfrm>
            <a:custGeom>
              <a:avLst/>
              <a:gdLst/>
              <a:ahLst/>
              <a:cxnLst/>
              <a:rect l="l" t="t" r="r" b="b"/>
              <a:pathLst>
                <a:path w="45017" h="16490" extrusionOk="0">
                  <a:moveTo>
                    <a:pt x="45017" y="7008"/>
                  </a:moveTo>
                  <a:cubicBezTo>
                    <a:pt x="45017" y="8179"/>
                    <a:pt x="44604" y="9202"/>
                    <a:pt x="44390" y="10240"/>
                  </a:cubicBezTo>
                  <a:cubicBezTo>
                    <a:pt x="44324" y="10916"/>
                    <a:pt x="44258" y="11609"/>
                    <a:pt x="44258" y="12302"/>
                  </a:cubicBezTo>
                  <a:cubicBezTo>
                    <a:pt x="44390" y="13538"/>
                    <a:pt x="44258" y="14709"/>
                    <a:pt x="43978" y="15946"/>
                  </a:cubicBezTo>
                  <a:cubicBezTo>
                    <a:pt x="43846" y="16358"/>
                    <a:pt x="43780" y="16490"/>
                    <a:pt x="43368" y="16276"/>
                  </a:cubicBezTo>
                  <a:cubicBezTo>
                    <a:pt x="41917" y="15863"/>
                    <a:pt x="40482" y="15946"/>
                    <a:pt x="39031" y="15863"/>
                  </a:cubicBezTo>
                  <a:cubicBezTo>
                    <a:pt x="36211" y="15731"/>
                    <a:pt x="33391" y="15599"/>
                    <a:pt x="30506" y="15319"/>
                  </a:cubicBezTo>
                  <a:cubicBezTo>
                    <a:pt x="28857" y="15187"/>
                    <a:pt x="27208" y="15039"/>
                    <a:pt x="25493" y="15187"/>
                  </a:cubicBezTo>
                  <a:cubicBezTo>
                    <a:pt x="24322" y="15187"/>
                    <a:pt x="23234" y="15039"/>
                    <a:pt x="22063" y="14973"/>
                  </a:cubicBezTo>
                  <a:cubicBezTo>
                    <a:pt x="18221" y="14627"/>
                    <a:pt x="14363" y="13885"/>
                    <a:pt x="10520" y="13670"/>
                  </a:cubicBezTo>
                  <a:cubicBezTo>
                    <a:pt x="8937" y="13604"/>
                    <a:pt x="7354" y="13472"/>
                    <a:pt x="5771" y="13258"/>
                  </a:cubicBezTo>
                  <a:cubicBezTo>
                    <a:pt x="4617" y="13126"/>
                    <a:pt x="3446" y="12846"/>
                    <a:pt x="2342" y="12565"/>
                  </a:cubicBezTo>
                  <a:cubicBezTo>
                    <a:pt x="1171" y="12302"/>
                    <a:pt x="280" y="11131"/>
                    <a:pt x="214" y="9894"/>
                  </a:cubicBezTo>
                  <a:cubicBezTo>
                    <a:pt x="149" y="8789"/>
                    <a:pt x="83" y="7619"/>
                    <a:pt x="280" y="6530"/>
                  </a:cubicBezTo>
                  <a:cubicBezTo>
                    <a:pt x="412" y="5557"/>
                    <a:pt x="280" y="4667"/>
                    <a:pt x="214" y="3710"/>
                  </a:cubicBezTo>
                  <a:cubicBezTo>
                    <a:pt x="83" y="2754"/>
                    <a:pt x="0" y="1781"/>
                    <a:pt x="346" y="825"/>
                  </a:cubicBezTo>
                  <a:cubicBezTo>
                    <a:pt x="693" y="66"/>
                    <a:pt x="825" y="0"/>
                    <a:pt x="1583" y="198"/>
                  </a:cubicBezTo>
                  <a:cubicBezTo>
                    <a:pt x="1995" y="347"/>
                    <a:pt x="2408" y="479"/>
                    <a:pt x="2886" y="479"/>
                  </a:cubicBezTo>
                  <a:cubicBezTo>
                    <a:pt x="4535" y="693"/>
                    <a:pt x="6266" y="957"/>
                    <a:pt x="7915" y="1369"/>
                  </a:cubicBezTo>
                  <a:cubicBezTo>
                    <a:pt x="8657" y="1517"/>
                    <a:pt x="9350" y="1517"/>
                    <a:pt x="10108" y="1583"/>
                  </a:cubicBezTo>
                  <a:cubicBezTo>
                    <a:pt x="10454" y="1649"/>
                    <a:pt x="10801" y="1649"/>
                    <a:pt x="11131" y="1781"/>
                  </a:cubicBezTo>
                  <a:cubicBezTo>
                    <a:pt x="12862" y="2606"/>
                    <a:pt x="14709" y="2820"/>
                    <a:pt x="16638" y="2820"/>
                  </a:cubicBezTo>
                  <a:cubicBezTo>
                    <a:pt x="17529" y="2820"/>
                    <a:pt x="18419" y="3084"/>
                    <a:pt x="19309" y="3430"/>
                  </a:cubicBezTo>
                  <a:cubicBezTo>
                    <a:pt x="20134" y="3710"/>
                    <a:pt x="20958" y="3908"/>
                    <a:pt x="21783" y="3908"/>
                  </a:cubicBezTo>
                  <a:cubicBezTo>
                    <a:pt x="23168" y="3991"/>
                    <a:pt x="24471" y="4189"/>
                    <a:pt x="25773" y="4667"/>
                  </a:cubicBezTo>
                  <a:cubicBezTo>
                    <a:pt x="26664" y="5013"/>
                    <a:pt x="27703" y="5079"/>
                    <a:pt x="28659" y="5145"/>
                  </a:cubicBezTo>
                  <a:cubicBezTo>
                    <a:pt x="29830" y="5228"/>
                    <a:pt x="31066" y="5425"/>
                    <a:pt x="32237" y="5706"/>
                  </a:cubicBezTo>
                  <a:cubicBezTo>
                    <a:pt x="33194" y="5904"/>
                    <a:pt x="34084" y="6052"/>
                    <a:pt x="35040" y="6052"/>
                  </a:cubicBezTo>
                  <a:cubicBezTo>
                    <a:pt x="36772" y="6118"/>
                    <a:pt x="38421" y="6184"/>
                    <a:pt x="40070" y="6250"/>
                  </a:cubicBezTo>
                  <a:cubicBezTo>
                    <a:pt x="40812" y="6316"/>
                    <a:pt x="41504" y="6464"/>
                    <a:pt x="42197" y="6728"/>
                  </a:cubicBezTo>
                  <a:cubicBezTo>
                    <a:pt x="42955" y="7008"/>
                    <a:pt x="43632" y="7074"/>
                    <a:pt x="44390" y="70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6329160" y="1927398"/>
              <a:ext cx="1823369" cy="575959"/>
            </a:xfrm>
            <a:custGeom>
              <a:avLst/>
              <a:gdLst/>
              <a:ahLst/>
              <a:cxnLst/>
              <a:rect l="l" t="t" r="r" b="b"/>
              <a:pathLst>
                <a:path w="44375" h="14017" extrusionOk="0">
                  <a:moveTo>
                    <a:pt x="677" y="5624"/>
                  </a:moveTo>
                  <a:cubicBezTo>
                    <a:pt x="1023" y="5492"/>
                    <a:pt x="1304" y="5294"/>
                    <a:pt x="1584" y="5145"/>
                  </a:cubicBezTo>
                  <a:cubicBezTo>
                    <a:pt x="5492" y="3562"/>
                    <a:pt x="9334" y="1996"/>
                    <a:pt x="13193" y="413"/>
                  </a:cubicBezTo>
                  <a:cubicBezTo>
                    <a:pt x="14149" y="1"/>
                    <a:pt x="15188" y="1"/>
                    <a:pt x="16210" y="347"/>
                  </a:cubicBezTo>
                  <a:cubicBezTo>
                    <a:pt x="17315" y="825"/>
                    <a:pt x="18403" y="1171"/>
                    <a:pt x="19574" y="1501"/>
                  </a:cubicBezTo>
                  <a:cubicBezTo>
                    <a:pt x="22048" y="2260"/>
                    <a:pt x="24455" y="3298"/>
                    <a:pt x="26731" y="4667"/>
                  </a:cubicBezTo>
                  <a:cubicBezTo>
                    <a:pt x="28297" y="5624"/>
                    <a:pt x="29880" y="6382"/>
                    <a:pt x="31595" y="6943"/>
                  </a:cubicBezTo>
                  <a:cubicBezTo>
                    <a:pt x="34151" y="7833"/>
                    <a:pt x="36476" y="9070"/>
                    <a:pt x="38817" y="10307"/>
                  </a:cubicBezTo>
                  <a:cubicBezTo>
                    <a:pt x="39922" y="10851"/>
                    <a:pt x="41011" y="11395"/>
                    <a:pt x="42115" y="11890"/>
                  </a:cubicBezTo>
                  <a:cubicBezTo>
                    <a:pt x="42874" y="12302"/>
                    <a:pt x="43632" y="12780"/>
                    <a:pt x="44243" y="13539"/>
                  </a:cubicBezTo>
                  <a:cubicBezTo>
                    <a:pt x="44374" y="14017"/>
                    <a:pt x="43962" y="13951"/>
                    <a:pt x="43764" y="14017"/>
                  </a:cubicBezTo>
                  <a:cubicBezTo>
                    <a:pt x="42049" y="13951"/>
                    <a:pt x="40334" y="13802"/>
                    <a:pt x="38686" y="13456"/>
                  </a:cubicBezTo>
                  <a:cubicBezTo>
                    <a:pt x="36690" y="13044"/>
                    <a:pt x="34695" y="13044"/>
                    <a:pt x="32700" y="12632"/>
                  </a:cubicBezTo>
                  <a:cubicBezTo>
                    <a:pt x="32288" y="12566"/>
                    <a:pt x="31875" y="12434"/>
                    <a:pt x="31397" y="12434"/>
                  </a:cubicBezTo>
                  <a:cubicBezTo>
                    <a:pt x="30292" y="12302"/>
                    <a:pt x="29270" y="12153"/>
                    <a:pt x="28165" y="12021"/>
                  </a:cubicBezTo>
                  <a:cubicBezTo>
                    <a:pt x="27753" y="12021"/>
                    <a:pt x="27341" y="12021"/>
                    <a:pt x="26928" y="11956"/>
                  </a:cubicBezTo>
                  <a:cubicBezTo>
                    <a:pt x="26648" y="11890"/>
                    <a:pt x="26384" y="11890"/>
                    <a:pt x="26038" y="11807"/>
                  </a:cubicBezTo>
                  <a:cubicBezTo>
                    <a:pt x="22806" y="10653"/>
                    <a:pt x="19376" y="10917"/>
                    <a:pt x="16078" y="10158"/>
                  </a:cubicBezTo>
                  <a:cubicBezTo>
                    <a:pt x="14776" y="9828"/>
                    <a:pt x="13391" y="9894"/>
                    <a:pt x="12088" y="9548"/>
                  </a:cubicBezTo>
                  <a:cubicBezTo>
                    <a:pt x="11956" y="9482"/>
                    <a:pt x="11742" y="9482"/>
                    <a:pt x="11610" y="9416"/>
                  </a:cubicBezTo>
                  <a:cubicBezTo>
                    <a:pt x="9136" y="8179"/>
                    <a:pt x="6531" y="7899"/>
                    <a:pt x="3909" y="7619"/>
                  </a:cubicBezTo>
                  <a:cubicBezTo>
                    <a:pt x="3365" y="7619"/>
                    <a:pt x="2887" y="7487"/>
                    <a:pt x="2408" y="7355"/>
                  </a:cubicBezTo>
                  <a:cubicBezTo>
                    <a:pt x="2260" y="7272"/>
                    <a:pt x="2128" y="7207"/>
                    <a:pt x="1914" y="7207"/>
                  </a:cubicBezTo>
                  <a:cubicBezTo>
                    <a:pt x="1782" y="7207"/>
                    <a:pt x="1650" y="7141"/>
                    <a:pt x="1502" y="7141"/>
                  </a:cubicBezTo>
                  <a:cubicBezTo>
                    <a:pt x="1304" y="7075"/>
                    <a:pt x="1089" y="7009"/>
                    <a:pt x="891" y="7009"/>
                  </a:cubicBezTo>
                  <a:cubicBezTo>
                    <a:pt x="67" y="6662"/>
                    <a:pt x="1" y="6184"/>
                    <a:pt x="677" y="5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6224834" y="2155524"/>
              <a:ext cx="1936490" cy="841564"/>
            </a:xfrm>
            <a:custGeom>
              <a:avLst/>
              <a:gdLst/>
              <a:ahLst/>
              <a:cxnLst/>
              <a:rect l="l" t="t" r="r" b="b"/>
              <a:pathLst>
                <a:path w="47128" h="20481" extrusionOk="0">
                  <a:moveTo>
                    <a:pt x="46303" y="8179"/>
                  </a:moveTo>
                  <a:cubicBezTo>
                    <a:pt x="46501" y="8179"/>
                    <a:pt x="46716" y="8179"/>
                    <a:pt x="46782" y="7916"/>
                  </a:cubicBezTo>
                  <a:cubicBezTo>
                    <a:pt x="47128" y="8113"/>
                    <a:pt x="47062" y="8460"/>
                    <a:pt x="46913" y="8806"/>
                  </a:cubicBezTo>
                  <a:cubicBezTo>
                    <a:pt x="46716" y="9152"/>
                    <a:pt x="46501" y="9284"/>
                    <a:pt x="46171" y="9284"/>
                  </a:cubicBezTo>
                  <a:cubicBezTo>
                    <a:pt x="45479" y="9350"/>
                    <a:pt x="44852" y="9284"/>
                    <a:pt x="44242" y="9004"/>
                  </a:cubicBezTo>
                  <a:cubicBezTo>
                    <a:pt x="42873" y="8526"/>
                    <a:pt x="41422" y="8394"/>
                    <a:pt x="39988" y="8394"/>
                  </a:cubicBezTo>
                  <a:cubicBezTo>
                    <a:pt x="38256" y="8328"/>
                    <a:pt x="36476" y="8394"/>
                    <a:pt x="34761" y="8047"/>
                  </a:cubicBezTo>
                  <a:cubicBezTo>
                    <a:pt x="32831" y="7701"/>
                    <a:pt x="30919" y="7355"/>
                    <a:pt x="28923" y="7223"/>
                  </a:cubicBezTo>
                  <a:cubicBezTo>
                    <a:pt x="28511" y="7157"/>
                    <a:pt x="28033" y="7009"/>
                    <a:pt x="27621" y="6877"/>
                  </a:cubicBezTo>
                  <a:cubicBezTo>
                    <a:pt x="26170" y="6333"/>
                    <a:pt x="24653" y="6118"/>
                    <a:pt x="23218" y="6052"/>
                  </a:cubicBezTo>
                  <a:cubicBezTo>
                    <a:pt x="22525" y="6052"/>
                    <a:pt x="21915" y="5920"/>
                    <a:pt x="21289" y="5706"/>
                  </a:cubicBezTo>
                  <a:cubicBezTo>
                    <a:pt x="19986" y="5228"/>
                    <a:pt x="18683" y="4947"/>
                    <a:pt x="17315" y="4947"/>
                  </a:cubicBezTo>
                  <a:cubicBezTo>
                    <a:pt x="15995" y="4947"/>
                    <a:pt x="14693" y="4750"/>
                    <a:pt x="13522" y="4205"/>
                  </a:cubicBezTo>
                  <a:cubicBezTo>
                    <a:pt x="12780" y="3925"/>
                    <a:pt x="12021" y="3711"/>
                    <a:pt x="11263" y="3711"/>
                  </a:cubicBezTo>
                  <a:cubicBezTo>
                    <a:pt x="9812" y="3711"/>
                    <a:pt x="8377" y="3232"/>
                    <a:pt x="6926" y="3035"/>
                  </a:cubicBezTo>
                  <a:cubicBezTo>
                    <a:pt x="6316" y="2969"/>
                    <a:pt x="5690" y="2820"/>
                    <a:pt x="5079" y="2754"/>
                  </a:cubicBezTo>
                  <a:cubicBezTo>
                    <a:pt x="4453" y="2688"/>
                    <a:pt x="3843" y="2622"/>
                    <a:pt x="3216" y="2408"/>
                  </a:cubicBezTo>
                  <a:cubicBezTo>
                    <a:pt x="2326" y="2144"/>
                    <a:pt x="1913" y="2342"/>
                    <a:pt x="1567" y="3167"/>
                  </a:cubicBezTo>
                  <a:cubicBezTo>
                    <a:pt x="1237" y="4057"/>
                    <a:pt x="1089" y="4947"/>
                    <a:pt x="1155" y="5854"/>
                  </a:cubicBezTo>
                  <a:cubicBezTo>
                    <a:pt x="1237" y="6811"/>
                    <a:pt x="1501" y="7767"/>
                    <a:pt x="1369" y="8740"/>
                  </a:cubicBezTo>
                  <a:cubicBezTo>
                    <a:pt x="1303" y="9416"/>
                    <a:pt x="1155" y="10109"/>
                    <a:pt x="1237" y="10867"/>
                  </a:cubicBezTo>
                  <a:lnTo>
                    <a:pt x="1237" y="12450"/>
                  </a:lnTo>
                  <a:cubicBezTo>
                    <a:pt x="1155" y="13687"/>
                    <a:pt x="1847" y="14577"/>
                    <a:pt x="2804" y="15187"/>
                  </a:cubicBezTo>
                  <a:cubicBezTo>
                    <a:pt x="3364" y="15534"/>
                    <a:pt x="3843" y="15748"/>
                    <a:pt x="4453" y="15880"/>
                  </a:cubicBezTo>
                  <a:cubicBezTo>
                    <a:pt x="6596" y="16358"/>
                    <a:pt x="8724" y="16490"/>
                    <a:pt x="10917" y="16704"/>
                  </a:cubicBezTo>
                  <a:cubicBezTo>
                    <a:pt x="13868" y="16985"/>
                    <a:pt x="16902" y="17249"/>
                    <a:pt x="19920" y="17661"/>
                  </a:cubicBezTo>
                  <a:cubicBezTo>
                    <a:pt x="21915" y="18007"/>
                    <a:pt x="23976" y="18222"/>
                    <a:pt x="26038" y="18287"/>
                  </a:cubicBezTo>
                  <a:cubicBezTo>
                    <a:pt x="27753" y="18353"/>
                    <a:pt x="29402" y="18353"/>
                    <a:pt x="31050" y="18419"/>
                  </a:cubicBezTo>
                  <a:cubicBezTo>
                    <a:pt x="32567" y="18485"/>
                    <a:pt x="34002" y="18700"/>
                    <a:pt x="35453" y="18766"/>
                  </a:cubicBezTo>
                  <a:cubicBezTo>
                    <a:pt x="38124" y="18898"/>
                    <a:pt x="40812" y="19046"/>
                    <a:pt x="43418" y="19178"/>
                  </a:cubicBezTo>
                  <a:cubicBezTo>
                    <a:pt x="44176" y="19178"/>
                    <a:pt x="44786" y="19590"/>
                    <a:pt x="45479" y="19524"/>
                  </a:cubicBezTo>
                  <a:cubicBezTo>
                    <a:pt x="45677" y="19458"/>
                    <a:pt x="45677" y="19656"/>
                    <a:pt x="45677" y="19788"/>
                  </a:cubicBezTo>
                  <a:cubicBezTo>
                    <a:pt x="45611" y="20134"/>
                    <a:pt x="45413" y="20349"/>
                    <a:pt x="45001" y="20415"/>
                  </a:cubicBezTo>
                  <a:cubicBezTo>
                    <a:pt x="44522" y="20481"/>
                    <a:pt x="44028" y="20481"/>
                    <a:pt x="43550" y="20415"/>
                  </a:cubicBezTo>
                  <a:cubicBezTo>
                    <a:pt x="41901" y="20134"/>
                    <a:pt x="40318" y="19870"/>
                    <a:pt x="38669" y="19788"/>
                  </a:cubicBezTo>
                  <a:cubicBezTo>
                    <a:pt x="35931" y="19656"/>
                    <a:pt x="33178" y="19376"/>
                    <a:pt x="30424" y="19376"/>
                  </a:cubicBezTo>
                  <a:cubicBezTo>
                    <a:pt x="27687" y="19376"/>
                    <a:pt x="24867" y="19178"/>
                    <a:pt x="22113" y="19046"/>
                  </a:cubicBezTo>
                  <a:cubicBezTo>
                    <a:pt x="20744" y="18898"/>
                    <a:pt x="19442" y="18551"/>
                    <a:pt x="18057" y="18353"/>
                  </a:cubicBezTo>
                  <a:cubicBezTo>
                    <a:pt x="16820" y="18222"/>
                    <a:pt x="15666" y="18139"/>
                    <a:pt x="14429" y="18073"/>
                  </a:cubicBezTo>
                  <a:cubicBezTo>
                    <a:pt x="13324" y="18073"/>
                    <a:pt x="12285" y="18007"/>
                    <a:pt x="11197" y="18007"/>
                  </a:cubicBezTo>
                  <a:cubicBezTo>
                    <a:pt x="10636" y="17941"/>
                    <a:pt x="10158" y="17875"/>
                    <a:pt x="9680" y="17727"/>
                  </a:cubicBezTo>
                  <a:cubicBezTo>
                    <a:pt x="8509" y="17397"/>
                    <a:pt x="7421" y="17183"/>
                    <a:pt x="6250" y="17051"/>
                  </a:cubicBezTo>
                  <a:cubicBezTo>
                    <a:pt x="4733" y="16836"/>
                    <a:pt x="3216" y="16424"/>
                    <a:pt x="1781" y="15814"/>
                  </a:cubicBezTo>
                  <a:cubicBezTo>
                    <a:pt x="677" y="15336"/>
                    <a:pt x="67" y="14429"/>
                    <a:pt x="1" y="13192"/>
                  </a:cubicBezTo>
                  <a:cubicBezTo>
                    <a:pt x="1" y="12450"/>
                    <a:pt x="67" y="11692"/>
                    <a:pt x="67" y="10933"/>
                  </a:cubicBezTo>
                  <a:cubicBezTo>
                    <a:pt x="1" y="8872"/>
                    <a:pt x="1" y="6877"/>
                    <a:pt x="1" y="4881"/>
                  </a:cubicBezTo>
                  <a:cubicBezTo>
                    <a:pt x="1" y="4205"/>
                    <a:pt x="1" y="3447"/>
                    <a:pt x="133" y="2754"/>
                  </a:cubicBezTo>
                  <a:cubicBezTo>
                    <a:pt x="264" y="1732"/>
                    <a:pt x="825" y="973"/>
                    <a:pt x="1781" y="561"/>
                  </a:cubicBezTo>
                  <a:cubicBezTo>
                    <a:pt x="2260" y="347"/>
                    <a:pt x="2738" y="83"/>
                    <a:pt x="3216" y="1"/>
                  </a:cubicBezTo>
                  <a:cubicBezTo>
                    <a:pt x="3216" y="83"/>
                    <a:pt x="3150" y="149"/>
                    <a:pt x="3084" y="215"/>
                  </a:cubicBezTo>
                  <a:cubicBezTo>
                    <a:pt x="2738" y="825"/>
                    <a:pt x="2886" y="1105"/>
                    <a:pt x="3562" y="1237"/>
                  </a:cubicBezTo>
                  <a:cubicBezTo>
                    <a:pt x="3711" y="1320"/>
                    <a:pt x="3843" y="1386"/>
                    <a:pt x="3909" y="1386"/>
                  </a:cubicBezTo>
                  <a:cubicBezTo>
                    <a:pt x="3975" y="1452"/>
                    <a:pt x="4041" y="1452"/>
                    <a:pt x="4123" y="1518"/>
                  </a:cubicBezTo>
                  <a:cubicBezTo>
                    <a:pt x="4255" y="1518"/>
                    <a:pt x="4387" y="1518"/>
                    <a:pt x="4535" y="1584"/>
                  </a:cubicBezTo>
                  <a:cubicBezTo>
                    <a:pt x="5360" y="1864"/>
                    <a:pt x="6102" y="1864"/>
                    <a:pt x="6926" y="1996"/>
                  </a:cubicBezTo>
                  <a:cubicBezTo>
                    <a:pt x="9268" y="2342"/>
                    <a:pt x="11609" y="2556"/>
                    <a:pt x="13802" y="3579"/>
                  </a:cubicBezTo>
                  <a:cubicBezTo>
                    <a:pt x="15171" y="4271"/>
                    <a:pt x="16688" y="4205"/>
                    <a:pt x="18139" y="4337"/>
                  </a:cubicBezTo>
                  <a:cubicBezTo>
                    <a:pt x="19788" y="4618"/>
                    <a:pt x="21437" y="5030"/>
                    <a:pt x="23086" y="5096"/>
                  </a:cubicBezTo>
                  <a:cubicBezTo>
                    <a:pt x="24867" y="5162"/>
                    <a:pt x="26582" y="5508"/>
                    <a:pt x="28231" y="6052"/>
                  </a:cubicBezTo>
                  <a:cubicBezTo>
                    <a:pt x="28445" y="6118"/>
                    <a:pt x="28643" y="6184"/>
                    <a:pt x="28857" y="6184"/>
                  </a:cubicBezTo>
                  <a:cubicBezTo>
                    <a:pt x="28989" y="6184"/>
                    <a:pt x="29187" y="6184"/>
                    <a:pt x="29336" y="6267"/>
                  </a:cubicBezTo>
                  <a:cubicBezTo>
                    <a:pt x="30704" y="6333"/>
                    <a:pt x="32007" y="6464"/>
                    <a:pt x="33310" y="6679"/>
                  </a:cubicBezTo>
                  <a:cubicBezTo>
                    <a:pt x="35173" y="6943"/>
                    <a:pt x="36954" y="7355"/>
                    <a:pt x="38883" y="7421"/>
                  </a:cubicBezTo>
                  <a:cubicBezTo>
                    <a:pt x="39229" y="7421"/>
                    <a:pt x="39576" y="7503"/>
                    <a:pt x="39905" y="7569"/>
                  </a:cubicBezTo>
                  <a:cubicBezTo>
                    <a:pt x="41703" y="8047"/>
                    <a:pt x="43484" y="8047"/>
                    <a:pt x="45199" y="8328"/>
                  </a:cubicBezTo>
                  <a:cubicBezTo>
                    <a:pt x="45545" y="8394"/>
                    <a:pt x="45957" y="8394"/>
                    <a:pt x="46303" y="8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55"/>
            <p:cNvGrpSpPr/>
            <p:nvPr/>
          </p:nvGrpSpPr>
          <p:grpSpPr>
            <a:xfrm>
              <a:off x="6295302" y="2093848"/>
              <a:ext cx="1832141" cy="694533"/>
              <a:chOff x="6295302" y="2093848"/>
              <a:chExt cx="1832141" cy="694533"/>
            </a:xfrm>
          </p:grpSpPr>
          <p:sp>
            <p:nvSpPr>
              <p:cNvPr id="3500" name="Google Shape;3500;p55"/>
              <p:cNvSpPr/>
              <p:nvPr/>
            </p:nvSpPr>
            <p:spPr>
              <a:xfrm>
                <a:off x="7235056" y="2559350"/>
                <a:ext cx="40022" cy="31187"/>
              </a:xfrm>
              <a:custGeom>
                <a:avLst/>
                <a:gdLst/>
                <a:ahLst/>
                <a:cxnLst/>
                <a:rect l="l" t="t" r="r" b="b"/>
                <a:pathLst>
                  <a:path w="974" h="759" extrusionOk="0">
                    <a:moveTo>
                      <a:pt x="891" y="479"/>
                    </a:moveTo>
                    <a:cubicBezTo>
                      <a:pt x="891" y="693"/>
                      <a:pt x="825" y="759"/>
                      <a:pt x="627" y="759"/>
                    </a:cubicBezTo>
                    <a:cubicBezTo>
                      <a:pt x="413" y="759"/>
                      <a:pt x="215" y="627"/>
                      <a:pt x="67" y="413"/>
                    </a:cubicBezTo>
                    <a:cubicBezTo>
                      <a:pt x="1" y="347"/>
                      <a:pt x="1" y="281"/>
                      <a:pt x="67" y="149"/>
                    </a:cubicBezTo>
                    <a:cubicBezTo>
                      <a:pt x="149" y="0"/>
                      <a:pt x="281" y="149"/>
                      <a:pt x="281" y="215"/>
                    </a:cubicBezTo>
                    <a:cubicBezTo>
                      <a:pt x="413" y="347"/>
                      <a:pt x="627" y="281"/>
                      <a:pt x="759" y="347"/>
                    </a:cubicBezTo>
                    <a:cubicBezTo>
                      <a:pt x="825" y="347"/>
                      <a:pt x="973" y="413"/>
                      <a:pt x="89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7529133" y="2728720"/>
                <a:ext cx="33899" cy="33940"/>
              </a:xfrm>
              <a:custGeom>
                <a:avLst/>
                <a:gdLst/>
                <a:ahLst/>
                <a:cxnLst/>
                <a:rect l="l" t="t" r="r" b="b"/>
                <a:pathLst>
                  <a:path w="825" h="826" extrusionOk="0">
                    <a:moveTo>
                      <a:pt x="0" y="693"/>
                    </a:moveTo>
                    <a:cubicBezTo>
                      <a:pt x="264" y="561"/>
                      <a:pt x="66" y="1"/>
                      <a:pt x="544" y="149"/>
                    </a:cubicBezTo>
                    <a:cubicBezTo>
                      <a:pt x="676" y="149"/>
                      <a:pt x="824" y="281"/>
                      <a:pt x="742" y="413"/>
                    </a:cubicBezTo>
                    <a:cubicBezTo>
                      <a:pt x="610" y="825"/>
                      <a:pt x="264" y="693"/>
                      <a:pt x="0"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6537852" y="2432630"/>
                <a:ext cx="25805" cy="22394"/>
              </a:xfrm>
              <a:custGeom>
                <a:avLst/>
                <a:gdLst/>
                <a:ahLst/>
                <a:cxnLst/>
                <a:rect l="l" t="t" r="r" b="b"/>
                <a:pathLst>
                  <a:path w="628" h="545" extrusionOk="0">
                    <a:moveTo>
                      <a:pt x="413" y="545"/>
                    </a:moveTo>
                    <a:cubicBezTo>
                      <a:pt x="215" y="479"/>
                      <a:pt x="67" y="347"/>
                      <a:pt x="1" y="133"/>
                    </a:cubicBezTo>
                    <a:cubicBezTo>
                      <a:pt x="1" y="67"/>
                      <a:pt x="67" y="1"/>
                      <a:pt x="133" y="1"/>
                    </a:cubicBezTo>
                    <a:cubicBezTo>
                      <a:pt x="413" y="1"/>
                      <a:pt x="545" y="133"/>
                      <a:pt x="545" y="347"/>
                    </a:cubicBezTo>
                    <a:cubicBezTo>
                      <a:pt x="627" y="479"/>
                      <a:pt x="545" y="479"/>
                      <a:pt x="413"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6450455" y="2522739"/>
                <a:ext cx="19682" cy="17011"/>
              </a:xfrm>
              <a:custGeom>
                <a:avLst/>
                <a:gdLst/>
                <a:ahLst/>
                <a:cxnLst/>
                <a:rect l="l" t="t" r="r" b="b"/>
                <a:pathLst>
                  <a:path w="479" h="414" extrusionOk="0">
                    <a:moveTo>
                      <a:pt x="199" y="413"/>
                    </a:moveTo>
                    <a:cubicBezTo>
                      <a:pt x="67" y="413"/>
                      <a:pt x="1" y="347"/>
                      <a:pt x="1" y="281"/>
                    </a:cubicBezTo>
                    <a:cubicBezTo>
                      <a:pt x="1" y="67"/>
                      <a:pt x="133" y="1"/>
                      <a:pt x="347" y="1"/>
                    </a:cubicBezTo>
                    <a:cubicBezTo>
                      <a:pt x="413" y="1"/>
                      <a:pt x="479" y="67"/>
                      <a:pt x="479" y="133"/>
                    </a:cubicBezTo>
                    <a:cubicBezTo>
                      <a:pt x="479" y="347"/>
                      <a:pt x="281" y="347"/>
                      <a:pt x="19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7834016" y="2650116"/>
                <a:ext cx="13601" cy="17011"/>
              </a:xfrm>
              <a:custGeom>
                <a:avLst/>
                <a:gdLst/>
                <a:ahLst/>
                <a:cxnLst/>
                <a:rect l="l" t="t" r="r" b="b"/>
                <a:pathLst>
                  <a:path w="331" h="414" extrusionOk="0">
                    <a:moveTo>
                      <a:pt x="0" y="133"/>
                    </a:moveTo>
                    <a:cubicBezTo>
                      <a:pt x="0" y="67"/>
                      <a:pt x="66" y="1"/>
                      <a:pt x="132" y="1"/>
                    </a:cubicBezTo>
                    <a:cubicBezTo>
                      <a:pt x="264" y="1"/>
                      <a:pt x="330" y="133"/>
                      <a:pt x="330" y="265"/>
                    </a:cubicBezTo>
                    <a:cubicBezTo>
                      <a:pt x="330" y="331"/>
                      <a:pt x="264" y="413"/>
                      <a:pt x="264" y="413"/>
                    </a:cubicBezTo>
                    <a:cubicBezTo>
                      <a:pt x="132" y="331"/>
                      <a:pt x="0" y="265"/>
                      <a:pt x="0"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6701840" y="2618970"/>
                <a:ext cx="16970" cy="14258"/>
              </a:xfrm>
              <a:custGeom>
                <a:avLst/>
                <a:gdLst/>
                <a:ahLst/>
                <a:cxnLst/>
                <a:rect l="l" t="t" r="r" b="b"/>
                <a:pathLst>
                  <a:path w="413" h="347" extrusionOk="0">
                    <a:moveTo>
                      <a:pt x="412" y="198"/>
                    </a:moveTo>
                    <a:cubicBezTo>
                      <a:pt x="347" y="264"/>
                      <a:pt x="264" y="347"/>
                      <a:pt x="198" y="347"/>
                    </a:cubicBezTo>
                    <a:cubicBezTo>
                      <a:pt x="66" y="264"/>
                      <a:pt x="0" y="198"/>
                      <a:pt x="0" y="66"/>
                    </a:cubicBezTo>
                    <a:cubicBezTo>
                      <a:pt x="66" y="66"/>
                      <a:pt x="132" y="0"/>
                      <a:pt x="198" y="0"/>
                    </a:cubicBezTo>
                    <a:cubicBezTo>
                      <a:pt x="264" y="0"/>
                      <a:pt x="412" y="66"/>
                      <a:pt x="412"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6975577" y="2474665"/>
                <a:ext cx="14258" cy="11546"/>
              </a:xfrm>
              <a:custGeom>
                <a:avLst/>
                <a:gdLst/>
                <a:ahLst/>
                <a:cxnLst/>
                <a:rect l="l" t="t" r="r" b="b"/>
                <a:pathLst>
                  <a:path w="347" h="281" extrusionOk="0">
                    <a:moveTo>
                      <a:pt x="280" y="214"/>
                    </a:moveTo>
                    <a:cubicBezTo>
                      <a:pt x="280" y="214"/>
                      <a:pt x="280" y="280"/>
                      <a:pt x="132" y="280"/>
                    </a:cubicBezTo>
                    <a:cubicBezTo>
                      <a:pt x="66" y="280"/>
                      <a:pt x="0" y="214"/>
                      <a:pt x="66" y="149"/>
                    </a:cubicBezTo>
                    <a:cubicBezTo>
                      <a:pt x="66" y="66"/>
                      <a:pt x="132" y="0"/>
                      <a:pt x="198" y="0"/>
                    </a:cubicBezTo>
                    <a:cubicBezTo>
                      <a:pt x="280" y="0"/>
                      <a:pt x="346" y="66"/>
                      <a:pt x="280"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7915332" y="2774124"/>
                <a:ext cx="14258" cy="14258"/>
              </a:xfrm>
              <a:custGeom>
                <a:avLst/>
                <a:gdLst/>
                <a:ahLst/>
                <a:cxnLst/>
                <a:rect l="l" t="t" r="r" b="b"/>
                <a:pathLst>
                  <a:path w="347" h="347" extrusionOk="0">
                    <a:moveTo>
                      <a:pt x="148" y="1"/>
                    </a:moveTo>
                    <a:cubicBezTo>
                      <a:pt x="214" y="1"/>
                      <a:pt x="280" y="66"/>
                      <a:pt x="280" y="132"/>
                    </a:cubicBezTo>
                    <a:cubicBezTo>
                      <a:pt x="346" y="281"/>
                      <a:pt x="280" y="347"/>
                      <a:pt x="148" y="347"/>
                    </a:cubicBezTo>
                    <a:cubicBezTo>
                      <a:pt x="83" y="347"/>
                      <a:pt x="0" y="198"/>
                      <a:pt x="0" y="132"/>
                    </a:cubicBezTo>
                    <a:cubicBezTo>
                      <a:pt x="0" y="66"/>
                      <a:pt x="8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7057551" y="2740266"/>
                <a:ext cx="10889" cy="14258"/>
              </a:xfrm>
              <a:custGeom>
                <a:avLst/>
                <a:gdLst/>
                <a:ahLst/>
                <a:cxnLst/>
                <a:rect l="l" t="t" r="r" b="b"/>
                <a:pathLst>
                  <a:path w="265" h="347" extrusionOk="0">
                    <a:moveTo>
                      <a:pt x="132" y="346"/>
                    </a:moveTo>
                    <a:cubicBezTo>
                      <a:pt x="66" y="280"/>
                      <a:pt x="0" y="280"/>
                      <a:pt x="0" y="132"/>
                    </a:cubicBezTo>
                    <a:cubicBezTo>
                      <a:pt x="66" y="66"/>
                      <a:pt x="66" y="0"/>
                      <a:pt x="132" y="66"/>
                    </a:cubicBezTo>
                    <a:cubicBezTo>
                      <a:pt x="198" y="66"/>
                      <a:pt x="264" y="132"/>
                      <a:pt x="264" y="198"/>
                    </a:cubicBezTo>
                    <a:cubicBezTo>
                      <a:pt x="264" y="280"/>
                      <a:pt x="198" y="346"/>
                      <a:pt x="13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6382699" y="2209720"/>
                <a:ext cx="604434" cy="138268"/>
              </a:xfrm>
              <a:custGeom>
                <a:avLst/>
                <a:gdLst/>
                <a:ahLst/>
                <a:cxnLst/>
                <a:rect l="l" t="t" r="r" b="b"/>
                <a:pathLst>
                  <a:path w="14710" h="3365" extrusionOk="0">
                    <a:moveTo>
                      <a:pt x="14215" y="3150"/>
                    </a:moveTo>
                    <a:cubicBezTo>
                      <a:pt x="13126" y="3084"/>
                      <a:pt x="12088" y="3018"/>
                      <a:pt x="10999" y="2804"/>
                    </a:cubicBezTo>
                    <a:cubicBezTo>
                      <a:pt x="10587" y="2738"/>
                      <a:pt x="10175" y="2672"/>
                      <a:pt x="9828" y="2474"/>
                    </a:cubicBezTo>
                    <a:cubicBezTo>
                      <a:pt x="8938" y="1913"/>
                      <a:pt x="7965" y="1650"/>
                      <a:pt x="7009" y="1501"/>
                    </a:cubicBezTo>
                    <a:cubicBezTo>
                      <a:pt x="5838" y="1369"/>
                      <a:pt x="4667" y="1023"/>
                      <a:pt x="3496" y="891"/>
                    </a:cubicBezTo>
                    <a:cubicBezTo>
                      <a:pt x="2886" y="825"/>
                      <a:pt x="2260" y="891"/>
                      <a:pt x="1650" y="743"/>
                    </a:cubicBezTo>
                    <a:cubicBezTo>
                      <a:pt x="1237" y="611"/>
                      <a:pt x="891" y="479"/>
                      <a:pt x="479" y="330"/>
                    </a:cubicBezTo>
                    <a:cubicBezTo>
                      <a:pt x="413" y="265"/>
                      <a:pt x="281" y="265"/>
                      <a:pt x="133" y="199"/>
                    </a:cubicBezTo>
                    <a:lnTo>
                      <a:pt x="67" y="199"/>
                    </a:lnTo>
                    <a:cubicBezTo>
                      <a:pt x="1" y="67"/>
                      <a:pt x="1" y="1"/>
                      <a:pt x="199" y="67"/>
                    </a:cubicBezTo>
                    <a:lnTo>
                      <a:pt x="611" y="67"/>
                    </a:lnTo>
                    <a:cubicBezTo>
                      <a:pt x="759" y="133"/>
                      <a:pt x="891" y="133"/>
                      <a:pt x="957" y="199"/>
                    </a:cubicBezTo>
                    <a:cubicBezTo>
                      <a:pt x="2128" y="545"/>
                      <a:pt x="3299" y="479"/>
                      <a:pt x="4469" y="677"/>
                    </a:cubicBezTo>
                    <a:lnTo>
                      <a:pt x="7965" y="1303"/>
                    </a:lnTo>
                    <a:cubicBezTo>
                      <a:pt x="8658" y="1435"/>
                      <a:pt x="9268" y="1650"/>
                      <a:pt x="9828" y="1979"/>
                    </a:cubicBezTo>
                    <a:cubicBezTo>
                      <a:pt x="10719" y="2474"/>
                      <a:pt x="11675" y="2606"/>
                      <a:pt x="12566" y="2672"/>
                    </a:cubicBezTo>
                    <a:cubicBezTo>
                      <a:pt x="13324" y="2738"/>
                      <a:pt x="14017" y="2804"/>
                      <a:pt x="14709" y="3018"/>
                    </a:cubicBezTo>
                    <a:cubicBezTo>
                      <a:pt x="14709" y="3365"/>
                      <a:pt x="14429" y="3150"/>
                      <a:pt x="14215" y="3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7593479" y="2418413"/>
                <a:ext cx="533965" cy="87440"/>
              </a:xfrm>
              <a:custGeom>
                <a:avLst/>
                <a:gdLst/>
                <a:ahLst/>
                <a:cxnLst/>
                <a:rect l="l" t="t" r="r" b="b"/>
                <a:pathLst>
                  <a:path w="12995" h="2128" extrusionOk="0">
                    <a:moveTo>
                      <a:pt x="12994" y="1781"/>
                    </a:moveTo>
                    <a:cubicBezTo>
                      <a:pt x="12928" y="2128"/>
                      <a:pt x="12648" y="2062"/>
                      <a:pt x="12368" y="2062"/>
                    </a:cubicBezTo>
                    <a:cubicBezTo>
                      <a:pt x="11543" y="2128"/>
                      <a:pt x="10801" y="1930"/>
                      <a:pt x="9977" y="1847"/>
                    </a:cubicBezTo>
                    <a:cubicBezTo>
                      <a:pt x="8740" y="1847"/>
                      <a:pt x="7503" y="1583"/>
                      <a:pt x="6333" y="1303"/>
                    </a:cubicBezTo>
                    <a:cubicBezTo>
                      <a:pt x="5920" y="1237"/>
                      <a:pt x="5574" y="1171"/>
                      <a:pt x="5162" y="1171"/>
                    </a:cubicBezTo>
                    <a:cubicBezTo>
                      <a:pt x="3513" y="1171"/>
                      <a:pt x="1930" y="693"/>
                      <a:pt x="281" y="479"/>
                    </a:cubicBezTo>
                    <a:cubicBezTo>
                      <a:pt x="215" y="479"/>
                      <a:pt x="83" y="413"/>
                      <a:pt x="1" y="413"/>
                    </a:cubicBezTo>
                    <a:cubicBezTo>
                      <a:pt x="149" y="0"/>
                      <a:pt x="413" y="198"/>
                      <a:pt x="627" y="198"/>
                    </a:cubicBezTo>
                    <a:cubicBezTo>
                      <a:pt x="1518" y="347"/>
                      <a:pt x="2342" y="479"/>
                      <a:pt x="3232" y="611"/>
                    </a:cubicBezTo>
                    <a:cubicBezTo>
                      <a:pt x="3579" y="611"/>
                      <a:pt x="3925" y="759"/>
                      <a:pt x="4337" y="759"/>
                    </a:cubicBezTo>
                    <a:cubicBezTo>
                      <a:pt x="5854" y="759"/>
                      <a:pt x="7355" y="1237"/>
                      <a:pt x="8872" y="1369"/>
                    </a:cubicBezTo>
                    <a:cubicBezTo>
                      <a:pt x="10241" y="1518"/>
                      <a:pt x="11626" y="1781"/>
                      <a:pt x="12994" y="17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6966743" y="2331016"/>
                <a:ext cx="435020" cy="84728"/>
              </a:xfrm>
              <a:custGeom>
                <a:avLst/>
                <a:gdLst/>
                <a:ahLst/>
                <a:cxnLst/>
                <a:rect l="l" t="t" r="r" b="b"/>
                <a:pathLst>
                  <a:path w="10587" h="2062" extrusionOk="0">
                    <a:moveTo>
                      <a:pt x="1" y="198"/>
                    </a:moveTo>
                    <a:cubicBezTo>
                      <a:pt x="215" y="132"/>
                      <a:pt x="413" y="198"/>
                      <a:pt x="495" y="66"/>
                    </a:cubicBezTo>
                    <a:cubicBezTo>
                      <a:pt x="825" y="0"/>
                      <a:pt x="1171" y="132"/>
                      <a:pt x="1518" y="198"/>
                    </a:cubicBezTo>
                    <a:cubicBezTo>
                      <a:pt x="3579" y="676"/>
                      <a:pt x="5640" y="676"/>
                      <a:pt x="7701" y="957"/>
                    </a:cubicBezTo>
                    <a:cubicBezTo>
                      <a:pt x="8658" y="1089"/>
                      <a:pt x="9631" y="1501"/>
                      <a:pt x="10587" y="1781"/>
                    </a:cubicBezTo>
                    <a:cubicBezTo>
                      <a:pt x="10587" y="2062"/>
                      <a:pt x="10389" y="1913"/>
                      <a:pt x="10175" y="1913"/>
                    </a:cubicBezTo>
                    <a:cubicBezTo>
                      <a:pt x="10043" y="1913"/>
                      <a:pt x="9894" y="1913"/>
                      <a:pt x="9763" y="1847"/>
                    </a:cubicBezTo>
                    <a:cubicBezTo>
                      <a:pt x="7916" y="1171"/>
                      <a:pt x="5986" y="1089"/>
                      <a:pt x="4057" y="957"/>
                    </a:cubicBezTo>
                    <a:cubicBezTo>
                      <a:pt x="2688" y="825"/>
                      <a:pt x="1386" y="544"/>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6803454" y="2093848"/>
                <a:ext cx="307641" cy="163333"/>
              </a:xfrm>
              <a:custGeom>
                <a:avLst/>
                <a:gdLst/>
                <a:ahLst/>
                <a:cxnLst/>
                <a:rect l="l" t="t" r="r" b="b"/>
                <a:pathLst>
                  <a:path w="7487" h="3975" extrusionOk="0">
                    <a:moveTo>
                      <a:pt x="67" y="3711"/>
                    </a:moveTo>
                    <a:cubicBezTo>
                      <a:pt x="2540" y="2606"/>
                      <a:pt x="4733" y="1023"/>
                      <a:pt x="7207" y="67"/>
                    </a:cubicBezTo>
                    <a:cubicBezTo>
                      <a:pt x="7421" y="1"/>
                      <a:pt x="7487" y="67"/>
                      <a:pt x="7421" y="199"/>
                    </a:cubicBezTo>
                    <a:cubicBezTo>
                      <a:pt x="5014" y="1304"/>
                      <a:pt x="2820" y="2887"/>
                      <a:pt x="347" y="3843"/>
                    </a:cubicBezTo>
                    <a:cubicBezTo>
                      <a:pt x="199" y="3843"/>
                      <a:pt x="1" y="3975"/>
                      <a:pt x="67" y="37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7339382" y="2271396"/>
                <a:ext cx="138966" cy="82016"/>
              </a:xfrm>
              <a:custGeom>
                <a:avLst/>
                <a:gdLst/>
                <a:ahLst/>
                <a:cxnLst/>
                <a:rect l="l" t="t" r="r" b="b"/>
                <a:pathLst>
                  <a:path w="3382" h="1996" extrusionOk="0">
                    <a:moveTo>
                      <a:pt x="3381" y="215"/>
                    </a:moveTo>
                    <a:cubicBezTo>
                      <a:pt x="2277" y="825"/>
                      <a:pt x="1172" y="1451"/>
                      <a:pt x="1" y="1995"/>
                    </a:cubicBezTo>
                    <a:cubicBezTo>
                      <a:pt x="215" y="1517"/>
                      <a:pt x="1386" y="825"/>
                      <a:pt x="3167" y="66"/>
                    </a:cubicBezTo>
                    <a:cubicBezTo>
                      <a:pt x="3299" y="0"/>
                      <a:pt x="3381" y="66"/>
                      <a:pt x="3381"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7427478" y="2404196"/>
                <a:ext cx="191808" cy="31187"/>
              </a:xfrm>
              <a:custGeom>
                <a:avLst/>
                <a:gdLst/>
                <a:ahLst/>
                <a:cxnLst/>
                <a:rect l="l" t="t" r="r" b="b"/>
                <a:pathLst>
                  <a:path w="4668" h="759" extrusionOk="0">
                    <a:moveTo>
                      <a:pt x="4667" y="544"/>
                    </a:moveTo>
                    <a:cubicBezTo>
                      <a:pt x="4453" y="693"/>
                      <a:pt x="4189" y="478"/>
                      <a:pt x="4041" y="759"/>
                    </a:cubicBezTo>
                    <a:cubicBezTo>
                      <a:pt x="2886" y="544"/>
                      <a:pt x="1781" y="346"/>
                      <a:pt x="611" y="412"/>
                    </a:cubicBezTo>
                    <a:cubicBezTo>
                      <a:pt x="413" y="412"/>
                      <a:pt x="198" y="412"/>
                      <a:pt x="1" y="281"/>
                    </a:cubicBezTo>
                    <a:cubicBezTo>
                      <a:pt x="413" y="0"/>
                      <a:pt x="957" y="346"/>
                      <a:pt x="1369" y="132"/>
                    </a:cubicBezTo>
                    <a:cubicBezTo>
                      <a:pt x="1847" y="66"/>
                      <a:pt x="2260" y="215"/>
                      <a:pt x="2672" y="281"/>
                    </a:cubicBezTo>
                    <a:cubicBezTo>
                      <a:pt x="3298" y="478"/>
                      <a:pt x="4041" y="281"/>
                      <a:pt x="4667" y="5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7890226" y="2396061"/>
                <a:ext cx="67799" cy="36611"/>
              </a:xfrm>
              <a:custGeom>
                <a:avLst/>
                <a:gdLst/>
                <a:ahLst/>
                <a:cxnLst/>
                <a:rect l="l" t="t" r="r" b="b"/>
                <a:pathLst>
                  <a:path w="1650" h="891" extrusionOk="0">
                    <a:moveTo>
                      <a:pt x="1650" y="0"/>
                    </a:moveTo>
                    <a:cubicBezTo>
                      <a:pt x="1238" y="610"/>
                      <a:pt x="611" y="825"/>
                      <a:pt x="1" y="891"/>
                    </a:cubicBezTo>
                    <a:cubicBezTo>
                      <a:pt x="413" y="330"/>
                      <a:pt x="1023" y="198"/>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6924750" y="2195504"/>
                <a:ext cx="70510" cy="42035"/>
              </a:xfrm>
              <a:custGeom>
                <a:avLst/>
                <a:gdLst/>
                <a:ahLst/>
                <a:cxnLst/>
                <a:rect l="l" t="t" r="r" b="b"/>
                <a:pathLst>
                  <a:path w="1716" h="1023" extrusionOk="0">
                    <a:moveTo>
                      <a:pt x="1715" y="66"/>
                    </a:moveTo>
                    <a:cubicBezTo>
                      <a:pt x="1237" y="545"/>
                      <a:pt x="693" y="825"/>
                      <a:pt x="0" y="1023"/>
                    </a:cubicBezTo>
                    <a:cubicBezTo>
                      <a:pt x="281" y="545"/>
                      <a:pt x="347" y="479"/>
                      <a:pt x="1369" y="66"/>
                    </a:cubicBezTo>
                    <a:cubicBezTo>
                      <a:pt x="1517" y="0"/>
                      <a:pt x="1649" y="0"/>
                      <a:pt x="171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7444407" y="2288324"/>
                <a:ext cx="67799" cy="40022"/>
              </a:xfrm>
              <a:custGeom>
                <a:avLst/>
                <a:gdLst/>
                <a:ahLst/>
                <a:cxnLst/>
                <a:rect l="l" t="t" r="r" b="b"/>
                <a:pathLst>
                  <a:path w="1650" h="974" extrusionOk="0">
                    <a:moveTo>
                      <a:pt x="1" y="973"/>
                    </a:moveTo>
                    <a:cubicBezTo>
                      <a:pt x="479" y="347"/>
                      <a:pt x="891" y="66"/>
                      <a:pt x="1650" y="0"/>
                    </a:cubicBezTo>
                    <a:cubicBezTo>
                      <a:pt x="1155" y="561"/>
                      <a:pt x="677" y="759"/>
                      <a:pt x="1" y="9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7469471" y="2234785"/>
                <a:ext cx="79345" cy="45446"/>
              </a:xfrm>
              <a:custGeom>
                <a:avLst/>
                <a:gdLst/>
                <a:ahLst/>
                <a:cxnLst/>
                <a:rect l="l" t="t" r="r" b="b"/>
                <a:pathLst>
                  <a:path w="1931" h="1106" extrusionOk="0">
                    <a:moveTo>
                      <a:pt x="215" y="1106"/>
                    </a:moveTo>
                    <a:cubicBezTo>
                      <a:pt x="133" y="1106"/>
                      <a:pt x="67" y="1040"/>
                      <a:pt x="1" y="957"/>
                    </a:cubicBezTo>
                    <a:cubicBezTo>
                      <a:pt x="545" y="627"/>
                      <a:pt x="1106" y="281"/>
                      <a:pt x="1716" y="1"/>
                    </a:cubicBezTo>
                    <a:cubicBezTo>
                      <a:pt x="1930" y="1"/>
                      <a:pt x="1930" y="67"/>
                      <a:pt x="1930" y="215"/>
                    </a:cubicBezTo>
                    <a:cubicBezTo>
                      <a:pt x="1370" y="479"/>
                      <a:pt x="759" y="825"/>
                      <a:pt x="21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7407139" y="2398773"/>
                <a:ext cx="76633" cy="19682"/>
              </a:xfrm>
              <a:custGeom>
                <a:avLst/>
                <a:gdLst/>
                <a:ahLst/>
                <a:cxnLst/>
                <a:rect l="l" t="t" r="r" b="b"/>
                <a:pathLst>
                  <a:path w="1865" h="479" extrusionOk="0">
                    <a:moveTo>
                      <a:pt x="1864" y="264"/>
                    </a:moveTo>
                    <a:cubicBezTo>
                      <a:pt x="1732" y="478"/>
                      <a:pt x="1452" y="413"/>
                      <a:pt x="1238" y="413"/>
                    </a:cubicBezTo>
                    <a:lnTo>
                      <a:pt x="496" y="413"/>
                    </a:lnTo>
                    <a:lnTo>
                      <a:pt x="1" y="413"/>
                    </a:lnTo>
                    <a:cubicBezTo>
                      <a:pt x="215" y="0"/>
                      <a:pt x="496" y="198"/>
                      <a:pt x="693" y="198"/>
                    </a:cubicBezTo>
                    <a:cubicBezTo>
                      <a:pt x="1106" y="198"/>
                      <a:pt x="1518" y="198"/>
                      <a:pt x="1864"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7955271" y="2421125"/>
                <a:ext cx="27859" cy="16970"/>
              </a:xfrm>
              <a:custGeom>
                <a:avLst/>
                <a:gdLst/>
                <a:ahLst/>
                <a:cxnLst/>
                <a:rect l="l" t="t" r="r" b="b"/>
                <a:pathLst>
                  <a:path w="678" h="413" extrusionOk="0">
                    <a:moveTo>
                      <a:pt x="1" y="413"/>
                    </a:moveTo>
                    <a:cubicBezTo>
                      <a:pt x="199" y="132"/>
                      <a:pt x="347" y="0"/>
                      <a:pt x="677" y="0"/>
                    </a:cubicBezTo>
                    <a:cubicBezTo>
                      <a:pt x="479" y="347"/>
                      <a:pt x="479" y="347"/>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384786" y="2404196"/>
                <a:ext cx="50869" cy="11546"/>
              </a:xfrm>
              <a:custGeom>
                <a:avLst/>
                <a:gdLst/>
                <a:ahLst/>
                <a:cxnLst/>
                <a:rect l="l" t="t" r="r" b="b"/>
                <a:pathLst>
                  <a:path w="1238" h="281" extrusionOk="0">
                    <a:moveTo>
                      <a:pt x="1237" y="66"/>
                    </a:moveTo>
                    <a:cubicBezTo>
                      <a:pt x="1040" y="132"/>
                      <a:pt x="759" y="66"/>
                      <a:pt x="545" y="281"/>
                    </a:cubicBezTo>
                    <a:cubicBezTo>
                      <a:pt x="413" y="281"/>
                      <a:pt x="215" y="281"/>
                      <a:pt x="1" y="132"/>
                    </a:cubicBezTo>
                    <a:cubicBezTo>
                      <a:pt x="215" y="132"/>
                      <a:pt x="347" y="132"/>
                      <a:pt x="413" y="0"/>
                    </a:cubicBezTo>
                    <a:cubicBezTo>
                      <a:pt x="693" y="0"/>
                      <a:pt x="957" y="0"/>
                      <a:pt x="123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6794661" y="2246331"/>
                <a:ext cx="23051" cy="10848"/>
              </a:xfrm>
              <a:custGeom>
                <a:avLst/>
                <a:gdLst/>
                <a:ahLst/>
                <a:cxnLst/>
                <a:rect l="l" t="t" r="r" b="b"/>
                <a:pathLst>
                  <a:path w="561" h="264" extrusionOk="0">
                    <a:moveTo>
                      <a:pt x="281" y="0"/>
                    </a:moveTo>
                    <a:cubicBezTo>
                      <a:pt x="281" y="66"/>
                      <a:pt x="413" y="66"/>
                      <a:pt x="561" y="132"/>
                    </a:cubicBezTo>
                    <a:cubicBezTo>
                      <a:pt x="479" y="132"/>
                      <a:pt x="413" y="198"/>
                      <a:pt x="281" y="264"/>
                    </a:cubicBezTo>
                    <a:cubicBezTo>
                      <a:pt x="215" y="264"/>
                      <a:pt x="66" y="264"/>
                      <a:pt x="0" y="198"/>
                    </a:cubicBezTo>
                    <a:cubicBezTo>
                      <a:pt x="0" y="66"/>
                      <a:pt x="14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6371194" y="2206351"/>
                <a:ext cx="19682" cy="11546"/>
              </a:xfrm>
              <a:custGeom>
                <a:avLst/>
                <a:gdLst/>
                <a:ahLst/>
                <a:cxnLst/>
                <a:rect l="l" t="t" r="r" b="b"/>
                <a:pathLst>
                  <a:path w="479" h="281" extrusionOk="0">
                    <a:moveTo>
                      <a:pt x="479" y="149"/>
                    </a:moveTo>
                    <a:cubicBezTo>
                      <a:pt x="413" y="149"/>
                      <a:pt x="347" y="215"/>
                      <a:pt x="347" y="281"/>
                    </a:cubicBezTo>
                    <a:cubicBezTo>
                      <a:pt x="66" y="281"/>
                      <a:pt x="0" y="215"/>
                      <a:pt x="0" y="0"/>
                    </a:cubicBezTo>
                    <a:cubicBezTo>
                      <a:pt x="215" y="0"/>
                      <a:pt x="347" y="0"/>
                      <a:pt x="479"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6980960" y="2189381"/>
                <a:ext cx="25805" cy="8875"/>
              </a:xfrm>
              <a:custGeom>
                <a:avLst/>
                <a:gdLst/>
                <a:ahLst/>
                <a:cxnLst/>
                <a:rect l="l" t="t" r="r" b="b"/>
                <a:pathLst>
                  <a:path w="628" h="216" extrusionOk="0">
                    <a:moveTo>
                      <a:pt x="347" y="215"/>
                    </a:moveTo>
                    <a:lnTo>
                      <a:pt x="1" y="215"/>
                    </a:lnTo>
                    <a:cubicBezTo>
                      <a:pt x="149" y="83"/>
                      <a:pt x="281" y="83"/>
                      <a:pt x="413" y="1"/>
                    </a:cubicBezTo>
                    <a:cubicBezTo>
                      <a:pt x="479" y="1"/>
                      <a:pt x="562" y="1"/>
                      <a:pt x="562" y="83"/>
                    </a:cubicBezTo>
                    <a:cubicBezTo>
                      <a:pt x="628" y="215"/>
                      <a:pt x="479" y="215"/>
                      <a:pt x="347"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7539939" y="2226649"/>
                <a:ext cx="19723" cy="17011"/>
              </a:xfrm>
              <a:custGeom>
                <a:avLst/>
                <a:gdLst/>
                <a:ahLst/>
                <a:cxnLst/>
                <a:rect l="l" t="t" r="r" b="b"/>
                <a:pathLst>
                  <a:path w="480" h="414" extrusionOk="0">
                    <a:moveTo>
                      <a:pt x="215" y="413"/>
                    </a:moveTo>
                    <a:cubicBezTo>
                      <a:pt x="215" y="265"/>
                      <a:pt x="149" y="265"/>
                      <a:pt x="1" y="199"/>
                    </a:cubicBezTo>
                    <a:cubicBezTo>
                      <a:pt x="149" y="67"/>
                      <a:pt x="281" y="1"/>
                      <a:pt x="413" y="133"/>
                    </a:cubicBezTo>
                    <a:cubicBezTo>
                      <a:pt x="479" y="265"/>
                      <a:pt x="347" y="413"/>
                      <a:pt x="21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6407764" y="2212432"/>
                <a:ext cx="14299" cy="5465"/>
              </a:xfrm>
              <a:custGeom>
                <a:avLst/>
                <a:gdLst/>
                <a:ahLst/>
                <a:cxnLst/>
                <a:rect l="l" t="t" r="r" b="b"/>
                <a:pathLst>
                  <a:path w="348" h="133" extrusionOk="0">
                    <a:moveTo>
                      <a:pt x="347" y="133"/>
                    </a:moveTo>
                    <a:cubicBezTo>
                      <a:pt x="215" y="133"/>
                      <a:pt x="149" y="133"/>
                      <a:pt x="1" y="1"/>
                    </a:cubicBezTo>
                    <a:cubicBezTo>
                      <a:pt x="149" y="1"/>
                      <a:pt x="281" y="1"/>
                      <a:pt x="34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6295302" y="2195504"/>
                <a:ext cx="19682" cy="16970"/>
              </a:xfrm>
              <a:custGeom>
                <a:avLst/>
                <a:gdLst/>
                <a:ahLst/>
                <a:cxnLst/>
                <a:rect l="l" t="t" r="r" b="b"/>
                <a:pathLst>
                  <a:path w="479" h="413" extrusionOk="0">
                    <a:moveTo>
                      <a:pt x="198" y="0"/>
                    </a:moveTo>
                    <a:cubicBezTo>
                      <a:pt x="347" y="0"/>
                      <a:pt x="413" y="66"/>
                      <a:pt x="479" y="132"/>
                    </a:cubicBezTo>
                    <a:cubicBezTo>
                      <a:pt x="479" y="264"/>
                      <a:pt x="413" y="347"/>
                      <a:pt x="264" y="413"/>
                    </a:cubicBezTo>
                    <a:cubicBezTo>
                      <a:pt x="132" y="413"/>
                      <a:pt x="66" y="347"/>
                      <a:pt x="1" y="198"/>
                    </a:cubicBezTo>
                    <a:cubicBezTo>
                      <a:pt x="1" y="66"/>
                      <a:pt x="132"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6388123" y="2217856"/>
                <a:ext cx="14258" cy="5465"/>
              </a:xfrm>
              <a:custGeom>
                <a:avLst/>
                <a:gdLst/>
                <a:ahLst/>
                <a:cxnLst/>
                <a:rect l="l" t="t" r="r" b="b"/>
                <a:pathLst>
                  <a:path w="347" h="133" extrusionOk="0">
                    <a:moveTo>
                      <a:pt x="1" y="1"/>
                    </a:moveTo>
                    <a:cubicBezTo>
                      <a:pt x="149" y="1"/>
                      <a:pt x="281" y="1"/>
                      <a:pt x="347" y="132"/>
                    </a:cubicBezTo>
                    <a:cubicBezTo>
                      <a:pt x="215" y="132"/>
                      <a:pt x="149"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9" name="Google Shape;3529;p55"/>
          <p:cNvGrpSpPr/>
          <p:nvPr/>
        </p:nvGrpSpPr>
        <p:grpSpPr>
          <a:xfrm>
            <a:off x="768416" y="2897722"/>
            <a:ext cx="602621" cy="416892"/>
            <a:chOff x="5797000" y="2681200"/>
            <a:chExt cx="1329115" cy="1533818"/>
          </a:xfrm>
        </p:grpSpPr>
        <p:sp>
          <p:nvSpPr>
            <p:cNvPr id="3530" name="Google Shape;3530;p55"/>
            <p:cNvSpPr/>
            <p:nvPr/>
          </p:nvSpPr>
          <p:spPr>
            <a:xfrm>
              <a:off x="5819556" y="3145934"/>
              <a:ext cx="1284333" cy="1038193"/>
            </a:xfrm>
            <a:custGeom>
              <a:avLst/>
              <a:gdLst/>
              <a:ahLst/>
              <a:cxnLst/>
              <a:rect l="l" t="t" r="r" b="b"/>
              <a:pathLst>
                <a:path w="27274" h="22047" extrusionOk="0">
                  <a:moveTo>
                    <a:pt x="1847" y="2390"/>
                  </a:moveTo>
                  <a:cubicBezTo>
                    <a:pt x="1923" y="2390"/>
                    <a:pt x="1995" y="2449"/>
                    <a:pt x="1995" y="2539"/>
                  </a:cubicBezTo>
                  <a:cubicBezTo>
                    <a:pt x="1929" y="3216"/>
                    <a:pt x="1797" y="3842"/>
                    <a:pt x="1715" y="4535"/>
                  </a:cubicBezTo>
                  <a:cubicBezTo>
                    <a:pt x="1715" y="4601"/>
                    <a:pt x="1666" y="4634"/>
                    <a:pt x="1616" y="4634"/>
                  </a:cubicBezTo>
                  <a:cubicBezTo>
                    <a:pt x="1567" y="4634"/>
                    <a:pt x="1517" y="4601"/>
                    <a:pt x="1517" y="4535"/>
                  </a:cubicBezTo>
                  <a:cubicBezTo>
                    <a:pt x="1517" y="3842"/>
                    <a:pt x="1517" y="3150"/>
                    <a:pt x="1715" y="2473"/>
                  </a:cubicBezTo>
                  <a:cubicBezTo>
                    <a:pt x="1748" y="2415"/>
                    <a:pt x="1798" y="2390"/>
                    <a:pt x="1847" y="2390"/>
                  </a:cubicBezTo>
                  <a:close/>
                  <a:moveTo>
                    <a:pt x="1311" y="3314"/>
                  </a:moveTo>
                  <a:cubicBezTo>
                    <a:pt x="1348" y="3314"/>
                    <a:pt x="1385" y="3331"/>
                    <a:pt x="1385" y="3364"/>
                  </a:cubicBezTo>
                  <a:cubicBezTo>
                    <a:pt x="1385" y="4122"/>
                    <a:pt x="1303" y="4799"/>
                    <a:pt x="1451" y="5623"/>
                  </a:cubicBezTo>
                  <a:cubicBezTo>
                    <a:pt x="1451" y="5623"/>
                    <a:pt x="1422" y="5652"/>
                    <a:pt x="1402" y="5652"/>
                  </a:cubicBezTo>
                  <a:cubicBezTo>
                    <a:pt x="1393" y="5652"/>
                    <a:pt x="1385" y="5645"/>
                    <a:pt x="1385" y="5623"/>
                  </a:cubicBezTo>
                  <a:cubicBezTo>
                    <a:pt x="1171" y="4947"/>
                    <a:pt x="973" y="4040"/>
                    <a:pt x="1237" y="3364"/>
                  </a:cubicBezTo>
                  <a:cubicBezTo>
                    <a:pt x="1237" y="3331"/>
                    <a:pt x="1274" y="3314"/>
                    <a:pt x="1311" y="3314"/>
                  </a:cubicBezTo>
                  <a:close/>
                  <a:moveTo>
                    <a:pt x="7056" y="3767"/>
                  </a:moveTo>
                  <a:cubicBezTo>
                    <a:pt x="7269" y="3767"/>
                    <a:pt x="7488" y="3813"/>
                    <a:pt x="7701" y="3908"/>
                  </a:cubicBezTo>
                  <a:cubicBezTo>
                    <a:pt x="8551" y="4427"/>
                    <a:pt x="8589" y="6329"/>
                    <a:pt x="9724" y="6329"/>
                  </a:cubicBezTo>
                  <a:cubicBezTo>
                    <a:pt x="9778" y="6329"/>
                    <a:pt x="9835" y="6325"/>
                    <a:pt x="9894" y="6316"/>
                  </a:cubicBezTo>
                  <a:cubicBezTo>
                    <a:pt x="9917" y="6308"/>
                    <a:pt x="9940" y="6305"/>
                    <a:pt x="9961" y="6305"/>
                  </a:cubicBezTo>
                  <a:cubicBezTo>
                    <a:pt x="10133" y="6305"/>
                    <a:pt x="10219" y="6522"/>
                    <a:pt x="10042" y="6596"/>
                  </a:cubicBezTo>
                  <a:cubicBezTo>
                    <a:pt x="9893" y="6659"/>
                    <a:pt x="9752" y="6687"/>
                    <a:pt x="9619" y="6687"/>
                  </a:cubicBezTo>
                  <a:cubicBezTo>
                    <a:pt x="9195" y="6687"/>
                    <a:pt x="8855" y="6399"/>
                    <a:pt x="8591" y="6035"/>
                  </a:cubicBezTo>
                  <a:cubicBezTo>
                    <a:pt x="8393" y="5689"/>
                    <a:pt x="8245" y="5277"/>
                    <a:pt x="8047" y="4864"/>
                  </a:cubicBezTo>
                  <a:cubicBezTo>
                    <a:pt x="7830" y="4399"/>
                    <a:pt x="7399" y="4090"/>
                    <a:pt x="6954" y="4090"/>
                  </a:cubicBezTo>
                  <a:cubicBezTo>
                    <a:pt x="6688" y="4090"/>
                    <a:pt x="6418" y="4200"/>
                    <a:pt x="6184" y="4452"/>
                  </a:cubicBezTo>
                  <a:cubicBezTo>
                    <a:pt x="6152" y="4488"/>
                    <a:pt x="6116" y="4503"/>
                    <a:pt x="6081" y="4503"/>
                  </a:cubicBezTo>
                  <a:cubicBezTo>
                    <a:pt x="5970" y="4503"/>
                    <a:pt x="5873" y="4355"/>
                    <a:pt x="5986" y="4254"/>
                  </a:cubicBezTo>
                  <a:cubicBezTo>
                    <a:pt x="6258" y="3939"/>
                    <a:pt x="6645" y="3767"/>
                    <a:pt x="7056" y="3767"/>
                  </a:cubicBezTo>
                  <a:close/>
                  <a:moveTo>
                    <a:pt x="6023" y="6290"/>
                  </a:moveTo>
                  <a:cubicBezTo>
                    <a:pt x="6113" y="6290"/>
                    <a:pt x="6184" y="6351"/>
                    <a:pt x="6184" y="6447"/>
                  </a:cubicBezTo>
                  <a:cubicBezTo>
                    <a:pt x="6004" y="7016"/>
                    <a:pt x="5418" y="7570"/>
                    <a:pt x="4794" y="7570"/>
                  </a:cubicBezTo>
                  <a:cubicBezTo>
                    <a:pt x="4730" y="7570"/>
                    <a:pt x="4665" y="7565"/>
                    <a:pt x="4601" y="7552"/>
                  </a:cubicBezTo>
                  <a:cubicBezTo>
                    <a:pt x="4057" y="7486"/>
                    <a:pt x="3644" y="6926"/>
                    <a:pt x="3859" y="6382"/>
                  </a:cubicBezTo>
                  <a:cubicBezTo>
                    <a:pt x="3884" y="6331"/>
                    <a:pt x="3938" y="6310"/>
                    <a:pt x="3991" y="6310"/>
                  </a:cubicBezTo>
                  <a:cubicBezTo>
                    <a:pt x="4078" y="6310"/>
                    <a:pt x="4163" y="6366"/>
                    <a:pt x="4123" y="6447"/>
                  </a:cubicBezTo>
                  <a:cubicBezTo>
                    <a:pt x="3964" y="6897"/>
                    <a:pt x="4367" y="7198"/>
                    <a:pt x="4787" y="7198"/>
                  </a:cubicBezTo>
                  <a:cubicBezTo>
                    <a:pt x="4892" y="7198"/>
                    <a:pt x="4997" y="7179"/>
                    <a:pt x="5095" y="7140"/>
                  </a:cubicBezTo>
                  <a:cubicBezTo>
                    <a:pt x="5425" y="6926"/>
                    <a:pt x="5640" y="6596"/>
                    <a:pt x="5920" y="6316"/>
                  </a:cubicBezTo>
                  <a:cubicBezTo>
                    <a:pt x="5955" y="6298"/>
                    <a:pt x="5991" y="6290"/>
                    <a:pt x="6023" y="6290"/>
                  </a:cubicBezTo>
                  <a:close/>
                  <a:moveTo>
                    <a:pt x="13150" y="8158"/>
                  </a:moveTo>
                  <a:cubicBezTo>
                    <a:pt x="13390" y="8158"/>
                    <a:pt x="13621" y="8246"/>
                    <a:pt x="13818" y="8443"/>
                  </a:cubicBezTo>
                  <a:cubicBezTo>
                    <a:pt x="13933" y="8500"/>
                    <a:pt x="13848" y="8670"/>
                    <a:pt x="13727" y="8670"/>
                  </a:cubicBezTo>
                  <a:cubicBezTo>
                    <a:pt x="13708" y="8670"/>
                    <a:pt x="13689" y="8666"/>
                    <a:pt x="13670" y="8657"/>
                  </a:cubicBezTo>
                  <a:cubicBezTo>
                    <a:pt x="13512" y="8586"/>
                    <a:pt x="13364" y="8555"/>
                    <a:pt x="13222" y="8555"/>
                  </a:cubicBezTo>
                  <a:cubicBezTo>
                    <a:pt x="12289" y="8555"/>
                    <a:pt x="11650" y="9900"/>
                    <a:pt x="10642" y="9900"/>
                  </a:cubicBezTo>
                  <a:cubicBezTo>
                    <a:pt x="10602" y="9900"/>
                    <a:pt x="10562" y="9898"/>
                    <a:pt x="10520" y="9894"/>
                  </a:cubicBezTo>
                  <a:cubicBezTo>
                    <a:pt x="9828" y="9811"/>
                    <a:pt x="9350" y="9333"/>
                    <a:pt x="9135" y="8723"/>
                  </a:cubicBezTo>
                  <a:cubicBezTo>
                    <a:pt x="9095" y="8633"/>
                    <a:pt x="9183" y="8573"/>
                    <a:pt x="9258" y="8573"/>
                  </a:cubicBezTo>
                  <a:cubicBezTo>
                    <a:pt x="9306" y="8573"/>
                    <a:pt x="9350" y="8599"/>
                    <a:pt x="9350" y="8657"/>
                  </a:cubicBezTo>
                  <a:cubicBezTo>
                    <a:pt x="9609" y="9217"/>
                    <a:pt x="10083" y="9503"/>
                    <a:pt x="10588" y="9503"/>
                  </a:cubicBezTo>
                  <a:cubicBezTo>
                    <a:pt x="10886" y="9503"/>
                    <a:pt x="11195" y="9403"/>
                    <a:pt x="11477" y="9201"/>
                  </a:cubicBezTo>
                  <a:cubicBezTo>
                    <a:pt x="11757" y="8921"/>
                    <a:pt x="12021" y="8657"/>
                    <a:pt x="12367" y="8443"/>
                  </a:cubicBezTo>
                  <a:cubicBezTo>
                    <a:pt x="12617" y="8262"/>
                    <a:pt x="12889" y="8158"/>
                    <a:pt x="13150" y="8158"/>
                  </a:cubicBezTo>
                  <a:close/>
                  <a:moveTo>
                    <a:pt x="18574" y="8819"/>
                  </a:moveTo>
                  <a:cubicBezTo>
                    <a:pt x="18705" y="8819"/>
                    <a:pt x="18838" y="8852"/>
                    <a:pt x="18963" y="8921"/>
                  </a:cubicBezTo>
                  <a:cubicBezTo>
                    <a:pt x="19704" y="9291"/>
                    <a:pt x="19832" y="10779"/>
                    <a:pt x="20699" y="10779"/>
                  </a:cubicBezTo>
                  <a:cubicBezTo>
                    <a:pt x="20798" y="10779"/>
                    <a:pt x="20905" y="10760"/>
                    <a:pt x="21024" y="10718"/>
                  </a:cubicBezTo>
                  <a:cubicBezTo>
                    <a:pt x="21047" y="10706"/>
                    <a:pt x="21070" y="10700"/>
                    <a:pt x="21091" y="10700"/>
                  </a:cubicBezTo>
                  <a:cubicBezTo>
                    <a:pt x="21207" y="10700"/>
                    <a:pt x="21284" y="10871"/>
                    <a:pt x="21173" y="10982"/>
                  </a:cubicBezTo>
                  <a:cubicBezTo>
                    <a:pt x="21026" y="11129"/>
                    <a:pt x="20855" y="11190"/>
                    <a:pt x="20681" y="11190"/>
                  </a:cubicBezTo>
                  <a:cubicBezTo>
                    <a:pt x="20445" y="11190"/>
                    <a:pt x="20201" y="11078"/>
                    <a:pt x="20002" y="10916"/>
                  </a:cubicBezTo>
                  <a:cubicBezTo>
                    <a:pt x="19722" y="10718"/>
                    <a:pt x="19590" y="10372"/>
                    <a:pt x="19375" y="10092"/>
                  </a:cubicBezTo>
                  <a:cubicBezTo>
                    <a:pt x="19309" y="9894"/>
                    <a:pt x="19243" y="9679"/>
                    <a:pt x="19029" y="9482"/>
                  </a:cubicBezTo>
                  <a:cubicBezTo>
                    <a:pt x="18922" y="9329"/>
                    <a:pt x="18688" y="9197"/>
                    <a:pt x="18476" y="9197"/>
                  </a:cubicBezTo>
                  <a:cubicBezTo>
                    <a:pt x="18297" y="9197"/>
                    <a:pt x="18133" y="9291"/>
                    <a:pt x="18073" y="9548"/>
                  </a:cubicBezTo>
                  <a:cubicBezTo>
                    <a:pt x="18073" y="9613"/>
                    <a:pt x="18003" y="9646"/>
                    <a:pt x="17933" y="9646"/>
                  </a:cubicBezTo>
                  <a:cubicBezTo>
                    <a:pt x="17862" y="9646"/>
                    <a:pt x="17792" y="9613"/>
                    <a:pt x="17792" y="9548"/>
                  </a:cubicBezTo>
                  <a:cubicBezTo>
                    <a:pt x="17853" y="9084"/>
                    <a:pt x="18203" y="8819"/>
                    <a:pt x="18574" y="8819"/>
                  </a:cubicBezTo>
                  <a:close/>
                  <a:moveTo>
                    <a:pt x="3525" y="9626"/>
                  </a:moveTo>
                  <a:cubicBezTo>
                    <a:pt x="3610" y="9626"/>
                    <a:pt x="3683" y="9696"/>
                    <a:pt x="3644" y="9811"/>
                  </a:cubicBezTo>
                  <a:cubicBezTo>
                    <a:pt x="3578" y="10158"/>
                    <a:pt x="3512" y="10570"/>
                    <a:pt x="3776" y="10850"/>
                  </a:cubicBezTo>
                  <a:cubicBezTo>
                    <a:pt x="3888" y="10940"/>
                    <a:pt x="3992" y="10972"/>
                    <a:pt x="4094" y="10972"/>
                  </a:cubicBezTo>
                  <a:cubicBezTo>
                    <a:pt x="4310" y="10972"/>
                    <a:pt x="4514" y="10829"/>
                    <a:pt x="4749" y="10784"/>
                  </a:cubicBezTo>
                  <a:cubicBezTo>
                    <a:pt x="4862" y="10699"/>
                    <a:pt x="4981" y="10663"/>
                    <a:pt x="5112" y="10663"/>
                  </a:cubicBezTo>
                  <a:cubicBezTo>
                    <a:pt x="5209" y="10663"/>
                    <a:pt x="5313" y="10683"/>
                    <a:pt x="5425" y="10718"/>
                  </a:cubicBezTo>
                  <a:cubicBezTo>
                    <a:pt x="5837" y="10850"/>
                    <a:pt x="6332" y="11394"/>
                    <a:pt x="6118" y="11873"/>
                  </a:cubicBezTo>
                  <a:cubicBezTo>
                    <a:pt x="6118" y="11919"/>
                    <a:pt x="6054" y="11961"/>
                    <a:pt x="5984" y="11961"/>
                  </a:cubicBezTo>
                  <a:cubicBezTo>
                    <a:pt x="5930" y="11961"/>
                    <a:pt x="5873" y="11937"/>
                    <a:pt x="5837" y="11873"/>
                  </a:cubicBezTo>
                  <a:cubicBezTo>
                    <a:pt x="5771" y="11741"/>
                    <a:pt x="5771" y="11543"/>
                    <a:pt x="5640" y="11394"/>
                  </a:cubicBezTo>
                  <a:cubicBezTo>
                    <a:pt x="5478" y="11196"/>
                    <a:pt x="5251" y="11100"/>
                    <a:pt x="5001" y="11100"/>
                  </a:cubicBezTo>
                  <a:cubicBezTo>
                    <a:pt x="4919" y="11100"/>
                    <a:pt x="4835" y="11110"/>
                    <a:pt x="4749" y="11131"/>
                  </a:cubicBezTo>
                  <a:cubicBezTo>
                    <a:pt x="4520" y="11238"/>
                    <a:pt x="4346" y="11346"/>
                    <a:pt x="4138" y="11346"/>
                  </a:cubicBezTo>
                  <a:cubicBezTo>
                    <a:pt x="4091" y="11346"/>
                    <a:pt x="4042" y="11340"/>
                    <a:pt x="3991" y="11328"/>
                  </a:cubicBezTo>
                  <a:cubicBezTo>
                    <a:pt x="3232" y="11131"/>
                    <a:pt x="3166" y="10372"/>
                    <a:pt x="3364" y="9745"/>
                  </a:cubicBezTo>
                  <a:cubicBezTo>
                    <a:pt x="3399" y="9663"/>
                    <a:pt x="3465" y="9626"/>
                    <a:pt x="3525" y="9626"/>
                  </a:cubicBezTo>
                  <a:close/>
                  <a:moveTo>
                    <a:pt x="23695" y="10393"/>
                  </a:moveTo>
                  <a:cubicBezTo>
                    <a:pt x="24465" y="10393"/>
                    <a:pt x="25098" y="11231"/>
                    <a:pt x="25427" y="11955"/>
                  </a:cubicBezTo>
                  <a:cubicBezTo>
                    <a:pt x="25519" y="12047"/>
                    <a:pt x="25419" y="12171"/>
                    <a:pt x="25300" y="12171"/>
                  </a:cubicBezTo>
                  <a:cubicBezTo>
                    <a:pt x="25248" y="12171"/>
                    <a:pt x="25192" y="12147"/>
                    <a:pt x="25147" y="12087"/>
                  </a:cubicBezTo>
                  <a:cubicBezTo>
                    <a:pt x="24800" y="11561"/>
                    <a:pt x="24315" y="10755"/>
                    <a:pt x="23640" y="10755"/>
                  </a:cubicBezTo>
                  <a:cubicBezTo>
                    <a:pt x="23512" y="10755"/>
                    <a:pt x="23376" y="10784"/>
                    <a:pt x="23234" y="10850"/>
                  </a:cubicBezTo>
                  <a:cubicBezTo>
                    <a:pt x="23214" y="10859"/>
                    <a:pt x="23194" y="10863"/>
                    <a:pt x="23175" y="10863"/>
                  </a:cubicBezTo>
                  <a:cubicBezTo>
                    <a:pt x="23055" y="10863"/>
                    <a:pt x="22972" y="10698"/>
                    <a:pt x="23086" y="10570"/>
                  </a:cubicBezTo>
                  <a:cubicBezTo>
                    <a:pt x="23296" y="10446"/>
                    <a:pt x="23500" y="10393"/>
                    <a:pt x="23695" y="10393"/>
                  </a:cubicBezTo>
                  <a:close/>
                  <a:moveTo>
                    <a:pt x="15286" y="10998"/>
                  </a:moveTo>
                  <a:cubicBezTo>
                    <a:pt x="15388" y="10998"/>
                    <a:pt x="15494" y="11014"/>
                    <a:pt x="15599" y="11048"/>
                  </a:cubicBezTo>
                  <a:cubicBezTo>
                    <a:pt x="15946" y="11196"/>
                    <a:pt x="16226" y="11460"/>
                    <a:pt x="16424" y="11741"/>
                  </a:cubicBezTo>
                  <a:cubicBezTo>
                    <a:pt x="16768" y="12004"/>
                    <a:pt x="17338" y="12292"/>
                    <a:pt x="17791" y="12292"/>
                  </a:cubicBezTo>
                  <a:cubicBezTo>
                    <a:pt x="18162" y="12292"/>
                    <a:pt x="18455" y="12099"/>
                    <a:pt x="18485" y="11543"/>
                  </a:cubicBezTo>
                  <a:cubicBezTo>
                    <a:pt x="18524" y="11417"/>
                    <a:pt x="18637" y="11342"/>
                    <a:pt x="18723" y="11342"/>
                  </a:cubicBezTo>
                  <a:cubicBezTo>
                    <a:pt x="18784" y="11342"/>
                    <a:pt x="18831" y="11379"/>
                    <a:pt x="18831" y="11460"/>
                  </a:cubicBezTo>
                  <a:cubicBezTo>
                    <a:pt x="18963" y="12087"/>
                    <a:pt x="18485" y="12631"/>
                    <a:pt x="17875" y="12697"/>
                  </a:cubicBezTo>
                  <a:cubicBezTo>
                    <a:pt x="17798" y="12712"/>
                    <a:pt x="17720" y="12720"/>
                    <a:pt x="17644" y="12720"/>
                  </a:cubicBezTo>
                  <a:cubicBezTo>
                    <a:pt x="17310" y="12720"/>
                    <a:pt x="16985" y="12582"/>
                    <a:pt x="16704" y="12367"/>
                  </a:cubicBezTo>
                  <a:cubicBezTo>
                    <a:pt x="16429" y="12197"/>
                    <a:pt x="15677" y="11342"/>
                    <a:pt x="15172" y="11342"/>
                  </a:cubicBezTo>
                  <a:cubicBezTo>
                    <a:pt x="15041" y="11342"/>
                    <a:pt x="14926" y="11400"/>
                    <a:pt x="14841" y="11543"/>
                  </a:cubicBezTo>
                  <a:cubicBezTo>
                    <a:pt x="14795" y="11589"/>
                    <a:pt x="14739" y="11611"/>
                    <a:pt x="14689" y="11611"/>
                  </a:cubicBezTo>
                  <a:cubicBezTo>
                    <a:pt x="14595" y="11611"/>
                    <a:pt x="14523" y="11534"/>
                    <a:pt x="14577" y="11394"/>
                  </a:cubicBezTo>
                  <a:cubicBezTo>
                    <a:pt x="14724" y="11137"/>
                    <a:pt x="14990" y="10998"/>
                    <a:pt x="15286" y="10998"/>
                  </a:cubicBezTo>
                  <a:close/>
                  <a:moveTo>
                    <a:pt x="24875" y="13559"/>
                  </a:moveTo>
                  <a:cubicBezTo>
                    <a:pt x="24945" y="13559"/>
                    <a:pt x="25015" y="13596"/>
                    <a:pt x="25015" y="13670"/>
                  </a:cubicBezTo>
                  <a:cubicBezTo>
                    <a:pt x="25147" y="14214"/>
                    <a:pt x="24734" y="14758"/>
                    <a:pt x="24190" y="14973"/>
                  </a:cubicBezTo>
                  <a:cubicBezTo>
                    <a:pt x="24074" y="15000"/>
                    <a:pt x="23961" y="15016"/>
                    <a:pt x="23848" y="15016"/>
                  </a:cubicBezTo>
                  <a:cubicBezTo>
                    <a:pt x="23689" y="15016"/>
                    <a:pt x="23530" y="14984"/>
                    <a:pt x="23366" y="14907"/>
                  </a:cubicBezTo>
                  <a:cubicBezTo>
                    <a:pt x="23234" y="14841"/>
                    <a:pt x="23086" y="14692"/>
                    <a:pt x="22954" y="14626"/>
                  </a:cubicBezTo>
                  <a:cubicBezTo>
                    <a:pt x="22888" y="14494"/>
                    <a:pt x="22739" y="14428"/>
                    <a:pt x="22673" y="14346"/>
                  </a:cubicBezTo>
                  <a:cubicBezTo>
                    <a:pt x="22616" y="14338"/>
                    <a:pt x="22563" y="14334"/>
                    <a:pt x="22514" y="14334"/>
                  </a:cubicBezTo>
                  <a:cubicBezTo>
                    <a:pt x="22152" y="14334"/>
                    <a:pt x="22013" y="14544"/>
                    <a:pt x="22129" y="14907"/>
                  </a:cubicBezTo>
                  <a:cubicBezTo>
                    <a:pt x="22176" y="15000"/>
                    <a:pt x="22090" y="15093"/>
                    <a:pt x="22007" y="15093"/>
                  </a:cubicBezTo>
                  <a:cubicBezTo>
                    <a:pt x="21973" y="15093"/>
                    <a:pt x="21939" y="15077"/>
                    <a:pt x="21915" y="15039"/>
                  </a:cubicBezTo>
                  <a:cubicBezTo>
                    <a:pt x="21600" y="14582"/>
                    <a:pt x="21887" y="13929"/>
                    <a:pt x="22459" y="13929"/>
                  </a:cubicBezTo>
                  <a:cubicBezTo>
                    <a:pt x="22486" y="13929"/>
                    <a:pt x="22513" y="13931"/>
                    <a:pt x="22541" y="13934"/>
                  </a:cubicBezTo>
                  <a:cubicBezTo>
                    <a:pt x="22888" y="13934"/>
                    <a:pt x="23151" y="14280"/>
                    <a:pt x="23432" y="14494"/>
                  </a:cubicBezTo>
                  <a:cubicBezTo>
                    <a:pt x="23579" y="14568"/>
                    <a:pt x="23719" y="14601"/>
                    <a:pt x="23849" y="14601"/>
                  </a:cubicBezTo>
                  <a:cubicBezTo>
                    <a:pt x="24334" y="14601"/>
                    <a:pt x="24682" y="14151"/>
                    <a:pt x="24734" y="13670"/>
                  </a:cubicBezTo>
                  <a:cubicBezTo>
                    <a:pt x="24734" y="13596"/>
                    <a:pt x="24805" y="13559"/>
                    <a:pt x="24875" y="13559"/>
                  </a:cubicBezTo>
                  <a:close/>
                  <a:moveTo>
                    <a:pt x="12648" y="11262"/>
                  </a:moveTo>
                  <a:cubicBezTo>
                    <a:pt x="12714" y="11262"/>
                    <a:pt x="12845" y="11460"/>
                    <a:pt x="12714" y="11543"/>
                  </a:cubicBezTo>
                  <a:cubicBezTo>
                    <a:pt x="12235" y="11741"/>
                    <a:pt x="12103" y="12285"/>
                    <a:pt x="12582" y="12697"/>
                  </a:cubicBezTo>
                  <a:cubicBezTo>
                    <a:pt x="12714" y="12845"/>
                    <a:pt x="12928" y="12911"/>
                    <a:pt x="13126" y="12977"/>
                  </a:cubicBezTo>
                  <a:cubicBezTo>
                    <a:pt x="13340" y="13109"/>
                    <a:pt x="13538" y="13324"/>
                    <a:pt x="13670" y="13604"/>
                  </a:cubicBezTo>
                  <a:cubicBezTo>
                    <a:pt x="13950" y="14148"/>
                    <a:pt x="13752" y="14758"/>
                    <a:pt x="13258" y="15105"/>
                  </a:cubicBezTo>
                  <a:cubicBezTo>
                    <a:pt x="13218" y="15134"/>
                    <a:pt x="13178" y="15147"/>
                    <a:pt x="13140" y="15147"/>
                  </a:cubicBezTo>
                  <a:cubicBezTo>
                    <a:pt x="12989" y="15147"/>
                    <a:pt x="12875" y="14946"/>
                    <a:pt x="12994" y="14841"/>
                  </a:cubicBezTo>
                  <a:cubicBezTo>
                    <a:pt x="13258" y="14560"/>
                    <a:pt x="13406" y="14214"/>
                    <a:pt x="13340" y="13868"/>
                  </a:cubicBezTo>
                  <a:cubicBezTo>
                    <a:pt x="13192" y="13390"/>
                    <a:pt x="12845" y="13324"/>
                    <a:pt x="12516" y="13192"/>
                  </a:cubicBezTo>
                  <a:cubicBezTo>
                    <a:pt x="12235" y="13043"/>
                    <a:pt x="12021" y="12845"/>
                    <a:pt x="11955" y="12565"/>
                  </a:cubicBezTo>
                  <a:cubicBezTo>
                    <a:pt x="11757" y="12021"/>
                    <a:pt x="12103" y="11394"/>
                    <a:pt x="12648" y="11262"/>
                  </a:cubicBezTo>
                  <a:close/>
                  <a:moveTo>
                    <a:pt x="19126" y="14360"/>
                  </a:moveTo>
                  <a:cubicBezTo>
                    <a:pt x="19565" y="14360"/>
                    <a:pt x="19998" y="14822"/>
                    <a:pt x="20134" y="15253"/>
                  </a:cubicBezTo>
                  <a:cubicBezTo>
                    <a:pt x="20266" y="15995"/>
                    <a:pt x="20068" y="16902"/>
                    <a:pt x="20958" y="17232"/>
                  </a:cubicBezTo>
                  <a:cubicBezTo>
                    <a:pt x="21371" y="17380"/>
                    <a:pt x="21783" y="17446"/>
                    <a:pt x="22063" y="17858"/>
                  </a:cubicBezTo>
                  <a:cubicBezTo>
                    <a:pt x="22116" y="17964"/>
                    <a:pt x="22042" y="18080"/>
                    <a:pt x="21934" y="18080"/>
                  </a:cubicBezTo>
                  <a:cubicBezTo>
                    <a:pt x="21907" y="18080"/>
                    <a:pt x="21878" y="18073"/>
                    <a:pt x="21849" y="18056"/>
                  </a:cubicBezTo>
                  <a:cubicBezTo>
                    <a:pt x="21239" y="17726"/>
                    <a:pt x="20480" y="17644"/>
                    <a:pt x="20068" y="17100"/>
                  </a:cubicBezTo>
                  <a:cubicBezTo>
                    <a:pt x="19936" y="16902"/>
                    <a:pt x="19854" y="16622"/>
                    <a:pt x="19788" y="16275"/>
                  </a:cubicBezTo>
                  <a:lnTo>
                    <a:pt x="19788" y="15731"/>
                  </a:lnTo>
                  <a:cubicBezTo>
                    <a:pt x="19737" y="15412"/>
                    <a:pt x="19518" y="14600"/>
                    <a:pt x="19108" y="14600"/>
                  </a:cubicBezTo>
                  <a:cubicBezTo>
                    <a:pt x="18988" y="14600"/>
                    <a:pt x="18852" y="14669"/>
                    <a:pt x="18699" y="14841"/>
                  </a:cubicBezTo>
                  <a:cubicBezTo>
                    <a:pt x="18685" y="14852"/>
                    <a:pt x="18669" y="14857"/>
                    <a:pt x="18653" y="14857"/>
                  </a:cubicBezTo>
                  <a:cubicBezTo>
                    <a:pt x="18577" y="14857"/>
                    <a:pt x="18496" y="14747"/>
                    <a:pt x="18551" y="14692"/>
                  </a:cubicBezTo>
                  <a:cubicBezTo>
                    <a:pt x="18726" y="14455"/>
                    <a:pt x="18927" y="14360"/>
                    <a:pt x="19126" y="14360"/>
                  </a:cubicBezTo>
                  <a:close/>
                  <a:moveTo>
                    <a:pt x="25758" y="17230"/>
                  </a:moveTo>
                  <a:cubicBezTo>
                    <a:pt x="25820" y="17230"/>
                    <a:pt x="25879" y="17256"/>
                    <a:pt x="25905" y="17314"/>
                  </a:cubicBezTo>
                  <a:cubicBezTo>
                    <a:pt x="26120" y="17726"/>
                    <a:pt x="25905" y="18271"/>
                    <a:pt x="25493" y="18468"/>
                  </a:cubicBezTo>
                  <a:cubicBezTo>
                    <a:pt x="25378" y="18528"/>
                    <a:pt x="25258" y="18555"/>
                    <a:pt x="25141" y="18555"/>
                  </a:cubicBezTo>
                  <a:cubicBezTo>
                    <a:pt x="24835" y="18555"/>
                    <a:pt x="24543" y="18377"/>
                    <a:pt x="24388" y="18139"/>
                  </a:cubicBezTo>
                  <a:cubicBezTo>
                    <a:pt x="24294" y="18033"/>
                    <a:pt x="24376" y="17936"/>
                    <a:pt x="24478" y="17936"/>
                  </a:cubicBezTo>
                  <a:cubicBezTo>
                    <a:pt x="24519" y="17936"/>
                    <a:pt x="24564" y="17952"/>
                    <a:pt x="24603" y="17990"/>
                  </a:cubicBezTo>
                  <a:cubicBezTo>
                    <a:pt x="24726" y="18083"/>
                    <a:pt x="24881" y="18169"/>
                    <a:pt x="25048" y="18169"/>
                  </a:cubicBezTo>
                  <a:cubicBezTo>
                    <a:pt x="25150" y="18169"/>
                    <a:pt x="25255" y="18137"/>
                    <a:pt x="25361" y="18056"/>
                  </a:cubicBezTo>
                  <a:cubicBezTo>
                    <a:pt x="25559" y="17924"/>
                    <a:pt x="25625" y="17644"/>
                    <a:pt x="25559" y="17380"/>
                  </a:cubicBezTo>
                  <a:cubicBezTo>
                    <a:pt x="25559" y="17290"/>
                    <a:pt x="25662" y="17230"/>
                    <a:pt x="25758" y="17230"/>
                  </a:cubicBezTo>
                  <a:close/>
                  <a:moveTo>
                    <a:pt x="25358" y="19423"/>
                  </a:moveTo>
                  <a:cubicBezTo>
                    <a:pt x="25378" y="19423"/>
                    <a:pt x="25402" y="19429"/>
                    <a:pt x="25427" y="19441"/>
                  </a:cubicBezTo>
                  <a:cubicBezTo>
                    <a:pt x="25839" y="19705"/>
                    <a:pt x="26317" y="19919"/>
                    <a:pt x="26730" y="20266"/>
                  </a:cubicBezTo>
                  <a:cubicBezTo>
                    <a:pt x="26843" y="20323"/>
                    <a:pt x="26761" y="20477"/>
                    <a:pt x="26652" y="20477"/>
                  </a:cubicBezTo>
                  <a:cubicBezTo>
                    <a:pt x="26635" y="20477"/>
                    <a:pt x="26616" y="20473"/>
                    <a:pt x="26598" y="20464"/>
                  </a:cubicBezTo>
                  <a:cubicBezTo>
                    <a:pt x="26120" y="20266"/>
                    <a:pt x="25707" y="19919"/>
                    <a:pt x="25361" y="19573"/>
                  </a:cubicBezTo>
                  <a:cubicBezTo>
                    <a:pt x="25241" y="19520"/>
                    <a:pt x="25272" y="19423"/>
                    <a:pt x="25358" y="19423"/>
                  </a:cubicBezTo>
                  <a:close/>
                  <a:moveTo>
                    <a:pt x="24537" y="19788"/>
                  </a:moveTo>
                  <a:cubicBezTo>
                    <a:pt x="25015" y="20051"/>
                    <a:pt x="25493" y="20266"/>
                    <a:pt x="25971" y="20612"/>
                  </a:cubicBezTo>
                  <a:cubicBezTo>
                    <a:pt x="26025" y="20665"/>
                    <a:pt x="25992" y="20762"/>
                    <a:pt x="25907" y="20762"/>
                  </a:cubicBezTo>
                  <a:cubicBezTo>
                    <a:pt x="25887" y="20762"/>
                    <a:pt x="25864" y="20757"/>
                    <a:pt x="25839" y="20744"/>
                  </a:cubicBezTo>
                  <a:cubicBezTo>
                    <a:pt x="25361" y="20530"/>
                    <a:pt x="24883" y="20266"/>
                    <a:pt x="24388" y="19985"/>
                  </a:cubicBezTo>
                  <a:cubicBezTo>
                    <a:pt x="24256" y="19919"/>
                    <a:pt x="24388" y="19788"/>
                    <a:pt x="24537" y="19788"/>
                  </a:cubicBezTo>
                  <a:close/>
                  <a:moveTo>
                    <a:pt x="0" y="0"/>
                  </a:moveTo>
                  <a:lnTo>
                    <a:pt x="0" y="0"/>
                  </a:lnTo>
                  <a:cubicBezTo>
                    <a:pt x="627" y="2886"/>
                    <a:pt x="759" y="5969"/>
                    <a:pt x="693" y="8921"/>
                  </a:cubicBezTo>
                  <a:cubicBezTo>
                    <a:pt x="693" y="9811"/>
                    <a:pt x="478" y="10850"/>
                    <a:pt x="891" y="11609"/>
                  </a:cubicBezTo>
                  <a:cubicBezTo>
                    <a:pt x="1303" y="12433"/>
                    <a:pt x="2342" y="12565"/>
                    <a:pt x="3166" y="12911"/>
                  </a:cubicBezTo>
                  <a:cubicBezTo>
                    <a:pt x="4815" y="13522"/>
                    <a:pt x="6398" y="14082"/>
                    <a:pt x="7981" y="14692"/>
                  </a:cubicBezTo>
                  <a:cubicBezTo>
                    <a:pt x="14428" y="17100"/>
                    <a:pt x="20892" y="19507"/>
                    <a:pt x="27274" y="22047"/>
                  </a:cubicBezTo>
                  <a:cubicBezTo>
                    <a:pt x="27010" y="17990"/>
                    <a:pt x="26944" y="13934"/>
                    <a:pt x="26796" y="9894"/>
                  </a:cubicBezTo>
                  <a:cubicBezTo>
                    <a:pt x="17875" y="6662"/>
                    <a:pt x="8871" y="356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5816448" y="2718119"/>
              <a:ext cx="1242423" cy="854919"/>
            </a:xfrm>
            <a:custGeom>
              <a:avLst/>
              <a:gdLst/>
              <a:ahLst/>
              <a:cxnLst/>
              <a:rect l="l" t="t" r="r" b="b"/>
              <a:pathLst>
                <a:path w="26384" h="18155" extrusionOk="0">
                  <a:moveTo>
                    <a:pt x="13136" y="1011"/>
                  </a:moveTo>
                  <a:cubicBezTo>
                    <a:pt x="13153" y="1011"/>
                    <a:pt x="13172" y="1019"/>
                    <a:pt x="13192" y="1038"/>
                  </a:cubicBezTo>
                  <a:cubicBezTo>
                    <a:pt x="13538" y="1582"/>
                    <a:pt x="13950" y="2143"/>
                    <a:pt x="14297" y="2687"/>
                  </a:cubicBezTo>
                  <a:cubicBezTo>
                    <a:pt x="14297" y="2782"/>
                    <a:pt x="14219" y="2852"/>
                    <a:pt x="14176" y="2852"/>
                  </a:cubicBezTo>
                  <a:cubicBezTo>
                    <a:pt x="14160" y="2852"/>
                    <a:pt x="14148" y="2842"/>
                    <a:pt x="14148" y="2819"/>
                  </a:cubicBezTo>
                  <a:cubicBezTo>
                    <a:pt x="13736" y="2275"/>
                    <a:pt x="13406" y="1665"/>
                    <a:pt x="13060" y="1104"/>
                  </a:cubicBezTo>
                  <a:cubicBezTo>
                    <a:pt x="13060" y="1057"/>
                    <a:pt x="13093" y="1011"/>
                    <a:pt x="13136" y="1011"/>
                  </a:cubicBezTo>
                  <a:close/>
                  <a:moveTo>
                    <a:pt x="12575" y="1191"/>
                  </a:moveTo>
                  <a:cubicBezTo>
                    <a:pt x="12601" y="1191"/>
                    <a:pt x="12628" y="1208"/>
                    <a:pt x="12648" y="1252"/>
                  </a:cubicBezTo>
                  <a:cubicBezTo>
                    <a:pt x="13126" y="1929"/>
                    <a:pt x="13538" y="2621"/>
                    <a:pt x="14016" y="3314"/>
                  </a:cubicBezTo>
                  <a:cubicBezTo>
                    <a:pt x="14063" y="3407"/>
                    <a:pt x="13978" y="3500"/>
                    <a:pt x="13900" y="3500"/>
                  </a:cubicBezTo>
                  <a:cubicBezTo>
                    <a:pt x="13868" y="3500"/>
                    <a:pt x="13838" y="3484"/>
                    <a:pt x="13818" y="3446"/>
                  </a:cubicBezTo>
                  <a:cubicBezTo>
                    <a:pt x="13324" y="2753"/>
                    <a:pt x="12846" y="2077"/>
                    <a:pt x="12499" y="1384"/>
                  </a:cubicBezTo>
                  <a:cubicBezTo>
                    <a:pt x="12453" y="1292"/>
                    <a:pt x="12513" y="1191"/>
                    <a:pt x="12575" y="1191"/>
                  </a:cubicBezTo>
                  <a:close/>
                  <a:moveTo>
                    <a:pt x="4167" y="3840"/>
                  </a:moveTo>
                  <a:cubicBezTo>
                    <a:pt x="4234" y="3840"/>
                    <a:pt x="4309" y="3936"/>
                    <a:pt x="4189" y="3990"/>
                  </a:cubicBezTo>
                  <a:cubicBezTo>
                    <a:pt x="3776" y="4336"/>
                    <a:pt x="3364" y="4682"/>
                    <a:pt x="2952" y="5029"/>
                  </a:cubicBezTo>
                  <a:cubicBezTo>
                    <a:pt x="2932" y="5048"/>
                    <a:pt x="2913" y="5056"/>
                    <a:pt x="2895" y="5056"/>
                  </a:cubicBezTo>
                  <a:cubicBezTo>
                    <a:pt x="2853" y="5056"/>
                    <a:pt x="2820" y="5009"/>
                    <a:pt x="2820" y="4963"/>
                  </a:cubicBezTo>
                  <a:cubicBezTo>
                    <a:pt x="3232" y="4468"/>
                    <a:pt x="3644" y="4138"/>
                    <a:pt x="4123" y="3858"/>
                  </a:cubicBezTo>
                  <a:cubicBezTo>
                    <a:pt x="4135" y="3845"/>
                    <a:pt x="4151" y="3840"/>
                    <a:pt x="4167" y="3840"/>
                  </a:cubicBezTo>
                  <a:close/>
                  <a:moveTo>
                    <a:pt x="17034" y="13059"/>
                  </a:moveTo>
                  <a:cubicBezTo>
                    <a:pt x="17858" y="13339"/>
                    <a:pt x="18617" y="13686"/>
                    <a:pt x="19309" y="14164"/>
                  </a:cubicBezTo>
                  <a:cubicBezTo>
                    <a:pt x="19421" y="14219"/>
                    <a:pt x="19344" y="14380"/>
                    <a:pt x="19239" y="14380"/>
                  </a:cubicBezTo>
                  <a:cubicBezTo>
                    <a:pt x="19219" y="14380"/>
                    <a:pt x="19198" y="14375"/>
                    <a:pt x="19178" y="14362"/>
                  </a:cubicBezTo>
                  <a:cubicBezTo>
                    <a:pt x="18485" y="13949"/>
                    <a:pt x="17726" y="13537"/>
                    <a:pt x="17034" y="13273"/>
                  </a:cubicBezTo>
                  <a:cubicBezTo>
                    <a:pt x="16902" y="13207"/>
                    <a:pt x="16968" y="13059"/>
                    <a:pt x="17034" y="13059"/>
                  </a:cubicBezTo>
                  <a:close/>
                  <a:moveTo>
                    <a:pt x="15963" y="13326"/>
                  </a:moveTo>
                  <a:cubicBezTo>
                    <a:pt x="15977" y="13326"/>
                    <a:pt x="15993" y="13330"/>
                    <a:pt x="16012" y="13339"/>
                  </a:cubicBezTo>
                  <a:cubicBezTo>
                    <a:pt x="16836" y="13537"/>
                    <a:pt x="17726" y="13818"/>
                    <a:pt x="18419" y="14296"/>
                  </a:cubicBezTo>
                  <a:cubicBezTo>
                    <a:pt x="18528" y="14350"/>
                    <a:pt x="18502" y="14461"/>
                    <a:pt x="18416" y="14461"/>
                  </a:cubicBezTo>
                  <a:cubicBezTo>
                    <a:pt x="18397" y="14461"/>
                    <a:pt x="18376" y="14456"/>
                    <a:pt x="18353" y="14444"/>
                  </a:cubicBezTo>
                  <a:cubicBezTo>
                    <a:pt x="17529" y="14098"/>
                    <a:pt x="16770" y="13752"/>
                    <a:pt x="15946" y="13471"/>
                  </a:cubicBezTo>
                  <a:cubicBezTo>
                    <a:pt x="15889" y="13471"/>
                    <a:pt x="15881" y="13326"/>
                    <a:pt x="15963" y="13326"/>
                  </a:cubicBezTo>
                  <a:close/>
                  <a:moveTo>
                    <a:pt x="11232" y="0"/>
                  </a:moveTo>
                  <a:cubicBezTo>
                    <a:pt x="9107" y="0"/>
                    <a:pt x="7115" y="956"/>
                    <a:pt x="5161" y="2143"/>
                  </a:cubicBezTo>
                  <a:cubicBezTo>
                    <a:pt x="2606" y="3643"/>
                    <a:pt x="891" y="5639"/>
                    <a:pt x="0" y="8458"/>
                  </a:cubicBezTo>
                  <a:lnTo>
                    <a:pt x="0" y="8673"/>
                  </a:lnTo>
                  <a:lnTo>
                    <a:pt x="0" y="8739"/>
                  </a:lnTo>
                  <a:cubicBezTo>
                    <a:pt x="66" y="8739"/>
                    <a:pt x="132" y="8805"/>
                    <a:pt x="132" y="8805"/>
                  </a:cubicBezTo>
                  <a:cubicBezTo>
                    <a:pt x="9003" y="11624"/>
                    <a:pt x="17660" y="14988"/>
                    <a:pt x="26383" y="18154"/>
                  </a:cubicBezTo>
                  <a:cubicBezTo>
                    <a:pt x="22327" y="12103"/>
                    <a:pt x="18007" y="6199"/>
                    <a:pt x="13472" y="428"/>
                  </a:cubicBezTo>
                  <a:lnTo>
                    <a:pt x="13406" y="346"/>
                  </a:lnTo>
                  <a:cubicBezTo>
                    <a:pt x="12664" y="106"/>
                    <a:pt x="11941" y="0"/>
                    <a:pt x="1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55"/>
            <p:cNvGrpSpPr/>
            <p:nvPr/>
          </p:nvGrpSpPr>
          <p:grpSpPr>
            <a:xfrm>
              <a:off x="5797000" y="2681200"/>
              <a:ext cx="1329115" cy="1533818"/>
              <a:chOff x="5797000" y="2681200"/>
              <a:chExt cx="1329115" cy="1533818"/>
            </a:xfrm>
          </p:grpSpPr>
          <p:sp>
            <p:nvSpPr>
              <p:cNvPr id="3533" name="Google Shape;3533;p55"/>
              <p:cNvSpPr/>
              <p:nvPr/>
            </p:nvSpPr>
            <p:spPr>
              <a:xfrm>
                <a:off x="5800108" y="3126486"/>
                <a:ext cx="1326007" cy="1088532"/>
              </a:xfrm>
              <a:custGeom>
                <a:avLst/>
                <a:gdLst/>
                <a:ahLst/>
                <a:cxnLst/>
                <a:rect l="l" t="t" r="r" b="b"/>
                <a:pathLst>
                  <a:path w="28159" h="23116" extrusionOk="0">
                    <a:moveTo>
                      <a:pt x="347" y="1"/>
                    </a:moveTo>
                    <a:lnTo>
                      <a:pt x="1" y="67"/>
                    </a:lnTo>
                    <a:cubicBezTo>
                      <a:pt x="347" y="3563"/>
                      <a:pt x="693" y="7075"/>
                      <a:pt x="562" y="10637"/>
                    </a:cubicBezTo>
                    <a:cubicBezTo>
                      <a:pt x="479" y="11741"/>
                      <a:pt x="479" y="12566"/>
                      <a:pt x="1584" y="13110"/>
                    </a:cubicBezTo>
                    <a:cubicBezTo>
                      <a:pt x="3035" y="13803"/>
                      <a:pt x="4684" y="14281"/>
                      <a:pt x="6250" y="14907"/>
                    </a:cubicBezTo>
                    <a:cubicBezTo>
                      <a:pt x="13407" y="17645"/>
                      <a:pt x="20547" y="20398"/>
                      <a:pt x="27769" y="23086"/>
                    </a:cubicBezTo>
                    <a:cubicBezTo>
                      <a:pt x="27810" y="23106"/>
                      <a:pt x="27847" y="23115"/>
                      <a:pt x="27882" y="23115"/>
                    </a:cubicBezTo>
                    <a:cubicBezTo>
                      <a:pt x="28072" y="23115"/>
                      <a:pt x="28159" y="22842"/>
                      <a:pt x="28033" y="22674"/>
                    </a:cubicBezTo>
                    <a:lnTo>
                      <a:pt x="28033" y="22460"/>
                    </a:lnTo>
                    <a:lnTo>
                      <a:pt x="27687" y="22460"/>
                    </a:lnTo>
                    <a:cubicBezTo>
                      <a:pt x="21305" y="19920"/>
                      <a:pt x="14841" y="17513"/>
                      <a:pt x="8394" y="15105"/>
                    </a:cubicBezTo>
                    <a:cubicBezTo>
                      <a:pt x="6811" y="14495"/>
                      <a:pt x="5228" y="13935"/>
                      <a:pt x="3579" y="13324"/>
                    </a:cubicBezTo>
                    <a:cubicBezTo>
                      <a:pt x="2755" y="12978"/>
                      <a:pt x="1716" y="12846"/>
                      <a:pt x="1304" y="12022"/>
                    </a:cubicBezTo>
                    <a:cubicBezTo>
                      <a:pt x="891" y="11263"/>
                      <a:pt x="1106" y="10224"/>
                      <a:pt x="1106" y="9334"/>
                    </a:cubicBezTo>
                    <a:cubicBezTo>
                      <a:pt x="1172" y="6382"/>
                      <a:pt x="1040" y="3299"/>
                      <a:pt x="413" y="413"/>
                    </a:cubicBezTo>
                    <a:lnTo>
                      <a:pt x="479" y="133"/>
                    </a:lnTo>
                    <a:cubicBezTo>
                      <a:pt x="479" y="133"/>
                      <a:pt x="413" y="67"/>
                      <a:pt x="347" y="67"/>
                    </a:cubicBez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5797000" y="2681200"/>
                <a:ext cx="1323229" cy="1502924"/>
              </a:xfrm>
              <a:custGeom>
                <a:avLst/>
                <a:gdLst/>
                <a:ahLst/>
                <a:cxnLst/>
                <a:rect l="l" t="t" r="r" b="b"/>
                <a:pathLst>
                  <a:path w="28100" h="31916" extrusionOk="0">
                    <a:moveTo>
                      <a:pt x="11671" y="0"/>
                    </a:moveTo>
                    <a:cubicBezTo>
                      <a:pt x="9440" y="0"/>
                      <a:pt x="7003" y="1368"/>
                      <a:pt x="5294" y="2366"/>
                    </a:cubicBezTo>
                    <a:cubicBezTo>
                      <a:pt x="2821" y="3883"/>
                      <a:pt x="215" y="6291"/>
                      <a:pt x="1" y="9374"/>
                    </a:cubicBezTo>
                    <a:cubicBezTo>
                      <a:pt x="1" y="9457"/>
                      <a:pt x="1" y="9457"/>
                      <a:pt x="67" y="9523"/>
                    </a:cubicBezTo>
                    <a:lnTo>
                      <a:pt x="413" y="9457"/>
                    </a:lnTo>
                    <a:lnTo>
                      <a:pt x="413" y="9242"/>
                    </a:lnTo>
                    <a:cubicBezTo>
                      <a:pt x="1304" y="6423"/>
                      <a:pt x="3019" y="4427"/>
                      <a:pt x="5574" y="2927"/>
                    </a:cubicBezTo>
                    <a:cubicBezTo>
                      <a:pt x="7528" y="1740"/>
                      <a:pt x="9520" y="784"/>
                      <a:pt x="11645" y="784"/>
                    </a:cubicBezTo>
                    <a:cubicBezTo>
                      <a:pt x="12354" y="784"/>
                      <a:pt x="13077" y="890"/>
                      <a:pt x="13819" y="1130"/>
                    </a:cubicBezTo>
                    <a:lnTo>
                      <a:pt x="13885" y="1212"/>
                    </a:lnTo>
                    <a:cubicBezTo>
                      <a:pt x="18420" y="6983"/>
                      <a:pt x="22740" y="12887"/>
                      <a:pt x="26796" y="18938"/>
                    </a:cubicBezTo>
                    <a:cubicBezTo>
                      <a:pt x="18073" y="15772"/>
                      <a:pt x="9416" y="12408"/>
                      <a:pt x="545" y="9589"/>
                    </a:cubicBezTo>
                    <a:lnTo>
                      <a:pt x="479" y="9869"/>
                    </a:lnTo>
                    <a:cubicBezTo>
                      <a:pt x="9350" y="13431"/>
                      <a:pt x="18354" y="16531"/>
                      <a:pt x="27275" y="19763"/>
                    </a:cubicBezTo>
                    <a:cubicBezTo>
                      <a:pt x="27423" y="23803"/>
                      <a:pt x="27489" y="27859"/>
                      <a:pt x="27753" y="31916"/>
                    </a:cubicBezTo>
                    <a:lnTo>
                      <a:pt x="28099" y="31916"/>
                    </a:lnTo>
                    <a:cubicBezTo>
                      <a:pt x="28099" y="27793"/>
                      <a:pt x="27967" y="23671"/>
                      <a:pt x="27835" y="19548"/>
                    </a:cubicBezTo>
                    <a:lnTo>
                      <a:pt x="27835" y="19351"/>
                    </a:lnTo>
                    <a:cubicBezTo>
                      <a:pt x="23565" y="13019"/>
                      <a:pt x="19096" y="6769"/>
                      <a:pt x="14363" y="800"/>
                    </a:cubicBezTo>
                    <a:cubicBezTo>
                      <a:pt x="14231" y="651"/>
                      <a:pt x="14083" y="651"/>
                      <a:pt x="14017" y="651"/>
                    </a:cubicBezTo>
                    <a:cubicBezTo>
                      <a:pt x="13295" y="188"/>
                      <a:pt x="12497" y="0"/>
                      <a:pt x="11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7008164" y="4060569"/>
                <a:ext cx="75485" cy="49633"/>
              </a:xfrm>
              <a:custGeom>
                <a:avLst/>
                <a:gdLst/>
                <a:ahLst/>
                <a:cxnLst/>
                <a:rect l="l" t="t" r="r" b="b"/>
                <a:pathLst>
                  <a:path w="1603" h="1054" extrusionOk="0">
                    <a:moveTo>
                      <a:pt x="117" y="0"/>
                    </a:moveTo>
                    <a:cubicBezTo>
                      <a:pt x="31" y="0"/>
                      <a:pt x="0" y="97"/>
                      <a:pt x="120" y="150"/>
                    </a:cubicBezTo>
                    <a:cubicBezTo>
                      <a:pt x="466" y="496"/>
                      <a:pt x="879" y="843"/>
                      <a:pt x="1357" y="1041"/>
                    </a:cubicBezTo>
                    <a:cubicBezTo>
                      <a:pt x="1375" y="1050"/>
                      <a:pt x="1394" y="1054"/>
                      <a:pt x="1411" y="1054"/>
                    </a:cubicBezTo>
                    <a:cubicBezTo>
                      <a:pt x="1520" y="1054"/>
                      <a:pt x="1602" y="900"/>
                      <a:pt x="1489" y="843"/>
                    </a:cubicBezTo>
                    <a:cubicBezTo>
                      <a:pt x="1076" y="496"/>
                      <a:pt x="598" y="282"/>
                      <a:pt x="186" y="18"/>
                    </a:cubicBezTo>
                    <a:cubicBezTo>
                      <a:pt x="161" y="6"/>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6961780" y="4077710"/>
                <a:ext cx="83302" cy="45913"/>
              </a:xfrm>
              <a:custGeom>
                <a:avLst/>
                <a:gdLst/>
                <a:ahLst/>
                <a:cxnLst/>
                <a:rect l="l" t="t" r="r" b="b"/>
                <a:pathLst>
                  <a:path w="1769" h="975" extrusionOk="0">
                    <a:moveTo>
                      <a:pt x="281" y="1"/>
                    </a:moveTo>
                    <a:cubicBezTo>
                      <a:pt x="132" y="1"/>
                      <a:pt x="0" y="132"/>
                      <a:pt x="132" y="198"/>
                    </a:cubicBezTo>
                    <a:cubicBezTo>
                      <a:pt x="627" y="479"/>
                      <a:pt x="1105" y="743"/>
                      <a:pt x="1583" y="957"/>
                    </a:cubicBezTo>
                    <a:cubicBezTo>
                      <a:pt x="1608" y="970"/>
                      <a:pt x="1631" y="975"/>
                      <a:pt x="1651" y="975"/>
                    </a:cubicBezTo>
                    <a:cubicBezTo>
                      <a:pt x="1736" y="975"/>
                      <a:pt x="1769" y="878"/>
                      <a:pt x="1715" y="825"/>
                    </a:cubicBezTo>
                    <a:cubicBezTo>
                      <a:pt x="1237" y="479"/>
                      <a:pt x="759" y="264"/>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6963569" y="3957300"/>
                <a:ext cx="85986" cy="62394"/>
              </a:xfrm>
              <a:custGeom>
                <a:avLst/>
                <a:gdLst/>
                <a:ahLst/>
                <a:cxnLst/>
                <a:rect l="l" t="t" r="r" b="b"/>
                <a:pathLst>
                  <a:path w="1826" h="1325" extrusionOk="0">
                    <a:moveTo>
                      <a:pt x="1464" y="0"/>
                    </a:moveTo>
                    <a:cubicBezTo>
                      <a:pt x="1368" y="0"/>
                      <a:pt x="1265" y="60"/>
                      <a:pt x="1265" y="150"/>
                    </a:cubicBezTo>
                    <a:cubicBezTo>
                      <a:pt x="1331" y="414"/>
                      <a:pt x="1265" y="694"/>
                      <a:pt x="1067" y="826"/>
                    </a:cubicBezTo>
                    <a:cubicBezTo>
                      <a:pt x="961" y="907"/>
                      <a:pt x="856" y="939"/>
                      <a:pt x="754" y="939"/>
                    </a:cubicBezTo>
                    <a:cubicBezTo>
                      <a:pt x="587" y="939"/>
                      <a:pt x="432" y="853"/>
                      <a:pt x="309" y="760"/>
                    </a:cubicBezTo>
                    <a:cubicBezTo>
                      <a:pt x="270" y="722"/>
                      <a:pt x="225" y="706"/>
                      <a:pt x="184" y="706"/>
                    </a:cubicBezTo>
                    <a:cubicBezTo>
                      <a:pt x="82" y="706"/>
                      <a:pt x="0" y="803"/>
                      <a:pt x="94" y="909"/>
                    </a:cubicBezTo>
                    <a:cubicBezTo>
                      <a:pt x="249" y="1147"/>
                      <a:pt x="541" y="1325"/>
                      <a:pt x="847" y="1325"/>
                    </a:cubicBezTo>
                    <a:cubicBezTo>
                      <a:pt x="964" y="1325"/>
                      <a:pt x="1084" y="1298"/>
                      <a:pt x="1199" y="1238"/>
                    </a:cubicBezTo>
                    <a:cubicBezTo>
                      <a:pt x="1611" y="1041"/>
                      <a:pt x="1826" y="496"/>
                      <a:pt x="1611" y="84"/>
                    </a:cubicBezTo>
                    <a:cubicBezTo>
                      <a:pt x="1585" y="26"/>
                      <a:pt x="1526" y="0"/>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6901269" y="3635296"/>
                <a:ext cx="119985" cy="83773"/>
              </a:xfrm>
              <a:custGeom>
                <a:avLst/>
                <a:gdLst/>
                <a:ahLst/>
                <a:cxnLst/>
                <a:rect l="l" t="t" r="r" b="b"/>
                <a:pathLst>
                  <a:path w="2548" h="1779" extrusionOk="0">
                    <a:moveTo>
                      <a:pt x="724" y="1"/>
                    </a:moveTo>
                    <a:cubicBezTo>
                      <a:pt x="529" y="1"/>
                      <a:pt x="325" y="54"/>
                      <a:pt x="115" y="178"/>
                    </a:cubicBezTo>
                    <a:cubicBezTo>
                      <a:pt x="1" y="306"/>
                      <a:pt x="84" y="471"/>
                      <a:pt x="204" y="471"/>
                    </a:cubicBezTo>
                    <a:cubicBezTo>
                      <a:pt x="223" y="471"/>
                      <a:pt x="243" y="467"/>
                      <a:pt x="263" y="458"/>
                    </a:cubicBezTo>
                    <a:cubicBezTo>
                      <a:pt x="405" y="392"/>
                      <a:pt x="541" y="363"/>
                      <a:pt x="669" y="363"/>
                    </a:cubicBezTo>
                    <a:cubicBezTo>
                      <a:pt x="1344" y="363"/>
                      <a:pt x="1829" y="1169"/>
                      <a:pt x="2176" y="1695"/>
                    </a:cubicBezTo>
                    <a:cubicBezTo>
                      <a:pt x="2221" y="1755"/>
                      <a:pt x="2277" y="1779"/>
                      <a:pt x="2329" y="1779"/>
                    </a:cubicBezTo>
                    <a:cubicBezTo>
                      <a:pt x="2448" y="1779"/>
                      <a:pt x="2548" y="1655"/>
                      <a:pt x="2456" y="1563"/>
                    </a:cubicBezTo>
                    <a:cubicBezTo>
                      <a:pt x="2127" y="839"/>
                      <a:pt x="1494"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6836661" y="3784384"/>
                <a:ext cx="167075" cy="72330"/>
              </a:xfrm>
              <a:custGeom>
                <a:avLst/>
                <a:gdLst/>
                <a:ahLst/>
                <a:cxnLst/>
                <a:rect l="l" t="t" r="r" b="b"/>
                <a:pathLst>
                  <a:path w="3548" h="1536" extrusionOk="0">
                    <a:moveTo>
                      <a:pt x="3276" y="1"/>
                    </a:moveTo>
                    <a:cubicBezTo>
                      <a:pt x="3206" y="1"/>
                      <a:pt x="3135" y="38"/>
                      <a:pt x="3135" y="112"/>
                    </a:cubicBezTo>
                    <a:cubicBezTo>
                      <a:pt x="3083" y="593"/>
                      <a:pt x="2735" y="1043"/>
                      <a:pt x="2250" y="1043"/>
                    </a:cubicBezTo>
                    <a:cubicBezTo>
                      <a:pt x="2120" y="1043"/>
                      <a:pt x="1980" y="1010"/>
                      <a:pt x="1833" y="936"/>
                    </a:cubicBezTo>
                    <a:cubicBezTo>
                      <a:pt x="1552" y="722"/>
                      <a:pt x="1289" y="376"/>
                      <a:pt x="942" y="376"/>
                    </a:cubicBezTo>
                    <a:cubicBezTo>
                      <a:pt x="914" y="373"/>
                      <a:pt x="887" y="371"/>
                      <a:pt x="860" y="371"/>
                    </a:cubicBezTo>
                    <a:cubicBezTo>
                      <a:pt x="288" y="371"/>
                      <a:pt x="1" y="1024"/>
                      <a:pt x="316" y="1481"/>
                    </a:cubicBezTo>
                    <a:cubicBezTo>
                      <a:pt x="340" y="1519"/>
                      <a:pt x="374" y="1535"/>
                      <a:pt x="408" y="1535"/>
                    </a:cubicBezTo>
                    <a:cubicBezTo>
                      <a:pt x="491" y="1535"/>
                      <a:pt x="577" y="1442"/>
                      <a:pt x="530" y="1349"/>
                    </a:cubicBezTo>
                    <a:cubicBezTo>
                      <a:pt x="414" y="986"/>
                      <a:pt x="553" y="776"/>
                      <a:pt x="915" y="776"/>
                    </a:cubicBezTo>
                    <a:cubicBezTo>
                      <a:pt x="964" y="776"/>
                      <a:pt x="1017" y="780"/>
                      <a:pt x="1074" y="788"/>
                    </a:cubicBezTo>
                    <a:cubicBezTo>
                      <a:pt x="1140" y="870"/>
                      <a:pt x="1289" y="936"/>
                      <a:pt x="1355" y="1068"/>
                    </a:cubicBezTo>
                    <a:cubicBezTo>
                      <a:pt x="1487" y="1134"/>
                      <a:pt x="1635" y="1283"/>
                      <a:pt x="1767" y="1349"/>
                    </a:cubicBezTo>
                    <a:cubicBezTo>
                      <a:pt x="1931" y="1426"/>
                      <a:pt x="2090" y="1458"/>
                      <a:pt x="2249" y="1458"/>
                    </a:cubicBezTo>
                    <a:cubicBezTo>
                      <a:pt x="2362" y="1458"/>
                      <a:pt x="2475" y="1442"/>
                      <a:pt x="2591" y="1415"/>
                    </a:cubicBezTo>
                    <a:cubicBezTo>
                      <a:pt x="3135" y="1200"/>
                      <a:pt x="3548" y="656"/>
                      <a:pt x="3416" y="112"/>
                    </a:cubicBezTo>
                    <a:cubicBezTo>
                      <a:pt x="3416" y="38"/>
                      <a:pt x="3346"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6690539" y="3822104"/>
                <a:ext cx="170466" cy="175222"/>
              </a:xfrm>
              <a:custGeom>
                <a:avLst/>
                <a:gdLst/>
                <a:ahLst/>
                <a:cxnLst/>
                <a:rect l="l" t="t" r="r" b="b"/>
                <a:pathLst>
                  <a:path w="3620" h="3721" extrusionOk="0">
                    <a:moveTo>
                      <a:pt x="630" y="1"/>
                    </a:moveTo>
                    <a:cubicBezTo>
                      <a:pt x="431" y="1"/>
                      <a:pt x="230" y="96"/>
                      <a:pt x="55" y="333"/>
                    </a:cubicBezTo>
                    <a:cubicBezTo>
                      <a:pt x="0" y="388"/>
                      <a:pt x="81" y="498"/>
                      <a:pt x="157" y="498"/>
                    </a:cubicBezTo>
                    <a:cubicBezTo>
                      <a:pt x="173" y="498"/>
                      <a:pt x="189" y="493"/>
                      <a:pt x="203" y="482"/>
                    </a:cubicBezTo>
                    <a:cubicBezTo>
                      <a:pt x="356" y="310"/>
                      <a:pt x="492" y="241"/>
                      <a:pt x="612" y="241"/>
                    </a:cubicBezTo>
                    <a:cubicBezTo>
                      <a:pt x="1022" y="241"/>
                      <a:pt x="1241" y="1053"/>
                      <a:pt x="1292" y="1372"/>
                    </a:cubicBezTo>
                    <a:lnTo>
                      <a:pt x="1292" y="1916"/>
                    </a:lnTo>
                    <a:cubicBezTo>
                      <a:pt x="1358" y="2263"/>
                      <a:pt x="1440" y="2543"/>
                      <a:pt x="1572" y="2741"/>
                    </a:cubicBezTo>
                    <a:cubicBezTo>
                      <a:pt x="1984" y="3285"/>
                      <a:pt x="2743" y="3367"/>
                      <a:pt x="3353" y="3697"/>
                    </a:cubicBezTo>
                    <a:cubicBezTo>
                      <a:pt x="3382" y="3714"/>
                      <a:pt x="3411" y="3721"/>
                      <a:pt x="3438" y="3721"/>
                    </a:cubicBezTo>
                    <a:cubicBezTo>
                      <a:pt x="3546" y="3721"/>
                      <a:pt x="3620" y="3605"/>
                      <a:pt x="3567" y="3499"/>
                    </a:cubicBezTo>
                    <a:cubicBezTo>
                      <a:pt x="3287" y="3087"/>
                      <a:pt x="2875" y="3021"/>
                      <a:pt x="2462" y="2873"/>
                    </a:cubicBezTo>
                    <a:cubicBezTo>
                      <a:pt x="1572" y="2543"/>
                      <a:pt x="1770" y="1636"/>
                      <a:pt x="1638" y="894"/>
                    </a:cubicBezTo>
                    <a:cubicBezTo>
                      <a:pt x="1502" y="463"/>
                      <a:pt x="1069"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6657388" y="3561223"/>
                <a:ext cx="164485" cy="111650"/>
              </a:xfrm>
              <a:custGeom>
                <a:avLst/>
                <a:gdLst/>
                <a:ahLst/>
                <a:cxnLst/>
                <a:rect l="l" t="t" r="r" b="b"/>
                <a:pathLst>
                  <a:path w="3493" h="2371" extrusionOk="0">
                    <a:moveTo>
                      <a:pt x="782" y="0"/>
                    </a:moveTo>
                    <a:cubicBezTo>
                      <a:pt x="411" y="0"/>
                      <a:pt x="61" y="265"/>
                      <a:pt x="0" y="729"/>
                    </a:cubicBezTo>
                    <a:cubicBezTo>
                      <a:pt x="0" y="794"/>
                      <a:pt x="70" y="827"/>
                      <a:pt x="141" y="827"/>
                    </a:cubicBezTo>
                    <a:cubicBezTo>
                      <a:pt x="211" y="827"/>
                      <a:pt x="281" y="794"/>
                      <a:pt x="281" y="729"/>
                    </a:cubicBezTo>
                    <a:cubicBezTo>
                      <a:pt x="341" y="472"/>
                      <a:pt x="505" y="378"/>
                      <a:pt x="684" y="378"/>
                    </a:cubicBezTo>
                    <a:cubicBezTo>
                      <a:pt x="896" y="378"/>
                      <a:pt x="1130" y="510"/>
                      <a:pt x="1237" y="663"/>
                    </a:cubicBezTo>
                    <a:cubicBezTo>
                      <a:pt x="1451" y="860"/>
                      <a:pt x="1517" y="1075"/>
                      <a:pt x="1583" y="1273"/>
                    </a:cubicBezTo>
                    <a:cubicBezTo>
                      <a:pt x="1798" y="1553"/>
                      <a:pt x="1930" y="1899"/>
                      <a:pt x="2210" y="2097"/>
                    </a:cubicBezTo>
                    <a:cubicBezTo>
                      <a:pt x="2409" y="2259"/>
                      <a:pt x="2653" y="2371"/>
                      <a:pt x="2889" y="2371"/>
                    </a:cubicBezTo>
                    <a:cubicBezTo>
                      <a:pt x="3063" y="2371"/>
                      <a:pt x="3234" y="2310"/>
                      <a:pt x="3381" y="2163"/>
                    </a:cubicBezTo>
                    <a:cubicBezTo>
                      <a:pt x="3492" y="2052"/>
                      <a:pt x="3415" y="1881"/>
                      <a:pt x="3299" y="1881"/>
                    </a:cubicBezTo>
                    <a:cubicBezTo>
                      <a:pt x="3278" y="1881"/>
                      <a:pt x="3255" y="1887"/>
                      <a:pt x="3232" y="1899"/>
                    </a:cubicBezTo>
                    <a:cubicBezTo>
                      <a:pt x="3113" y="1941"/>
                      <a:pt x="3006" y="1960"/>
                      <a:pt x="2907" y="1960"/>
                    </a:cubicBezTo>
                    <a:cubicBezTo>
                      <a:pt x="2040" y="1960"/>
                      <a:pt x="1912" y="472"/>
                      <a:pt x="1171" y="102"/>
                    </a:cubicBezTo>
                    <a:cubicBezTo>
                      <a:pt x="1046" y="33"/>
                      <a:pt x="91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6612322" y="3333071"/>
                <a:ext cx="118667" cy="62253"/>
              </a:xfrm>
              <a:custGeom>
                <a:avLst/>
                <a:gdLst/>
                <a:ahLst/>
                <a:cxnLst/>
                <a:rect l="l" t="t" r="r" b="b"/>
                <a:pathLst>
                  <a:path w="2520" h="1322" extrusionOk="0">
                    <a:moveTo>
                      <a:pt x="133" y="0"/>
                    </a:moveTo>
                    <a:cubicBezTo>
                      <a:pt x="67" y="0"/>
                      <a:pt x="1" y="148"/>
                      <a:pt x="133" y="214"/>
                    </a:cubicBezTo>
                    <a:cubicBezTo>
                      <a:pt x="825" y="478"/>
                      <a:pt x="1584" y="890"/>
                      <a:pt x="2277" y="1303"/>
                    </a:cubicBezTo>
                    <a:cubicBezTo>
                      <a:pt x="2297" y="1316"/>
                      <a:pt x="2318" y="1321"/>
                      <a:pt x="2338" y="1321"/>
                    </a:cubicBezTo>
                    <a:cubicBezTo>
                      <a:pt x="2443" y="1321"/>
                      <a:pt x="2520" y="1160"/>
                      <a:pt x="2408" y="1105"/>
                    </a:cubicBezTo>
                    <a:cubicBezTo>
                      <a:pt x="1716" y="627"/>
                      <a:pt x="957" y="28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6503449" y="3663786"/>
                <a:ext cx="209127" cy="81136"/>
              </a:xfrm>
              <a:custGeom>
                <a:avLst/>
                <a:gdLst/>
                <a:ahLst/>
                <a:cxnLst/>
                <a:rect l="l" t="t" r="r" b="b"/>
                <a:pathLst>
                  <a:path w="4441" h="1723" extrusionOk="0">
                    <a:moveTo>
                      <a:pt x="763" y="1"/>
                    </a:moveTo>
                    <a:cubicBezTo>
                      <a:pt x="467" y="1"/>
                      <a:pt x="201" y="140"/>
                      <a:pt x="54" y="397"/>
                    </a:cubicBezTo>
                    <a:cubicBezTo>
                      <a:pt x="0" y="537"/>
                      <a:pt x="72" y="614"/>
                      <a:pt x="166" y="614"/>
                    </a:cubicBezTo>
                    <a:cubicBezTo>
                      <a:pt x="216" y="614"/>
                      <a:pt x="272" y="592"/>
                      <a:pt x="318" y="546"/>
                    </a:cubicBezTo>
                    <a:cubicBezTo>
                      <a:pt x="403" y="403"/>
                      <a:pt x="518" y="345"/>
                      <a:pt x="649" y="345"/>
                    </a:cubicBezTo>
                    <a:cubicBezTo>
                      <a:pt x="1154" y="345"/>
                      <a:pt x="1906" y="1200"/>
                      <a:pt x="2181" y="1370"/>
                    </a:cubicBezTo>
                    <a:cubicBezTo>
                      <a:pt x="2462" y="1585"/>
                      <a:pt x="2787" y="1723"/>
                      <a:pt x="3121" y="1723"/>
                    </a:cubicBezTo>
                    <a:cubicBezTo>
                      <a:pt x="3197" y="1723"/>
                      <a:pt x="3275" y="1715"/>
                      <a:pt x="3352" y="1700"/>
                    </a:cubicBezTo>
                    <a:cubicBezTo>
                      <a:pt x="3962" y="1634"/>
                      <a:pt x="4440" y="1090"/>
                      <a:pt x="4308" y="463"/>
                    </a:cubicBezTo>
                    <a:cubicBezTo>
                      <a:pt x="4308" y="382"/>
                      <a:pt x="4261" y="345"/>
                      <a:pt x="4200" y="345"/>
                    </a:cubicBezTo>
                    <a:cubicBezTo>
                      <a:pt x="4114" y="345"/>
                      <a:pt x="4001" y="420"/>
                      <a:pt x="3962" y="546"/>
                    </a:cubicBezTo>
                    <a:cubicBezTo>
                      <a:pt x="3932" y="1102"/>
                      <a:pt x="3639" y="1295"/>
                      <a:pt x="3268" y="1295"/>
                    </a:cubicBezTo>
                    <a:cubicBezTo>
                      <a:pt x="2815" y="1295"/>
                      <a:pt x="2245" y="1007"/>
                      <a:pt x="1901" y="744"/>
                    </a:cubicBezTo>
                    <a:cubicBezTo>
                      <a:pt x="1703" y="463"/>
                      <a:pt x="1423" y="199"/>
                      <a:pt x="1076" y="51"/>
                    </a:cubicBezTo>
                    <a:cubicBezTo>
                      <a:pt x="971" y="17"/>
                      <a:pt x="865"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6564243" y="3345597"/>
                <a:ext cx="124694" cy="53494"/>
              </a:xfrm>
              <a:custGeom>
                <a:avLst/>
                <a:gdLst/>
                <a:ahLst/>
                <a:cxnLst/>
                <a:rect l="l" t="t" r="r" b="b"/>
                <a:pathLst>
                  <a:path w="2648" h="1136" extrusionOk="0">
                    <a:moveTo>
                      <a:pt x="83" y="1"/>
                    </a:moveTo>
                    <a:cubicBezTo>
                      <a:pt x="1" y="1"/>
                      <a:pt x="9" y="146"/>
                      <a:pt x="66" y="146"/>
                    </a:cubicBezTo>
                    <a:cubicBezTo>
                      <a:pt x="890" y="427"/>
                      <a:pt x="1649" y="773"/>
                      <a:pt x="2473" y="1119"/>
                    </a:cubicBezTo>
                    <a:cubicBezTo>
                      <a:pt x="2496" y="1131"/>
                      <a:pt x="2517" y="1136"/>
                      <a:pt x="2536" y="1136"/>
                    </a:cubicBezTo>
                    <a:cubicBezTo>
                      <a:pt x="2622" y="1136"/>
                      <a:pt x="2648" y="1025"/>
                      <a:pt x="2539" y="971"/>
                    </a:cubicBezTo>
                    <a:cubicBezTo>
                      <a:pt x="1846" y="493"/>
                      <a:pt x="956" y="212"/>
                      <a:pt x="132" y="14"/>
                    </a:cubicBezTo>
                    <a:cubicBezTo>
                      <a:pt x="113" y="5"/>
                      <a:pt x="97"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6431401" y="2765680"/>
                <a:ext cx="58297" cy="86740"/>
              </a:xfrm>
              <a:custGeom>
                <a:avLst/>
                <a:gdLst/>
                <a:ahLst/>
                <a:cxnLst/>
                <a:rect l="l" t="t" r="r" b="b"/>
                <a:pathLst>
                  <a:path w="1238" h="1842" extrusionOk="0">
                    <a:moveTo>
                      <a:pt x="77" y="1"/>
                    </a:moveTo>
                    <a:cubicBezTo>
                      <a:pt x="34" y="1"/>
                      <a:pt x="1" y="47"/>
                      <a:pt x="1" y="94"/>
                    </a:cubicBezTo>
                    <a:cubicBezTo>
                      <a:pt x="347" y="655"/>
                      <a:pt x="677" y="1265"/>
                      <a:pt x="1089" y="1809"/>
                    </a:cubicBezTo>
                    <a:cubicBezTo>
                      <a:pt x="1089" y="1832"/>
                      <a:pt x="1101" y="1842"/>
                      <a:pt x="1117" y="1842"/>
                    </a:cubicBezTo>
                    <a:cubicBezTo>
                      <a:pt x="1160" y="1842"/>
                      <a:pt x="1238" y="1772"/>
                      <a:pt x="1238" y="1677"/>
                    </a:cubicBezTo>
                    <a:cubicBezTo>
                      <a:pt x="891" y="1133"/>
                      <a:pt x="479" y="572"/>
                      <a:pt x="133" y="28"/>
                    </a:cubicBezTo>
                    <a:cubicBezTo>
                      <a:pt x="113" y="9"/>
                      <a:pt x="94"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6402817" y="2774156"/>
                <a:ext cx="75862" cy="108825"/>
              </a:xfrm>
              <a:custGeom>
                <a:avLst/>
                <a:gdLst/>
                <a:ahLst/>
                <a:cxnLst/>
                <a:rect l="l" t="t" r="r" b="b"/>
                <a:pathLst>
                  <a:path w="1611" h="2311" extrusionOk="0">
                    <a:moveTo>
                      <a:pt x="123" y="1"/>
                    </a:moveTo>
                    <a:cubicBezTo>
                      <a:pt x="61" y="1"/>
                      <a:pt x="1" y="102"/>
                      <a:pt x="47" y="194"/>
                    </a:cubicBezTo>
                    <a:cubicBezTo>
                      <a:pt x="394" y="887"/>
                      <a:pt x="872" y="1563"/>
                      <a:pt x="1366" y="2256"/>
                    </a:cubicBezTo>
                    <a:cubicBezTo>
                      <a:pt x="1386" y="2294"/>
                      <a:pt x="1416" y="2310"/>
                      <a:pt x="1448" y="2310"/>
                    </a:cubicBezTo>
                    <a:cubicBezTo>
                      <a:pt x="1526" y="2310"/>
                      <a:pt x="1611" y="2217"/>
                      <a:pt x="1564" y="2124"/>
                    </a:cubicBezTo>
                    <a:cubicBezTo>
                      <a:pt x="1086" y="1431"/>
                      <a:pt x="674" y="739"/>
                      <a:pt x="196" y="62"/>
                    </a:cubicBezTo>
                    <a:cubicBezTo>
                      <a:pt x="176" y="18"/>
                      <a:pt x="14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6247843" y="3530050"/>
                <a:ext cx="227869" cy="82125"/>
              </a:xfrm>
              <a:custGeom>
                <a:avLst/>
                <a:gdLst/>
                <a:ahLst/>
                <a:cxnLst/>
                <a:rect l="l" t="t" r="r" b="b"/>
                <a:pathLst>
                  <a:path w="4839" h="1744" extrusionOk="0">
                    <a:moveTo>
                      <a:pt x="4055" y="1"/>
                    </a:moveTo>
                    <a:cubicBezTo>
                      <a:pt x="3794" y="1"/>
                      <a:pt x="3522" y="105"/>
                      <a:pt x="3272" y="286"/>
                    </a:cubicBezTo>
                    <a:cubicBezTo>
                      <a:pt x="2926" y="500"/>
                      <a:pt x="2662" y="764"/>
                      <a:pt x="2382" y="1044"/>
                    </a:cubicBezTo>
                    <a:cubicBezTo>
                      <a:pt x="2100" y="1246"/>
                      <a:pt x="1791" y="1346"/>
                      <a:pt x="1493" y="1346"/>
                    </a:cubicBezTo>
                    <a:cubicBezTo>
                      <a:pt x="988" y="1346"/>
                      <a:pt x="514" y="1060"/>
                      <a:pt x="255" y="500"/>
                    </a:cubicBezTo>
                    <a:cubicBezTo>
                      <a:pt x="255" y="442"/>
                      <a:pt x="211" y="416"/>
                      <a:pt x="163" y="416"/>
                    </a:cubicBezTo>
                    <a:cubicBezTo>
                      <a:pt x="88" y="416"/>
                      <a:pt x="0" y="476"/>
                      <a:pt x="40" y="566"/>
                    </a:cubicBezTo>
                    <a:cubicBezTo>
                      <a:pt x="255" y="1176"/>
                      <a:pt x="733" y="1654"/>
                      <a:pt x="1425" y="1737"/>
                    </a:cubicBezTo>
                    <a:cubicBezTo>
                      <a:pt x="1467" y="1741"/>
                      <a:pt x="1507" y="1743"/>
                      <a:pt x="1547" y="1743"/>
                    </a:cubicBezTo>
                    <a:cubicBezTo>
                      <a:pt x="2555" y="1743"/>
                      <a:pt x="3194" y="398"/>
                      <a:pt x="4127" y="398"/>
                    </a:cubicBezTo>
                    <a:cubicBezTo>
                      <a:pt x="4269" y="398"/>
                      <a:pt x="4417" y="429"/>
                      <a:pt x="4575" y="500"/>
                    </a:cubicBezTo>
                    <a:cubicBezTo>
                      <a:pt x="4594" y="509"/>
                      <a:pt x="4613" y="513"/>
                      <a:pt x="4632" y="513"/>
                    </a:cubicBezTo>
                    <a:cubicBezTo>
                      <a:pt x="4753" y="513"/>
                      <a:pt x="4838" y="343"/>
                      <a:pt x="4723" y="286"/>
                    </a:cubicBezTo>
                    <a:cubicBezTo>
                      <a:pt x="4526" y="89"/>
                      <a:pt x="4295"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6373197" y="3676265"/>
                <a:ext cx="103315" cy="182945"/>
              </a:xfrm>
              <a:custGeom>
                <a:avLst/>
                <a:gdLst/>
                <a:ahLst/>
                <a:cxnLst/>
                <a:rect l="l" t="t" r="r" b="b"/>
                <a:pathLst>
                  <a:path w="2194" h="3885" extrusionOk="0">
                    <a:moveTo>
                      <a:pt x="891" y="0"/>
                    </a:moveTo>
                    <a:cubicBezTo>
                      <a:pt x="346" y="132"/>
                      <a:pt x="0" y="759"/>
                      <a:pt x="198" y="1303"/>
                    </a:cubicBezTo>
                    <a:cubicBezTo>
                      <a:pt x="264" y="1583"/>
                      <a:pt x="478" y="1781"/>
                      <a:pt x="759" y="1930"/>
                    </a:cubicBezTo>
                    <a:cubicBezTo>
                      <a:pt x="1088" y="2062"/>
                      <a:pt x="1435" y="2128"/>
                      <a:pt x="1583" y="2606"/>
                    </a:cubicBezTo>
                    <a:cubicBezTo>
                      <a:pt x="1649" y="2952"/>
                      <a:pt x="1501" y="3298"/>
                      <a:pt x="1237" y="3579"/>
                    </a:cubicBezTo>
                    <a:cubicBezTo>
                      <a:pt x="1118" y="3684"/>
                      <a:pt x="1232" y="3885"/>
                      <a:pt x="1383" y="3885"/>
                    </a:cubicBezTo>
                    <a:cubicBezTo>
                      <a:pt x="1421" y="3885"/>
                      <a:pt x="1461" y="3872"/>
                      <a:pt x="1501" y="3843"/>
                    </a:cubicBezTo>
                    <a:cubicBezTo>
                      <a:pt x="1995" y="3496"/>
                      <a:pt x="2193" y="2886"/>
                      <a:pt x="1913" y="2342"/>
                    </a:cubicBezTo>
                    <a:cubicBezTo>
                      <a:pt x="1781" y="2062"/>
                      <a:pt x="1583" y="1847"/>
                      <a:pt x="1369" y="1715"/>
                    </a:cubicBezTo>
                    <a:cubicBezTo>
                      <a:pt x="1171" y="1649"/>
                      <a:pt x="957" y="1583"/>
                      <a:pt x="825" y="1435"/>
                    </a:cubicBezTo>
                    <a:cubicBezTo>
                      <a:pt x="346" y="1023"/>
                      <a:pt x="478" y="479"/>
                      <a:pt x="957" y="281"/>
                    </a:cubicBezTo>
                    <a:cubicBezTo>
                      <a:pt x="1088" y="198"/>
                      <a:pt x="95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6096118" y="3323276"/>
                <a:ext cx="204653" cy="137597"/>
              </a:xfrm>
              <a:custGeom>
                <a:avLst/>
                <a:gdLst/>
                <a:ahLst/>
                <a:cxnLst/>
                <a:rect l="l" t="t" r="r" b="b"/>
                <a:pathLst>
                  <a:path w="4346" h="2922" extrusionOk="0">
                    <a:moveTo>
                      <a:pt x="1183" y="1"/>
                    </a:moveTo>
                    <a:cubicBezTo>
                      <a:pt x="772" y="1"/>
                      <a:pt x="385" y="173"/>
                      <a:pt x="113" y="488"/>
                    </a:cubicBezTo>
                    <a:cubicBezTo>
                      <a:pt x="0" y="589"/>
                      <a:pt x="97" y="737"/>
                      <a:pt x="208" y="737"/>
                    </a:cubicBezTo>
                    <a:cubicBezTo>
                      <a:pt x="243" y="737"/>
                      <a:pt x="279" y="722"/>
                      <a:pt x="311" y="686"/>
                    </a:cubicBezTo>
                    <a:cubicBezTo>
                      <a:pt x="545" y="434"/>
                      <a:pt x="815" y="324"/>
                      <a:pt x="1081" y="324"/>
                    </a:cubicBezTo>
                    <a:cubicBezTo>
                      <a:pt x="1526" y="324"/>
                      <a:pt x="1957" y="633"/>
                      <a:pt x="2174" y="1098"/>
                    </a:cubicBezTo>
                    <a:cubicBezTo>
                      <a:pt x="2372" y="1511"/>
                      <a:pt x="2520" y="1923"/>
                      <a:pt x="2718" y="2269"/>
                    </a:cubicBezTo>
                    <a:cubicBezTo>
                      <a:pt x="2982" y="2633"/>
                      <a:pt x="3322" y="2921"/>
                      <a:pt x="3746" y="2921"/>
                    </a:cubicBezTo>
                    <a:cubicBezTo>
                      <a:pt x="3879" y="2921"/>
                      <a:pt x="4020" y="2893"/>
                      <a:pt x="4169" y="2830"/>
                    </a:cubicBezTo>
                    <a:cubicBezTo>
                      <a:pt x="4346" y="2756"/>
                      <a:pt x="4260" y="2539"/>
                      <a:pt x="4088" y="2539"/>
                    </a:cubicBezTo>
                    <a:cubicBezTo>
                      <a:pt x="4067" y="2539"/>
                      <a:pt x="4044" y="2542"/>
                      <a:pt x="4021" y="2550"/>
                    </a:cubicBezTo>
                    <a:cubicBezTo>
                      <a:pt x="3962" y="2559"/>
                      <a:pt x="3905" y="2563"/>
                      <a:pt x="3851" y="2563"/>
                    </a:cubicBezTo>
                    <a:cubicBezTo>
                      <a:pt x="2716" y="2563"/>
                      <a:pt x="2678" y="661"/>
                      <a:pt x="1828" y="142"/>
                    </a:cubicBezTo>
                    <a:cubicBezTo>
                      <a:pt x="1615" y="47"/>
                      <a:pt x="1396"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5991153" y="3442085"/>
                <a:ext cx="119609" cy="60369"/>
              </a:xfrm>
              <a:custGeom>
                <a:avLst/>
                <a:gdLst/>
                <a:ahLst/>
                <a:cxnLst/>
                <a:rect l="l" t="t" r="r" b="b"/>
                <a:pathLst>
                  <a:path w="2540" h="1282" extrusionOk="0">
                    <a:moveTo>
                      <a:pt x="2379" y="1"/>
                    </a:moveTo>
                    <a:cubicBezTo>
                      <a:pt x="2347" y="1"/>
                      <a:pt x="2311" y="9"/>
                      <a:pt x="2276" y="27"/>
                    </a:cubicBezTo>
                    <a:cubicBezTo>
                      <a:pt x="1996" y="307"/>
                      <a:pt x="1781" y="637"/>
                      <a:pt x="1451" y="851"/>
                    </a:cubicBezTo>
                    <a:cubicBezTo>
                      <a:pt x="1353" y="890"/>
                      <a:pt x="1248" y="909"/>
                      <a:pt x="1143" y="909"/>
                    </a:cubicBezTo>
                    <a:cubicBezTo>
                      <a:pt x="723" y="909"/>
                      <a:pt x="320" y="608"/>
                      <a:pt x="479" y="158"/>
                    </a:cubicBezTo>
                    <a:cubicBezTo>
                      <a:pt x="519" y="77"/>
                      <a:pt x="434" y="21"/>
                      <a:pt x="347" y="21"/>
                    </a:cubicBezTo>
                    <a:cubicBezTo>
                      <a:pt x="294" y="21"/>
                      <a:pt x="240" y="42"/>
                      <a:pt x="215" y="93"/>
                    </a:cubicBezTo>
                    <a:cubicBezTo>
                      <a:pt x="0" y="637"/>
                      <a:pt x="413" y="1197"/>
                      <a:pt x="957" y="1263"/>
                    </a:cubicBezTo>
                    <a:cubicBezTo>
                      <a:pt x="1021" y="1276"/>
                      <a:pt x="1086" y="1281"/>
                      <a:pt x="1150" y="1281"/>
                    </a:cubicBezTo>
                    <a:cubicBezTo>
                      <a:pt x="1774" y="1281"/>
                      <a:pt x="2360" y="727"/>
                      <a:pt x="2540" y="158"/>
                    </a:cubicBezTo>
                    <a:cubicBezTo>
                      <a:pt x="2540" y="62"/>
                      <a:pt x="2469" y="1"/>
                      <a:pt x="2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5968644" y="3599178"/>
                <a:ext cx="149134" cy="110002"/>
              </a:xfrm>
              <a:custGeom>
                <a:avLst/>
                <a:gdLst/>
                <a:ahLst/>
                <a:cxnLst/>
                <a:rect l="l" t="t" r="r" b="b"/>
                <a:pathLst>
                  <a:path w="3167" h="2336" extrusionOk="0">
                    <a:moveTo>
                      <a:pt x="359" y="1"/>
                    </a:moveTo>
                    <a:cubicBezTo>
                      <a:pt x="299" y="1"/>
                      <a:pt x="233" y="38"/>
                      <a:pt x="198" y="120"/>
                    </a:cubicBezTo>
                    <a:cubicBezTo>
                      <a:pt x="0" y="747"/>
                      <a:pt x="66" y="1506"/>
                      <a:pt x="825" y="1703"/>
                    </a:cubicBezTo>
                    <a:cubicBezTo>
                      <a:pt x="876" y="1715"/>
                      <a:pt x="925" y="1721"/>
                      <a:pt x="972" y="1721"/>
                    </a:cubicBezTo>
                    <a:cubicBezTo>
                      <a:pt x="1180" y="1721"/>
                      <a:pt x="1354" y="1613"/>
                      <a:pt x="1583" y="1506"/>
                    </a:cubicBezTo>
                    <a:cubicBezTo>
                      <a:pt x="1669" y="1485"/>
                      <a:pt x="1753" y="1475"/>
                      <a:pt x="1835" y="1475"/>
                    </a:cubicBezTo>
                    <a:cubicBezTo>
                      <a:pt x="2085" y="1475"/>
                      <a:pt x="2312" y="1571"/>
                      <a:pt x="2474" y="1769"/>
                    </a:cubicBezTo>
                    <a:cubicBezTo>
                      <a:pt x="2605" y="1918"/>
                      <a:pt x="2605" y="2116"/>
                      <a:pt x="2671" y="2248"/>
                    </a:cubicBezTo>
                    <a:cubicBezTo>
                      <a:pt x="2707" y="2312"/>
                      <a:pt x="2764" y="2336"/>
                      <a:pt x="2818" y="2336"/>
                    </a:cubicBezTo>
                    <a:cubicBezTo>
                      <a:pt x="2888" y="2336"/>
                      <a:pt x="2952" y="2294"/>
                      <a:pt x="2952" y="2248"/>
                    </a:cubicBezTo>
                    <a:cubicBezTo>
                      <a:pt x="3166" y="1769"/>
                      <a:pt x="2671" y="1225"/>
                      <a:pt x="2259" y="1093"/>
                    </a:cubicBezTo>
                    <a:cubicBezTo>
                      <a:pt x="2147" y="1058"/>
                      <a:pt x="2043" y="1038"/>
                      <a:pt x="1946" y="1038"/>
                    </a:cubicBezTo>
                    <a:cubicBezTo>
                      <a:pt x="1815" y="1038"/>
                      <a:pt x="1696" y="1074"/>
                      <a:pt x="1583" y="1159"/>
                    </a:cubicBezTo>
                    <a:cubicBezTo>
                      <a:pt x="1348" y="1204"/>
                      <a:pt x="1144" y="1347"/>
                      <a:pt x="928" y="1347"/>
                    </a:cubicBezTo>
                    <a:cubicBezTo>
                      <a:pt x="826" y="1347"/>
                      <a:pt x="722" y="1315"/>
                      <a:pt x="610" y="1225"/>
                    </a:cubicBezTo>
                    <a:cubicBezTo>
                      <a:pt x="346" y="945"/>
                      <a:pt x="412" y="533"/>
                      <a:pt x="478" y="186"/>
                    </a:cubicBezTo>
                    <a:cubicBezTo>
                      <a:pt x="517" y="71"/>
                      <a:pt x="444"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5949196" y="2898898"/>
                <a:ext cx="70164" cy="57309"/>
              </a:xfrm>
              <a:custGeom>
                <a:avLst/>
                <a:gdLst/>
                <a:ahLst/>
                <a:cxnLst/>
                <a:rect l="l" t="t" r="r" b="b"/>
                <a:pathLst>
                  <a:path w="1490" h="1217" extrusionOk="0">
                    <a:moveTo>
                      <a:pt x="1348" y="1"/>
                    </a:moveTo>
                    <a:cubicBezTo>
                      <a:pt x="1332" y="1"/>
                      <a:pt x="1316" y="6"/>
                      <a:pt x="1304" y="19"/>
                    </a:cubicBezTo>
                    <a:cubicBezTo>
                      <a:pt x="825" y="299"/>
                      <a:pt x="413" y="629"/>
                      <a:pt x="1" y="1124"/>
                    </a:cubicBezTo>
                    <a:cubicBezTo>
                      <a:pt x="1" y="1170"/>
                      <a:pt x="34" y="1217"/>
                      <a:pt x="76" y="1217"/>
                    </a:cubicBezTo>
                    <a:cubicBezTo>
                      <a:pt x="94" y="1217"/>
                      <a:pt x="113" y="1209"/>
                      <a:pt x="133" y="1190"/>
                    </a:cubicBezTo>
                    <a:cubicBezTo>
                      <a:pt x="545" y="843"/>
                      <a:pt x="957" y="497"/>
                      <a:pt x="1370" y="151"/>
                    </a:cubicBezTo>
                    <a:cubicBezTo>
                      <a:pt x="1490" y="97"/>
                      <a:pt x="1415"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890992" y="3258433"/>
                <a:ext cx="22556" cy="105717"/>
              </a:xfrm>
              <a:custGeom>
                <a:avLst/>
                <a:gdLst/>
                <a:ahLst/>
                <a:cxnLst/>
                <a:rect l="l" t="t" r="r" b="b"/>
                <a:pathLst>
                  <a:path w="479" h="2245" extrusionOk="0">
                    <a:moveTo>
                      <a:pt x="330" y="1"/>
                    </a:moveTo>
                    <a:cubicBezTo>
                      <a:pt x="281" y="1"/>
                      <a:pt x="231" y="26"/>
                      <a:pt x="198" y="84"/>
                    </a:cubicBezTo>
                    <a:cubicBezTo>
                      <a:pt x="0" y="761"/>
                      <a:pt x="0" y="1453"/>
                      <a:pt x="0" y="2146"/>
                    </a:cubicBezTo>
                    <a:cubicBezTo>
                      <a:pt x="0" y="2212"/>
                      <a:pt x="50" y="2245"/>
                      <a:pt x="99" y="2245"/>
                    </a:cubicBezTo>
                    <a:cubicBezTo>
                      <a:pt x="149" y="2245"/>
                      <a:pt x="198" y="2212"/>
                      <a:pt x="198" y="2146"/>
                    </a:cubicBezTo>
                    <a:cubicBezTo>
                      <a:pt x="280" y="1453"/>
                      <a:pt x="412" y="827"/>
                      <a:pt x="478" y="150"/>
                    </a:cubicBezTo>
                    <a:cubicBezTo>
                      <a:pt x="478" y="60"/>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5865328" y="3301991"/>
                <a:ext cx="22603" cy="110144"/>
              </a:xfrm>
              <a:custGeom>
                <a:avLst/>
                <a:gdLst/>
                <a:ahLst/>
                <a:cxnLst/>
                <a:rect l="l" t="t" r="r" b="b"/>
                <a:pathLst>
                  <a:path w="480" h="2339" extrusionOk="0">
                    <a:moveTo>
                      <a:pt x="339" y="0"/>
                    </a:moveTo>
                    <a:cubicBezTo>
                      <a:pt x="302" y="0"/>
                      <a:pt x="265" y="17"/>
                      <a:pt x="265" y="50"/>
                    </a:cubicBezTo>
                    <a:cubicBezTo>
                      <a:pt x="1" y="726"/>
                      <a:pt x="199" y="1633"/>
                      <a:pt x="413" y="2309"/>
                    </a:cubicBezTo>
                    <a:cubicBezTo>
                      <a:pt x="413" y="2331"/>
                      <a:pt x="421" y="2338"/>
                      <a:pt x="430" y="2338"/>
                    </a:cubicBezTo>
                    <a:cubicBezTo>
                      <a:pt x="450" y="2338"/>
                      <a:pt x="479" y="2309"/>
                      <a:pt x="479" y="2309"/>
                    </a:cubicBezTo>
                    <a:cubicBezTo>
                      <a:pt x="331" y="1485"/>
                      <a:pt x="413" y="808"/>
                      <a:pt x="413" y="50"/>
                    </a:cubicBezTo>
                    <a:cubicBezTo>
                      <a:pt x="413" y="17"/>
                      <a:pt x="376"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sp>
        <p:nvSpPr>
          <p:cNvPr id="3559" name="Google Shape;3559;p56"/>
          <p:cNvSpPr txBox="1">
            <a:spLocks noGrp="1"/>
          </p:cNvSpPr>
          <p:nvPr>
            <p:ph type="subTitle" idx="1"/>
          </p:nvPr>
        </p:nvSpPr>
        <p:spPr>
          <a:xfrm>
            <a:off x="2115950" y="1403275"/>
            <a:ext cx="5521500" cy="309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Contexte du projet</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Objectifs</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Périmètre du projet</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Cartographie des acteurs</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Risques / contraintes / dépendances</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Les outils d’organisation du projet utilisés</a:t>
            </a:r>
            <a:endParaRPr sz="1400" b="1">
              <a:latin typeface="Poppins"/>
              <a:ea typeface="Poppins"/>
              <a:cs typeface="Poppins"/>
              <a:sym typeface="Poppins"/>
            </a:endParaRPr>
          </a:p>
          <a:p>
            <a:pPr marL="457200" lvl="0" indent="0" algn="l" rtl="0">
              <a:spcBef>
                <a:spcPts val="0"/>
              </a:spcBef>
              <a:spcAft>
                <a:spcPts val="0"/>
              </a:spcAft>
              <a:buNone/>
            </a:pPr>
            <a:endParaRPr sz="1400" b="1">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b="1">
                <a:latin typeface="Poppins"/>
                <a:ea typeface="Poppins"/>
                <a:cs typeface="Poppins"/>
                <a:sym typeface="Poppins"/>
              </a:rPr>
              <a:t>Éléments de planification et d’organisation</a:t>
            </a:r>
            <a:endParaRPr sz="1400" b="1">
              <a:latin typeface="Poppins"/>
              <a:ea typeface="Poppins"/>
              <a:cs typeface="Poppins"/>
              <a:sym typeface="Poppins"/>
            </a:endParaRPr>
          </a:p>
          <a:p>
            <a:pPr marL="1371600" lvl="0" indent="0" algn="l" rtl="0">
              <a:spcBef>
                <a:spcPts val="0"/>
              </a:spcBef>
              <a:spcAft>
                <a:spcPts val="0"/>
              </a:spcAft>
              <a:buNone/>
            </a:pP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560" name="Google Shape;3560;p56"/>
          <p:cNvSpPr txBox="1">
            <a:spLocks noGrp="1"/>
          </p:cNvSpPr>
          <p:nvPr>
            <p:ph type="title"/>
          </p:nvPr>
        </p:nvSpPr>
        <p:spPr>
          <a:xfrm>
            <a:off x="1581050" y="422600"/>
            <a:ext cx="4502100" cy="66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Note de cadrage</a:t>
            </a:r>
            <a:endParaRPr b="0">
              <a:latin typeface="Poppins"/>
              <a:ea typeface="Poppins"/>
              <a:cs typeface="Poppins"/>
              <a:sym typeface="Poppins"/>
            </a:endParaRPr>
          </a:p>
        </p:txBody>
      </p:sp>
      <p:grpSp>
        <p:nvGrpSpPr>
          <p:cNvPr id="3561" name="Google Shape;3561;p56"/>
          <p:cNvGrpSpPr/>
          <p:nvPr/>
        </p:nvGrpSpPr>
        <p:grpSpPr>
          <a:xfrm>
            <a:off x="692350" y="522993"/>
            <a:ext cx="656000" cy="372300"/>
            <a:chOff x="6196400" y="1904838"/>
            <a:chExt cx="1987277" cy="1118018"/>
          </a:xfrm>
        </p:grpSpPr>
        <p:sp>
          <p:nvSpPr>
            <p:cNvPr id="3562" name="Google Shape;3562;p56"/>
            <p:cNvSpPr/>
            <p:nvPr/>
          </p:nvSpPr>
          <p:spPr>
            <a:xfrm>
              <a:off x="6196400" y="1904838"/>
              <a:ext cx="1987277" cy="1118018"/>
            </a:xfrm>
            <a:custGeom>
              <a:avLst/>
              <a:gdLst/>
              <a:ahLst/>
              <a:cxnLst/>
              <a:rect l="l" t="t" r="r" b="b"/>
              <a:pathLst>
                <a:path w="48364" h="27209" extrusionOk="0">
                  <a:moveTo>
                    <a:pt x="18073" y="66"/>
                  </a:moveTo>
                  <a:cubicBezTo>
                    <a:pt x="18336" y="0"/>
                    <a:pt x="18617" y="66"/>
                    <a:pt x="18963" y="132"/>
                  </a:cubicBezTo>
                  <a:cubicBezTo>
                    <a:pt x="20958" y="825"/>
                    <a:pt x="22954" y="1435"/>
                    <a:pt x="24932" y="2128"/>
                  </a:cubicBezTo>
                  <a:cubicBezTo>
                    <a:pt x="26515" y="2672"/>
                    <a:pt x="27966" y="3364"/>
                    <a:pt x="29335" y="4189"/>
                  </a:cubicBezTo>
                  <a:cubicBezTo>
                    <a:pt x="31462" y="5491"/>
                    <a:pt x="33672" y="6448"/>
                    <a:pt x="35931" y="7272"/>
                  </a:cubicBezTo>
                  <a:cubicBezTo>
                    <a:pt x="37712" y="7965"/>
                    <a:pt x="39443" y="8789"/>
                    <a:pt x="41092" y="9680"/>
                  </a:cubicBezTo>
                  <a:cubicBezTo>
                    <a:pt x="42527" y="10504"/>
                    <a:pt x="43978" y="11131"/>
                    <a:pt x="45412" y="11807"/>
                  </a:cubicBezTo>
                  <a:cubicBezTo>
                    <a:pt x="46303" y="12285"/>
                    <a:pt x="47061" y="12846"/>
                    <a:pt x="47754" y="13522"/>
                  </a:cubicBezTo>
                  <a:cubicBezTo>
                    <a:pt x="48364" y="14082"/>
                    <a:pt x="48364" y="14495"/>
                    <a:pt x="47952" y="15171"/>
                  </a:cubicBezTo>
                  <a:cubicBezTo>
                    <a:pt x="47820" y="15385"/>
                    <a:pt x="47754" y="15583"/>
                    <a:pt x="47754" y="15797"/>
                  </a:cubicBezTo>
                  <a:cubicBezTo>
                    <a:pt x="47754" y="16902"/>
                    <a:pt x="47408" y="17991"/>
                    <a:pt x="47276" y="19029"/>
                  </a:cubicBezTo>
                  <a:cubicBezTo>
                    <a:pt x="47127" y="19788"/>
                    <a:pt x="46995" y="20530"/>
                    <a:pt x="47061" y="21222"/>
                  </a:cubicBezTo>
                  <a:cubicBezTo>
                    <a:pt x="47193" y="22393"/>
                    <a:pt x="47061" y="23498"/>
                    <a:pt x="46781" y="24520"/>
                  </a:cubicBezTo>
                  <a:cubicBezTo>
                    <a:pt x="46781" y="24867"/>
                    <a:pt x="46715" y="25065"/>
                    <a:pt x="46863" y="25345"/>
                  </a:cubicBezTo>
                  <a:cubicBezTo>
                    <a:pt x="47127" y="26384"/>
                    <a:pt x="46649" y="26994"/>
                    <a:pt x="45693" y="27126"/>
                  </a:cubicBezTo>
                  <a:cubicBezTo>
                    <a:pt x="44802" y="27208"/>
                    <a:pt x="44044" y="27060"/>
                    <a:pt x="43219" y="26862"/>
                  </a:cubicBezTo>
                  <a:cubicBezTo>
                    <a:pt x="41768" y="26582"/>
                    <a:pt x="40268" y="26450"/>
                    <a:pt x="38816" y="26384"/>
                  </a:cubicBezTo>
                  <a:cubicBezTo>
                    <a:pt x="35733" y="26235"/>
                    <a:pt x="32567" y="26037"/>
                    <a:pt x="29467" y="25971"/>
                  </a:cubicBezTo>
                  <a:cubicBezTo>
                    <a:pt x="27076" y="25971"/>
                    <a:pt x="24668" y="25823"/>
                    <a:pt x="22261" y="25625"/>
                  </a:cubicBezTo>
                  <a:cubicBezTo>
                    <a:pt x="21568" y="25477"/>
                    <a:pt x="20892" y="25411"/>
                    <a:pt x="20200" y="25279"/>
                  </a:cubicBezTo>
                  <a:cubicBezTo>
                    <a:pt x="18336" y="24867"/>
                    <a:pt x="16358" y="24735"/>
                    <a:pt x="14428" y="24735"/>
                  </a:cubicBezTo>
                  <a:cubicBezTo>
                    <a:pt x="12648" y="24652"/>
                    <a:pt x="10784" y="24520"/>
                    <a:pt x="9003" y="24042"/>
                  </a:cubicBezTo>
                  <a:cubicBezTo>
                    <a:pt x="7486" y="23564"/>
                    <a:pt x="5837" y="23564"/>
                    <a:pt x="4320" y="23152"/>
                  </a:cubicBezTo>
                  <a:cubicBezTo>
                    <a:pt x="3496" y="22871"/>
                    <a:pt x="2754" y="22591"/>
                    <a:pt x="1995" y="22261"/>
                  </a:cubicBezTo>
                  <a:cubicBezTo>
                    <a:pt x="890" y="21701"/>
                    <a:pt x="346" y="20810"/>
                    <a:pt x="198" y="19639"/>
                  </a:cubicBezTo>
                  <a:cubicBezTo>
                    <a:pt x="132" y="19029"/>
                    <a:pt x="132" y="18403"/>
                    <a:pt x="198" y="17793"/>
                  </a:cubicBezTo>
                  <a:cubicBezTo>
                    <a:pt x="280" y="16144"/>
                    <a:pt x="198" y="14495"/>
                    <a:pt x="132" y="12846"/>
                  </a:cubicBezTo>
                  <a:cubicBezTo>
                    <a:pt x="0" y="11543"/>
                    <a:pt x="132" y="10224"/>
                    <a:pt x="280" y="8921"/>
                  </a:cubicBezTo>
                  <a:cubicBezTo>
                    <a:pt x="412" y="7553"/>
                    <a:pt x="1171" y="6596"/>
                    <a:pt x="2473" y="6036"/>
                  </a:cubicBezTo>
                  <a:cubicBezTo>
                    <a:pt x="3232" y="5772"/>
                    <a:pt x="3908" y="5425"/>
                    <a:pt x="4667" y="5145"/>
                  </a:cubicBezTo>
                  <a:cubicBezTo>
                    <a:pt x="8525" y="3562"/>
                    <a:pt x="12301" y="1913"/>
                    <a:pt x="16143" y="479"/>
                  </a:cubicBezTo>
                  <a:cubicBezTo>
                    <a:pt x="16770" y="198"/>
                    <a:pt x="17380" y="0"/>
                    <a:pt x="18073"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6289221" y="2265972"/>
              <a:ext cx="1849749" cy="677574"/>
            </a:xfrm>
            <a:custGeom>
              <a:avLst/>
              <a:gdLst/>
              <a:ahLst/>
              <a:cxnLst/>
              <a:rect l="l" t="t" r="r" b="b"/>
              <a:pathLst>
                <a:path w="45017" h="16490" extrusionOk="0">
                  <a:moveTo>
                    <a:pt x="45017" y="7008"/>
                  </a:moveTo>
                  <a:cubicBezTo>
                    <a:pt x="45017" y="8179"/>
                    <a:pt x="44604" y="9202"/>
                    <a:pt x="44390" y="10240"/>
                  </a:cubicBezTo>
                  <a:cubicBezTo>
                    <a:pt x="44324" y="10916"/>
                    <a:pt x="44258" y="11609"/>
                    <a:pt x="44258" y="12302"/>
                  </a:cubicBezTo>
                  <a:cubicBezTo>
                    <a:pt x="44390" y="13538"/>
                    <a:pt x="44258" y="14709"/>
                    <a:pt x="43978" y="15946"/>
                  </a:cubicBezTo>
                  <a:cubicBezTo>
                    <a:pt x="43846" y="16358"/>
                    <a:pt x="43780" y="16490"/>
                    <a:pt x="43368" y="16276"/>
                  </a:cubicBezTo>
                  <a:cubicBezTo>
                    <a:pt x="41917" y="15863"/>
                    <a:pt x="40482" y="15946"/>
                    <a:pt x="39031" y="15863"/>
                  </a:cubicBezTo>
                  <a:cubicBezTo>
                    <a:pt x="36211" y="15731"/>
                    <a:pt x="33391" y="15599"/>
                    <a:pt x="30506" y="15319"/>
                  </a:cubicBezTo>
                  <a:cubicBezTo>
                    <a:pt x="28857" y="15187"/>
                    <a:pt x="27208" y="15039"/>
                    <a:pt x="25493" y="15187"/>
                  </a:cubicBezTo>
                  <a:cubicBezTo>
                    <a:pt x="24322" y="15187"/>
                    <a:pt x="23234" y="15039"/>
                    <a:pt x="22063" y="14973"/>
                  </a:cubicBezTo>
                  <a:cubicBezTo>
                    <a:pt x="18221" y="14627"/>
                    <a:pt x="14363" y="13885"/>
                    <a:pt x="10520" y="13670"/>
                  </a:cubicBezTo>
                  <a:cubicBezTo>
                    <a:pt x="8937" y="13604"/>
                    <a:pt x="7354" y="13472"/>
                    <a:pt x="5771" y="13258"/>
                  </a:cubicBezTo>
                  <a:cubicBezTo>
                    <a:pt x="4617" y="13126"/>
                    <a:pt x="3446" y="12846"/>
                    <a:pt x="2342" y="12565"/>
                  </a:cubicBezTo>
                  <a:cubicBezTo>
                    <a:pt x="1171" y="12302"/>
                    <a:pt x="280" y="11131"/>
                    <a:pt x="214" y="9894"/>
                  </a:cubicBezTo>
                  <a:cubicBezTo>
                    <a:pt x="149" y="8789"/>
                    <a:pt x="83" y="7619"/>
                    <a:pt x="280" y="6530"/>
                  </a:cubicBezTo>
                  <a:cubicBezTo>
                    <a:pt x="412" y="5557"/>
                    <a:pt x="280" y="4667"/>
                    <a:pt x="214" y="3710"/>
                  </a:cubicBezTo>
                  <a:cubicBezTo>
                    <a:pt x="83" y="2754"/>
                    <a:pt x="0" y="1781"/>
                    <a:pt x="346" y="825"/>
                  </a:cubicBezTo>
                  <a:cubicBezTo>
                    <a:pt x="693" y="66"/>
                    <a:pt x="825" y="0"/>
                    <a:pt x="1583" y="198"/>
                  </a:cubicBezTo>
                  <a:cubicBezTo>
                    <a:pt x="1995" y="347"/>
                    <a:pt x="2408" y="479"/>
                    <a:pt x="2886" y="479"/>
                  </a:cubicBezTo>
                  <a:cubicBezTo>
                    <a:pt x="4535" y="693"/>
                    <a:pt x="6266" y="957"/>
                    <a:pt x="7915" y="1369"/>
                  </a:cubicBezTo>
                  <a:cubicBezTo>
                    <a:pt x="8657" y="1517"/>
                    <a:pt x="9350" y="1517"/>
                    <a:pt x="10108" y="1583"/>
                  </a:cubicBezTo>
                  <a:cubicBezTo>
                    <a:pt x="10454" y="1649"/>
                    <a:pt x="10801" y="1649"/>
                    <a:pt x="11131" y="1781"/>
                  </a:cubicBezTo>
                  <a:cubicBezTo>
                    <a:pt x="12862" y="2606"/>
                    <a:pt x="14709" y="2820"/>
                    <a:pt x="16638" y="2820"/>
                  </a:cubicBezTo>
                  <a:cubicBezTo>
                    <a:pt x="17529" y="2820"/>
                    <a:pt x="18419" y="3084"/>
                    <a:pt x="19309" y="3430"/>
                  </a:cubicBezTo>
                  <a:cubicBezTo>
                    <a:pt x="20134" y="3710"/>
                    <a:pt x="20958" y="3908"/>
                    <a:pt x="21783" y="3908"/>
                  </a:cubicBezTo>
                  <a:cubicBezTo>
                    <a:pt x="23168" y="3991"/>
                    <a:pt x="24471" y="4189"/>
                    <a:pt x="25773" y="4667"/>
                  </a:cubicBezTo>
                  <a:cubicBezTo>
                    <a:pt x="26664" y="5013"/>
                    <a:pt x="27703" y="5079"/>
                    <a:pt x="28659" y="5145"/>
                  </a:cubicBezTo>
                  <a:cubicBezTo>
                    <a:pt x="29830" y="5228"/>
                    <a:pt x="31066" y="5425"/>
                    <a:pt x="32237" y="5706"/>
                  </a:cubicBezTo>
                  <a:cubicBezTo>
                    <a:pt x="33194" y="5904"/>
                    <a:pt x="34084" y="6052"/>
                    <a:pt x="35040" y="6052"/>
                  </a:cubicBezTo>
                  <a:cubicBezTo>
                    <a:pt x="36772" y="6118"/>
                    <a:pt x="38421" y="6184"/>
                    <a:pt x="40070" y="6250"/>
                  </a:cubicBezTo>
                  <a:cubicBezTo>
                    <a:pt x="40812" y="6316"/>
                    <a:pt x="41504" y="6464"/>
                    <a:pt x="42197" y="6728"/>
                  </a:cubicBezTo>
                  <a:cubicBezTo>
                    <a:pt x="42955" y="7008"/>
                    <a:pt x="43632" y="7074"/>
                    <a:pt x="44390" y="70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6329160" y="1927398"/>
              <a:ext cx="1823369" cy="575959"/>
            </a:xfrm>
            <a:custGeom>
              <a:avLst/>
              <a:gdLst/>
              <a:ahLst/>
              <a:cxnLst/>
              <a:rect l="l" t="t" r="r" b="b"/>
              <a:pathLst>
                <a:path w="44375" h="14017" extrusionOk="0">
                  <a:moveTo>
                    <a:pt x="677" y="5624"/>
                  </a:moveTo>
                  <a:cubicBezTo>
                    <a:pt x="1023" y="5492"/>
                    <a:pt x="1304" y="5294"/>
                    <a:pt x="1584" y="5145"/>
                  </a:cubicBezTo>
                  <a:cubicBezTo>
                    <a:pt x="5492" y="3562"/>
                    <a:pt x="9334" y="1996"/>
                    <a:pt x="13193" y="413"/>
                  </a:cubicBezTo>
                  <a:cubicBezTo>
                    <a:pt x="14149" y="1"/>
                    <a:pt x="15188" y="1"/>
                    <a:pt x="16210" y="347"/>
                  </a:cubicBezTo>
                  <a:cubicBezTo>
                    <a:pt x="17315" y="825"/>
                    <a:pt x="18403" y="1171"/>
                    <a:pt x="19574" y="1501"/>
                  </a:cubicBezTo>
                  <a:cubicBezTo>
                    <a:pt x="22048" y="2260"/>
                    <a:pt x="24455" y="3298"/>
                    <a:pt x="26731" y="4667"/>
                  </a:cubicBezTo>
                  <a:cubicBezTo>
                    <a:pt x="28297" y="5624"/>
                    <a:pt x="29880" y="6382"/>
                    <a:pt x="31595" y="6943"/>
                  </a:cubicBezTo>
                  <a:cubicBezTo>
                    <a:pt x="34151" y="7833"/>
                    <a:pt x="36476" y="9070"/>
                    <a:pt x="38817" y="10307"/>
                  </a:cubicBezTo>
                  <a:cubicBezTo>
                    <a:pt x="39922" y="10851"/>
                    <a:pt x="41011" y="11395"/>
                    <a:pt x="42115" y="11890"/>
                  </a:cubicBezTo>
                  <a:cubicBezTo>
                    <a:pt x="42874" y="12302"/>
                    <a:pt x="43632" y="12780"/>
                    <a:pt x="44243" y="13539"/>
                  </a:cubicBezTo>
                  <a:cubicBezTo>
                    <a:pt x="44374" y="14017"/>
                    <a:pt x="43962" y="13951"/>
                    <a:pt x="43764" y="14017"/>
                  </a:cubicBezTo>
                  <a:cubicBezTo>
                    <a:pt x="42049" y="13951"/>
                    <a:pt x="40334" y="13802"/>
                    <a:pt x="38686" y="13456"/>
                  </a:cubicBezTo>
                  <a:cubicBezTo>
                    <a:pt x="36690" y="13044"/>
                    <a:pt x="34695" y="13044"/>
                    <a:pt x="32700" y="12632"/>
                  </a:cubicBezTo>
                  <a:cubicBezTo>
                    <a:pt x="32288" y="12566"/>
                    <a:pt x="31875" y="12434"/>
                    <a:pt x="31397" y="12434"/>
                  </a:cubicBezTo>
                  <a:cubicBezTo>
                    <a:pt x="30292" y="12302"/>
                    <a:pt x="29270" y="12153"/>
                    <a:pt x="28165" y="12021"/>
                  </a:cubicBezTo>
                  <a:cubicBezTo>
                    <a:pt x="27753" y="12021"/>
                    <a:pt x="27341" y="12021"/>
                    <a:pt x="26928" y="11956"/>
                  </a:cubicBezTo>
                  <a:cubicBezTo>
                    <a:pt x="26648" y="11890"/>
                    <a:pt x="26384" y="11890"/>
                    <a:pt x="26038" y="11807"/>
                  </a:cubicBezTo>
                  <a:cubicBezTo>
                    <a:pt x="22806" y="10653"/>
                    <a:pt x="19376" y="10917"/>
                    <a:pt x="16078" y="10158"/>
                  </a:cubicBezTo>
                  <a:cubicBezTo>
                    <a:pt x="14776" y="9828"/>
                    <a:pt x="13391" y="9894"/>
                    <a:pt x="12088" y="9548"/>
                  </a:cubicBezTo>
                  <a:cubicBezTo>
                    <a:pt x="11956" y="9482"/>
                    <a:pt x="11742" y="9482"/>
                    <a:pt x="11610" y="9416"/>
                  </a:cubicBezTo>
                  <a:cubicBezTo>
                    <a:pt x="9136" y="8179"/>
                    <a:pt x="6531" y="7899"/>
                    <a:pt x="3909" y="7619"/>
                  </a:cubicBezTo>
                  <a:cubicBezTo>
                    <a:pt x="3365" y="7619"/>
                    <a:pt x="2887" y="7487"/>
                    <a:pt x="2408" y="7355"/>
                  </a:cubicBezTo>
                  <a:cubicBezTo>
                    <a:pt x="2260" y="7272"/>
                    <a:pt x="2128" y="7207"/>
                    <a:pt x="1914" y="7207"/>
                  </a:cubicBezTo>
                  <a:cubicBezTo>
                    <a:pt x="1782" y="7207"/>
                    <a:pt x="1650" y="7141"/>
                    <a:pt x="1502" y="7141"/>
                  </a:cubicBezTo>
                  <a:cubicBezTo>
                    <a:pt x="1304" y="7075"/>
                    <a:pt x="1089" y="7009"/>
                    <a:pt x="891" y="7009"/>
                  </a:cubicBezTo>
                  <a:cubicBezTo>
                    <a:pt x="67" y="6662"/>
                    <a:pt x="1" y="6184"/>
                    <a:pt x="677" y="5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6224834" y="2155524"/>
              <a:ext cx="1936490" cy="841564"/>
            </a:xfrm>
            <a:custGeom>
              <a:avLst/>
              <a:gdLst/>
              <a:ahLst/>
              <a:cxnLst/>
              <a:rect l="l" t="t" r="r" b="b"/>
              <a:pathLst>
                <a:path w="47128" h="20481" extrusionOk="0">
                  <a:moveTo>
                    <a:pt x="46303" y="8179"/>
                  </a:moveTo>
                  <a:cubicBezTo>
                    <a:pt x="46501" y="8179"/>
                    <a:pt x="46716" y="8179"/>
                    <a:pt x="46782" y="7916"/>
                  </a:cubicBezTo>
                  <a:cubicBezTo>
                    <a:pt x="47128" y="8113"/>
                    <a:pt x="47062" y="8460"/>
                    <a:pt x="46913" y="8806"/>
                  </a:cubicBezTo>
                  <a:cubicBezTo>
                    <a:pt x="46716" y="9152"/>
                    <a:pt x="46501" y="9284"/>
                    <a:pt x="46171" y="9284"/>
                  </a:cubicBezTo>
                  <a:cubicBezTo>
                    <a:pt x="45479" y="9350"/>
                    <a:pt x="44852" y="9284"/>
                    <a:pt x="44242" y="9004"/>
                  </a:cubicBezTo>
                  <a:cubicBezTo>
                    <a:pt x="42873" y="8526"/>
                    <a:pt x="41422" y="8394"/>
                    <a:pt x="39988" y="8394"/>
                  </a:cubicBezTo>
                  <a:cubicBezTo>
                    <a:pt x="38256" y="8328"/>
                    <a:pt x="36476" y="8394"/>
                    <a:pt x="34761" y="8047"/>
                  </a:cubicBezTo>
                  <a:cubicBezTo>
                    <a:pt x="32831" y="7701"/>
                    <a:pt x="30919" y="7355"/>
                    <a:pt x="28923" y="7223"/>
                  </a:cubicBezTo>
                  <a:cubicBezTo>
                    <a:pt x="28511" y="7157"/>
                    <a:pt x="28033" y="7009"/>
                    <a:pt x="27621" y="6877"/>
                  </a:cubicBezTo>
                  <a:cubicBezTo>
                    <a:pt x="26170" y="6333"/>
                    <a:pt x="24653" y="6118"/>
                    <a:pt x="23218" y="6052"/>
                  </a:cubicBezTo>
                  <a:cubicBezTo>
                    <a:pt x="22525" y="6052"/>
                    <a:pt x="21915" y="5920"/>
                    <a:pt x="21289" y="5706"/>
                  </a:cubicBezTo>
                  <a:cubicBezTo>
                    <a:pt x="19986" y="5228"/>
                    <a:pt x="18683" y="4947"/>
                    <a:pt x="17315" y="4947"/>
                  </a:cubicBezTo>
                  <a:cubicBezTo>
                    <a:pt x="15995" y="4947"/>
                    <a:pt x="14693" y="4750"/>
                    <a:pt x="13522" y="4205"/>
                  </a:cubicBezTo>
                  <a:cubicBezTo>
                    <a:pt x="12780" y="3925"/>
                    <a:pt x="12021" y="3711"/>
                    <a:pt x="11263" y="3711"/>
                  </a:cubicBezTo>
                  <a:cubicBezTo>
                    <a:pt x="9812" y="3711"/>
                    <a:pt x="8377" y="3232"/>
                    <a:pt x="6926" y="3035"/>
                  </a:cubicBezTo>
                  <a:cubicBezTo>
                    <a:pt x="6316" y="2969"/>
                    <a:pt x="5690" y="2820"/>
                    <a:pt x="5079" y="2754"/>
                  </a:cubicBezTo>
                  <a:cubicBezTo>
                    <a:pt x="4453" y="2688"/>
                    <a:pt x="3843" y="2622"/>
                    <a:pt x="3216" y="2408"/>
                  </a:cubicBezTo>
                  <a:cubicBezTo>
                    <a:pt x="2326" y="2144"/>
                    <a:pt x="1913" y="2342"/>
                    <a:pt x="1567" y="3167"/>
                  </a:cubicBezTo>
                  <a:cubicBezTo>
                    <a:pt x="1237" y="4057"/>
                    <a:pt x="1089" y="4947"/>
                    <a:pt x="1155" y="5854"/>
                  </a:cubicBezTo>
                  <a:cubicBezTo>
                    <a:pt x="1237" y="6811"/>
                    <a:pt x="1501" y="7767"/>
                    <a:pt x="1369" y="8740"/>
                  </a:cubicBezTo>
                  <a:cubicBezTo>
                    <a:pt x="1303" y="9416"/>
                    <a:pt x="1155" y="10109"/>
                    <a:pt x="1237" y="10867"/>
                  </a:cubicBezTo>
                  <a:lnTo>
                    <a:pt x="1237" y="12450"/>
                  </a:lnTo>
                  <a:cubicBezTo>
                    <a:pt x="1155" y="13687"/>
                    <a:pt x="1847" y="14577"/>
                    <a:pt x="2804" y="15187"/>
                  </a:cubicBezTo>
                  <a:cubicBezTo>
                    <a:pt x="3364" y="15534"/>
                    <a:pt x="3843" y="15748"/>
                    <a:pt x="4453" y="15880"/>
                  </a:cubicBezTo>
                  <a:cubicBezTo>
                    <a:pt x="6596" y="16358"/>
                    <a:pt x="8724" y="16490"/>
                    <a:pt x="10917" y="16704"/>
                  </a:cubicBezTo>
                  <a:cubicBezTo>
                    <a:pt x="13868" y="16985"/>
                    <a:pt x="16902" y="17249"/>
                    <a:pt x="19920" y="17661"/>
                  </a:cubicBezTo>
                  <a:cubicBezTo>
                    <a:pt x="21915" y="18007"/>
                    <a:pt x="23976" y="18222"/>
                    <a:pt x="26038" y="18287"/>
                  </a:cubicBezTo>
                  <a:cubicBezTo>
                    <a:pt x="27753" y="18353"/>
                    <a:pt x="29402" y="18353"/>
                    <a:pt x="31050" y="18419"/>
                  </a:cubicBezTo>
                  <a:cubicBezTo>
                    <a:pt x="32567" y="18485"/>
                    <a:pt x="34002" y="18700"/>
                    <a:pt x="35453" y="18766"/>
                  </a:cubicBezTo>
                  <a:cubicBezTo>
                    <a:pt x="38124" y="18898"/>
                    <a:pt x="40812" y="19046"/>
                    <a:pt x="43418" y="19178"/>
                  </a:cubicBezTo>
                  <a:cubicBezTo>
                    <a:pt x="44176" y="19178"/>
                    <a:pt x="44786" y="19590"/>
                    <a:pt x="45479" y="19524"/>
                  </a:cubicBezTo>
                  <a:cubicBezTo>
                    <a:pt x="45677" y="19458"/>
                    <a:pt x="45677" y="19656"/>
                    <a:pt x="45677" y="19788"/>
                  </a:cubicBezTo>
                  <a:cubicBezTo>
                    <a:pt x="45611" y="20134"/>
                    <a:pt x="45413" y="20349"/>
                    <a:pt x="45001" y="20415"/>
                  </a:cubicBezTo>
                  <a:cubicBezTo>
                    <a:pt x="44522" y="20481"/>
                    <a:pt x="44028" y="20481"/>
                    <a:pt x="43550" y="20415"/>
                  </a:cubicBezTo>
                  <a:cubicBezTo>
                    <a:pt x="41901" y="20134"/>
                    <a:pt x="40318" y="19870"/>
                    <a:pt x="38669" y="19788"/>
                  </a:cubicBezTo>
                  <a:cubicBezTo>
                    <a:pt x="35931" y="19656"/>
                    <a:pt x="33178" y="19376"/>
                    <a:pt x="30424" y="19376"/>
                  </a:cubicBezTo>
                  <a:cubicBezTo>
                    <a:pt x="27687" y="19376"/>
                    <a:pt x="24867" y="19178"/>
                    <a:pt x="22113" y="19046"/>
                  </a:cubicBezTo>
                  <a:cubicBezTo>
                    <a:pt x="20744" y="18898"/>
                    <a:pt x="19442" y="18551"/>
                    <a:pt x="18057" y="18353"/>
                  </a:cubicBezTo>
                  <a:cubicBezTo>
                    <a:pt x="16820" y="18222"/>
                    <a:pt x="15666" y="18139"/>
                    <a:pt x="14429" y="18073"/>
                  </a:cubicBezTo>
                  <a:cubicBezTo>
                    <a:pt x="13324" y="18073"/>
                    <a:pt x="12285" y="18007"/>
                    <a:pt x="11197" y="18007"/>
                  </a:cubicBezTo>
                  <a:cubicBezTo>
                    <a:pt x="10636" y="17941"/>
                    <a:pt x="10158" y="17875"/>
                    <a:pt x="9680" y="17727"/>
                  </a:cubicBezTo>
                  <a:cubicBezTo>
                    <a:pt x="8509" y="17397"/>
                    <a:pt x="7421" y="17183"/>
                    <a:pt x="6250" y="17051"/>
                  </a:cubicBezTo>
                  <a:cubicBezTo>
                    <a:pt x="4733" y="16836"/>
                    <a:pt x="3216" y="16424"/>
                    <a:pt x="1781" y="15814"/>
                  </a:cubicBezTo>
                  <a:cubicBezTo>
                    <a:pt x="677" y="15336"/>
                    <a:pt x="67" y="14429"/>
                    <a:pt x="1" y="13192"/>
                  </a:cubicBezTo>
                  <a:cubicBezTo>
                    <a:pt x="1" y="12450"/>
                    <a:pt x="67" y="11692"/>
                    <a:pt x="67" y="10933"/>
                  </a:cubicBezTo>
                  <a:cubicBezTo>
                    <a:pt x="1" y="8872"/>
                    <a:pt x="1" y="6877"/>
                    <a:pt x="1" y="4881"/>
                  </a:cubicBezTo>
                  <a:cubicBezTo>
                    <a:pt x="1" y="4205"/>
                    <a:pt x="1" y="3447"/>
                    <a:pt x="133" y="2754"/>
                  </a:cubicBezTo>
                  <a:cubicBezTo>
                    <a:pt x="264" y="1732"/>
                    <a:pt x="825" y="973"/>
                    <a:pt x="1781" y="561"/>
                  </a:cubicBezTo>
                  <a:cubicBezTo>
                    <a:pt x="2260" y="347"/>
                    <a:pt x="2738" y="83"/>
                    <a:pt x="3216" y="1"/>
                  </a:cubicBezTo>
                  <a:cubicBezTo>
                    <a:pt x="3216" y="83"/>
                    <a:pt x="3150" y="149"/>
                    <a:pt x="3084" y="215"/>
                  </a:cubicBezTo>
                  <a:cubicBezTo>
                    <a:pt x="2738" y="825"/>
                    <a:pt x="2886" y="1105"/>
                    <a:pt x="3562" y="1237"/>
                  </a:cubicBezTo>
                  <a:cubicBezTo>
                    <a:pt x="3711" y="1320"/>
                    <a:pt x="3843" y="1386"/>
                    <a:pt x="3909" y="1386"/>
                  </a:cubicBezTo>
                  <a:cubicBezTo>
                    <a:pt x="3975" y="1452"/>
                    <a:pt x="4041" y="1452"/>
                    <a:pt x="4123" y="1518"/>
                  </a:cubicBezTo>
                  <a:cubicBezTo>
                    <a:pt x="4255" y="1518"/>
                    <a:pt x="4387" y="1518"/>
                    <a:pt x="4535" y="1584"/>
                  </a:cubicBezTo>
                  <a:cubicBezTo>
                    <a:pt x="5360" y="1864"/>
                    <a:pt x="6102" y="1864"/>
                    <a:pt x="6926" y="1996"/>
                  </a:cubicBezTo>
                  <a:cubicBezTo>
                    <a:pt x="9268" y="2342"/>
                    <a:pt x="11609" y="2556"/>
                    <a:pt x="13802" y="3579"/>
                  </a:cubicBezTo>
                  <a:cubicBezTo>
                    <a:pt x="15171" y="4271"/>
                    <a:pt x="16688" y="4205"/>
                    <a:pt x="18139" y="4337"/>
                  </a:cubicBezTo>
                  <a:cubicBezTo>
                    <a:pt x="19788" y="4618"/>
                    <a:pt x="21437" y="5030"/>
                    <a:pt x="23086" y="5096"/>
                  </a:cubicBezTo>
                  <a:cubicBezTo>
                    <a:pt x="24867" y="5162"/>
                    <a:pt x="26582" y="5508"/>
                    <a:pt x="28231" y="6052"/>
                  </a:cubicBezTo>
                  <a:cubicBezTo>
                    <a:pt x="28445" y="6118"/>
                    <a:pt x="28643" y="6184"/>
                    <a:pt x="28857" y="6184"/>
                  </a:cubicBezTo>
                  <a:cubicBezTo>
                    <a:pt x="28989" y="6184"/>
                    <a:pt x="29187" y="6184"/>
                    <a:pt x="29336" y="6267"/>
                  </a:cubicBezTo>
                  <a:cubicBezTo>
                    <a:pt x="30704" y="6333"/>
                    <a:pt x="32007" y="6464"/>
                    <a:pt x="33310" y="6679"/>
                  </a:cubicBezTo>
                  <a:cubicBezTo>
                    <a:pt x="35173" y="6943"/>
                    <a:pt x="36954" y="7355"/>
                    <a:pt x="38883" y="7421"/>
                  </a:cubicBezTo>
                  <a:cubicBezTo>
                    <a:pt x="39229" y="7421"/>
                    <a:pt x="39576" y="7503"/>
                    <a:pt x="39905" y="7569"/>
                  </a:cubicBezTo>
                  <a:cubicBezTo>
                    <a:pt x="41703" y="8047"/>
                    <a:pt x="43484" y="8047"/>
                    <a:pt x="45199" y="8328"/>
                  </a:cubicBezTo>
                  <a:cubicBezTo>
                    <a:pt x="45545" y="8394"/>
                    <a:pt x="45957" y="8394"/>
                    <a:pt x="46303" y="8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56"/>
            <p:cNvGrpSpPr/>
            <p:nvPr/>
          </p:nvGrpSpPr>
          <p:grpSpPr>
            <a:xfrm>
              <a:off x="6295302" y="2093848"/>
              <a:ext cx="1832141" cy="694533"/>
              <a:chOff x="6295302" y="2093848"/>
              <a:chExt cx="1832141" cy="694533"/>
            </a:xfrm>
          </p:grpSpPr>
          <p:sp>
            <p:nvSpPr>
              <p:cNvPr id="3567" name="Google Shape;3567;p56"/>
              <p:cNvSpPr/>
              <p:nvPr/>
            </p:nvSpPr>
            <p:spPr>
              <a:xfrm>
                <a:off x="7235056" y="2559350"/>
                <a:ext cx="40022" cy="31187"/>
              </a:xfrm>
              <a:custGeom>
                <a:avLst/>
                <a:gdLst/>
                <a:ahLst/>
                <a:cxnLst/>
                <a:rect l="l" t="t" r="r" b="b"/>
                <a:pathLst>
                  <a:path w="974" h="759" extrusionOk="0">
                    <a:moveTo>
                      <a:pt x="891" y="479"/>
                    </a:moveTo>
                    <a:cubicBezTo>
                      <a:pt x="891" y="693"/>
                      <a:pt x="825" y="759"/>
                      <a:pt x="627" y="759"/>
                    </a:cubicBezTo>
                    <a:cubicBezTo>
                      <a:pt x="413" y="759"/>
                      <a:pt x="215" y="627"/>
                      <a:pt x="67" y="413"/>
                    </a:cubicBezTo>
                    <a:cubicBezTo>
                      <a:pt x="1" y="347"/>
                      <a:pt x="1" y="281"/>
                      <a:pt x="67" y="149"/>
                    </a:cubicBezTo>
                    <a:cubicBezTo>
                      <a:pt x="149" y="0"/>
                      <a:pt x="281" y="149"/>
                      <a:pt x="281" y="215"/>
                    </a:cubicBezTo>
                    <a:cubicBezTo>
                      <a:pt x="413" y="347"/>
                      <a:pt x="627" y="281"/>
                      <a:pt x="759" y="347"/>
                    </a:cubicBezTo>
                    <a:cubicBezTo>
                      <a:pt x="825" y="347"/>
                      <a:pt x="973" y="413"/>
                      <a:pt x="89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7529133" y="2728720"/>
                <a:ext cx="33899" cy="33940"/>
              </a:xfrm>
              <a:custGeom>
                <a:avLst/>
                <a:gdLst/>
                <a:ahLst/>
                <a:cxnLst/>
                <a:rect l="l" t="t" r="r" b="b"/>
                <a:pathLst>
                  <a:path w="825" h="826" extrusionOk="0">
                    <a:moveTo>
                      <a:pt x="0" y="693"/>
                    </a:moveTo>
                    <a:cubicBezTo>
                      <a:pt x="264" y="561"/>
                      <a:pt x="66" y="1"/>
                      <a:pt x="544" y="149"/>
                    </a:cubicBezTo>
                    <a:cubicBezTo>
                      <a:pt x="676" y="149"/>
                      <a:pt x="824" y="281"/>
                      <a:pt x="742" y="413"/>
                    </a:cubicBezTo>
                    <a:cubicBezTo>
                      <a:pt x="610" y="825"/>
                      <a:pt x="264" y="693"/>
                      <a:pt x="0"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6537852" y="2432630"/>
                <a:ext cx="25805" cy="22394"/>
              </a:xfrm>
              <a:custGeom>
                <a:avLst/>
                <a:gdLst/>
                <a:ahLst/>
                <a:cxnLst/>
                <a:rect l="l" t="t" r="r" b="b"/>
                <a:pathLst>
                  <a:path w="628" h="545" extrusionOk="0">
                    <a:moveTo>
                      <a:pt x="413" y="545"/>
                    </a:moveTo>
                    <a:cubicBezTo>
                      <a:pt x="215" y="479"/>
                      <a:pt x="67" y="347"/>
                      <a:pt x="1" y="133"/>
                    </a:cubicBezTo>
                    <a:cubicBezTo>
                      <a:pt x="1" y="67"/>
                      <a:pt x="67" y="1"/>
                      <a:pt x="133" y="1"/>
                    </a:cubicBezTo>
                    <a:cubicBezTo>
                      <a:pt x="413" y="1"/>
                      <a:pt x="545" y="133"/>
                      <a:pt x="545" y="347"/>
                    </a:cubicBezTo>
                    <a:cubicBezTo>
                      <a:pt x="627" y="479"/>
                      <a:pt x="545" y="479"/>
                      <a:pt x="413"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6450455" y="2522739"/>
                <a:ext cx="19682" cy="17011"/>
              </a:xfrm>
              <a:custGeom>
                <a:avLst/>
                <a:gdLst/>
                <a:ahLst/>
                <a:cxnLst/>
                <a:rect l="l" t="t" r="r" b="b"/>
                <a:pathLst>
                  <a:path w="479" h="414" extrusionOk="0">
                    <a:moveTo>
                      <a:pt x="199" y="413"/>
                    </a:moveTo>
                    <a:cubicBezTo>
                      <a:pt x="67" y="413"/>
                      <a:pt x="1" y="347"/>
                      <a:pt x="1" y="281"/>
                    </a:cubicBezTo>
                    <a:cubicBezTo>
                      <a:pt x="1" y="67"/>
                      <a:pt x="133" y="1"/>
                      <a:pt x="347" y="1"/>
                    </a:cubicBezTo>
                    <a:cubicBezTo>
                      <a:pt x="413" y="1"/>
                      <a:pt x="479" y="67"/>
                      <a:pt x="479" y="133"/>
                    </a:cubicBezTo>
                    <a:cubicBezTo>
                      <a:pt x="479" y="347"/>
                      <a:pt x="281" y="347"/>
                      <a:pt x="19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7834016" y="2650116"/>
                <a:ext cx="13601" cy="17011"/>
              </a:xfrm>
              <a:custGeom>
                <a:avLst/>
                <a:gdLst/>
                <a:ahLst/>
                <a:cxnLst/>
                <a:rect l="l" t="t" r="r" b="b"/>
                <a:pathLst>
                  <a:path w="331" h="414" extrusionOk="0">
                    <a:moveTo>
                      <a:pt x="0" y="133"/>
                    </a:moveTo>
                    <a:cubicBezTo>
                      <a:pt x="0" y="67"/>
                      <a:pt x="66" y="1"/>
                      <a:pt x="132" y="1"/>
                    </a:cubicBezTo>
                    <a:cubicBezTo>
                      <a:pt x="264" y="1"/>
                      <a:pt x="330" y="133"/>
                      <a:pt x="330" y="265"/>
                    </a:cubicBezTo>
                    <a:cubicBezTo>
                      <a:pt x="330" y="331"/>
                      <a:pt x="264" y="413"/>
                      <a:pt x="264" y="413"/>
                    </a:cubicBezTo>
                    <a:cubicBezTo>
                      <a:pt x="132" y="331"/>
                      <a:pt x="0" y="265"/>
                      <a:pt x="0"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6701840" y="2618970"/>
                <a:ext cx="16970" cy="14258"/>
              </a:xfrm>
              <a:custGeom>
                <a:avLst/>
                <a:gdLst/>
                <a:ahLst/>
                <a:cxnLst/>
                <a:rect l="l" t="t" r="r" b="b"/>
                <a:pathLst>
                  <a:path w="413" h="347" extrusionOk="0">
                    <a:moveTo>
                      <a:pt x="412" y="198"/>
                    </a:moveTo>
                    <a:cubicBezTo>
                      <a:pt x="347" y="264"/>
                      <a:pt x="264" y="347"/>
                      <a:pt x="198" y="347"/>
                    </a:cubicBezTo>
                    <a:cubicBezTo>
                      <a:pt x="66" y="264"/>
                      <a:pt x="0" y="198"/>
                      <a:pt x="0" y="66"/>
                    </a:cubicBezTo>
                    <a:cubicBezTo>
                      <a:pt x="66" y="66"/>
                      <a:pt x="132" y="0"/>
                      <a:pt x="198" y="0"/>
                    </a:cubicBezTo>
                    <a:cubicBezTo>
                      <a:pt x="264" y="0"/>
                      <a:pt x="412" y="66"/>
                      <a:pt x="412"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6975577" y="2474665"/>
                <a:ext cx="14258" cy="11546"/>
              </a:xfrm>
              <a:custGeom>
                <a:avLst/>
                <a:gdLst/>
                <a:ahLst/>
                <a:cxnLst/>
                <a:rect l="l" t="t" r="r" b="b"/>
                <a:pathLst>
                  <a:path w="347" h="281" extrusionOk="0">
                    <a:moveTo>
                      <a:pt x="280" y="214"/>
                    </a:moveTo>
                    <a:cubicBezTo>
                      <a:pt x="280" y="214"/>
                      <a:pt x="280" y="280"/>
                      <a:pt x="132" y="280"/>
                    </a:cubicBezTo>
                    <a:cubicBezTo>
                      <a:pt x="66" y="280"/>
                      <a:pt x="0" y="214"/>
                      <a:pt x="66" y="149"/>
                    </a:cubicBezTo>
                    <a:cubicBezTo>
                      <a:pt x="66" y="66"/>
                      <a:pt x="132" y="0"/>
                      <a:pt x="198" y="0"/>
                    </a:cubicBezTo>
                    <a:cubicBezTo>
                      <a:pt x="280" y="0"/>
                      <a:pt x="346" y="66"/>
                      <a:pt x="280"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7915332" y="2774124"/>
                <a:ext cx="14258" cy="14258"/>
              </a:xfrm>
              <a:custGeom>
                <a:avLst/>
                <a:gdLst/>
                <a:ahLst/>
                <a:cxnLst/>
                <a:rect l="l" t="t" r="r" b="b"/>
                <a:pathLst>
                  <a:path w="347" h="347" extrusionOk="0">
                    <a:moveTo>
                      <a:pt x="148" y="1"/>
                    </a:moveTo>
                    <a:cubicBezTo>
                      <a:pt x="214" y="1"/>
                      <a:pt x="280" y="66"/>
                      <a:pt x="280" y="132"/>
                    </a:cubicBezTo>
                    <a:cubicBezTo>
                      <a:pt x="346" y="281"/>
                      <a:pt x="280" y="347"/>
                      <a:pt x="148" y="347"/>
                    </a:cubicBezTo>
                    <a:cubicBezTo>
                      <a:pt x="83" y="347"/>
                      <a:pt x="0" y="198"/>
                      <a:pt x="0" y="132"/>
                    </a:cubicBezTo>
                    <a:cubicBezTo>
                      <a:pt x="0" y="66"/>
                      <a:pt x="8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7057551" y="2740266"/>
                <a:ext cx="10889" cy="14258"/>
              </a:xfrm>
              <a:custGeom>
                <a:avLst/>
                <a:gdLst/>
                <a:ahLst/>
                <a:cxnLst/>
                <a:rect l="l" t="t" r="r" b="b"/>
                <a:pathLst>
                  <a:path w="265" h="347" extrusionOk="0">
                    <a:moveTo>
                      <a:pt x="132" y="346"/>
                    </a:moveTo>
                    <a:cubicBezTo>
                      <a:pt x="66" y="280"/>
                      <a:pt x="0" y="280"/>
                      <a:pt x="0" y="132"/>
                    </a:cubicBezTo>
                    <a:cubicBezTo>
                      <a:pt x="66" y="66"/>
                      <a:pt x="66" y="0"/>
                      <a:pt x="132" y="66"/>
                    </a:cubicBezTo>
                    <a:cubicBezTo>
                      <a:pt x="198" y="66"/>
                      <a:pt x="264" y="132"/>
                      <a:pt x="264" y="198"/>
                    </a:cubicBezTo>
                    <a:cubicBezTo>
                      <a:pt x="264" y="280"/>
                      <a:pt x="198" y="346"/>
                      <a:pt x="13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6382699" y="2209720"/>
                <a:ext cx="604434" cy="138268"/>
              </a:xfrm>
              <a:custGeom>
                <a:avLst/>
                <a:gdLst/>
                <a:ahLst/>
                <a:cxnLst/>
                <a:rect l="l" t="t" r="r" b="b"/>
                <a:pathLst>
                  <a:path w="14710" h="3365" extrusionOk="0">
                    <a:moveTo>
                      <a:pt x="14215" y="3150"/>
                    </a:moveTo>
                    <a:cubicBezTo>
                      <a:pt x="13126" y="3084"/>
                      <a:pt x="12088" y="3018"/>
                      <a:pt x="10999" y="2804"/>
                    </a:cubicBezTo>
                    <a:cubicBezTo>
                      <a:pt x="10587" y="2738"/>
                      <a:pt x="10175" y="2672"/>
                      <a:pt x="9828" y="2474"/>
                    </a:cubicBezTo>
                    <a:cubicBezTo>
                      <a:pt x="8938" y="1913"/>
                      <a:pt x="7965" y="1650"/>
                      <a:pt x="7009" y="1501"/>
                    </a:cubicBezTo>
                    <a:cubicBezTo>
                      <a:pt x="5838" y="1369"/>
                      <a:pt x="4667" y="1023"/>
                      <a:pt x="3496" y="891"/>
                    </a:cubicBezTo>
                    <a:cubicBezTo>
                      <a:pt x="2886" y="825"/>
                      <a:pt x="2260" y="891"/>
                      <a:pt x="1650" y="743"/>
                    </a:cubicBezTo>
                    <a:cubicBezTo>
                      <a:pt x="1237" y="611"/>
                      <a:pt x="891" y="479"/>
                      <a:pt x="479" y="330"/>
                    </a:cubicBezTo>
                    <a:cubicBezTo>
                      <a:pt x="413" y="265"/>
                      <a:pt x="281" y="265"/>
                      <a:pt x="133" y="199"/>
                    </a:cubicBezTo>
                    <a:lnTo>
                      <a:pt x="67" y="199"/>
                    </a:lnTo>
                    <a:cubicBezTo>
                      <a:pt x="1" y="67"/>
                      <a:pt x="1" y="1"/>
                      <a:pt x="199" y="67"/>
                    </a:cubicBezTo>
                    <a:lnTo>
                      <a:pt x="611" y="67"/>
                    </a:lnTo>
                    <a:cubicBezTo>
                      <a:pt x="759" y="133"/>
                      <a:pt x="891" y="133"/>
                      <a:pt x="957" y="199"/>
                    </a:cubicBezTo>
                    <a:cubicBezTo>
                      <a:pt x="2128" y="545"/>
                      <a:pt x="3299" y="479"/>
                      <a:pt x="4469" y="677"/>
                    </a:cubicBezTo>
                    <a:lnTo>
                      <a:pt x="7965" y="1303"/>
                    </a:lnTo>
                    <a:cubicBezTo>
                      <a:pt x="8658" y="1435"/>
                      <a:pt x="9268" y="1650"/>
                      <a:pt x="9828" y="1979"/>
                    </a:cubicBezTo>
                    <a:cubicBezTo>
                      <a:pt x="10719" y="2474"/>
                      <a:pt x="11675" y="2606"/>
                      <a:pt x="12566" y="2672"/>
                    </a:cubicBezTo>
                    <a:cubicBezTo>
                      <a:pt x="13324" y="2738"/>
                      <a:pt x="14017" y="2804"/>
                      <a:pt x="14709" y="3018"/>
                    </a:cubicBezTo>
                    <a:cubicBezTo>
                      <a:pt x="14709" y="3365"/>
                      <a:pt x="14429" y="3150"/>
                      <a:pt x="14215" y="3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7593479" y="2418413"/>
                <a:ext cx="533965" cy="87440"/>
              </a:xfrm>
              <a:custGeom>
                <a:avLst/>
                <a:gdLst/>
                <a:ahLst/>
                <a:cxnLst/>
                <a:rect l="l" t="t" r="r" b="b"/>
                <a:pathLst>
                  <a:path w="12995" h="2128" extrusionOk="0">
                    <a:moveTo>
                      <a:pt x="12994" y="1781"/>
                    </a:moveTo>
                    <a:cubicBezTo>
                      <a:pt x="12928" y="2128"/>
                      <a:pt x="12648" y="2062"/>
                      <a:pt x="12368" y="2062"/>
                    </a:cubicBezTo>
                    <a:cubicBezTo>
                      <a:pt x="11543" y="2128"/>
                      <a:pt x="10801" y="1930"/>
                      <a:pt x="9977" y="1847"/>
                    </a:cubicBezTo>
                    <a:cubicBezTo>
                      <a:pt x="8740" y="1847"/>
                      <a:pt x="7503" y="1583"/>
                      <a:pt x="6333" y="1303"/>
                    </a:cubicBezTo>
                    <a:cubicBezTo>
                      <a:pt x="5920" y="1237"/>
                      <a:pt x="5574" y="1171"/>
                      <a:pt x="5162" y="1171"/>
                    </a:cubicBezTo>
                    <a:cubicBezTo>
                      <a:pt x="3513" y="1171"/>
                      <a:pt x="1930" y="693"/>
                      <a:pt x="281" y="479"/>
                    </a:cubicBezTo>
                    <a:cubicBezTo>
                      <a:pt x="215" y="479"/>
                      <a:pt x="83" y="413"/>
                      <a:pt x="1" y="413"/>
                    </a:cubicBezTo>
                    <a:cubicBezTo>
                      <a:pt x="149" y="0"/>
                      <a:pt x="413" y="198"/>
                      <a:pt x="627" y="198"/>
                    </a:cubicBezTo>
                    <a:cubicBezTo>
                      <a:pt x="1518" y="347"/>
                      <a:pt x="2342" y="479"/>
                      <a:pt x="3232" y="611"/>
                    </a:cubicBezTo>
                    <a:cubicBezTo>
                      <a:pt x="3579" y="611"/>
                      <a:pt x="3925" y="759"/>
                      <a:pt x="4337" y="759"/>
                    </a:cubicBezTo>
                    <a:cubicBezTo>
                      <a:pt x="5854" y="759"/>
                      <a:pt x="7355" y="1237"/>
                      <a:pt x="8872" y="1369"/>
                    </a:cubicBezTo>
                    <a:cubicBezTo>
                      <a:pt x="10241" y="1518"/>
                      <a:pt x="11626" y="1781"/>
                      <a:pt x="12994" y="17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6966743" y="2331016"/>
                <a:ext cx="435020" cy="84728"/>
              </a:xfrm>
              <a:custGeom>
                <a:avLst/>
                <a:gdLst/>
                <a:ahLst/>
                <a:cxnLst/>
                <a:rect l="l" t="t" r="r" b="b"/>
                <a:pathLst>
                  <a:path w="10587" h="2062" extrusionOk="0">
                    <a:moveTo>
                      <a:pt x="1" y="198"/>
                    </a:moveTo>
                    <a:cubicBezTo>
                      <a:pt x="215" y="132"/>
                      <a:pt x="413" y="198"/>
                      <a:pt x="495" y="66"/>
                    </a:cubicBezTo>
                    <a:cubicBezTo>
                      <a:pt x="825" y="0"/>
                      <a:pt x="1171" y="132"/>
                      <a:pt x="1518" y="198"/>
                    </a:cubicBezTo>
                    <a:cubicBezTo>
                      <a:pt x="3579" y="676"/>
                      <a:pt x="5640" y="676"/>
                      <a:pt x="7701" y="957"/>
                    </a:cubicBezTo>
                    <a:cubicBezTo>
                      <a:pt x="8658" y="1089"/>
                      <a:pt x="9631" y="1501"/>
                      <a:pt x="10587" y="1781"/>
                    </a:cubicBezTo>
                    <a:cubicBezTo>
                      <a:pt x="10587" y="2062"/>
                      <a:pt x="10389" y="1913"/>
                      <a:pt x="10175" y="1913"/>
                    </a:cubicBezTo>
                    <a:cubicBezTo>
                      <a:pt x="10043" y="1913"/>
                      <a:pt x="9894" y="1913"/>
                      <a:pt x="9763" y="1847"/>
                    </a:cubicBezTo>
                    <a:cubicBezTo>
                      <a:pt x="7916" y="1171"/>
                      <a:pt x="5986" y="1089"/>
                      <a:pt x="4057" y="957"/>
                    </a:cubicBezTo>
                    <a:cubicBezTo>
                      <a:pt x="2688" y="825"/>
                      <a:pt x="1386" y="544"/>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6803454" y="2093848"/>
                <a:ext cx="307641" cy="163333"/>
              </a:xfrm>
              <a:custGeom>
                <a:avLst/>
                <a:gdLst/>
                <a:ahLst/>
                <a:cxnLst/>
                <a:rect l="l" t="t" r="r" b="b"/>
                <a:pathLst>
                  <a:path w="7487" h="3975" extrusionOk="0">
                    <a:moveTo>
                      <a:pt x="67" y="3711"/>
                    </a:moveTo>
                    <a:cubicBezTo>
                      <a:pt x="2540" y="2606"/>
                      <a:pt x="4733" y="1023"/>
                      <a:pt x="7207" y="67"/>
                    </a:cubicBezTo>
                    <a:cubicBezTo>
                      <a:pt x="7421" y="1"/>
                      <a:pt x="7487" y="67"/>
                      <a:pt x="7421" y="199"/>
                    </a:cubicBezTo>
                    <a:cubicBezTo>
                      <a:pt x="5014" y="1304"/>
                      <a:pt x="2820" y="2887"/>
                      <a:pt x="347" y="3843"/>
                    </a:cubicBezTo>
                    <a:cubicBezTo>
                      <a:pt x="199" y="3843"/>
                      <a:pt x="1" y="3975"/>
                      <a:pt x="67" y="37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7339382" y="2271396"/>
                <a:ext cx="138966" cy="82016"/>
              </a:xfrm>
              <a:custGeom>
                <a:avLst/>
                <a:gdLst/>
                <a:ahLst/>
                <a:cxnLst/>
                <a:rect l="l" t="t" r="r" b="b"/>
                <a:pathLst>
                  <a:path w="3382" h="1996" extrusionOk="0">
                    <a:moveTo>
                      <a:pt x="3381" y="215"/>
                    </a:moveTo>
                    <a:cubicBezTo>
                      <a:pt x="2277" y="825"/>
                      <a:pt x="1172" y="1451"/>
                      <a:pt x="1" y="1995"/>
                    </a:cubicBezTo>
                    <a:cubicBezTo>
                      <a:pt x="215" y="1517"/>
                      <a:pt x="1386" y="825"/>
                      <a:pt x="3167" y="66"/>
                    </a:cubicBezTo>
                    <a:cubicBezTo>
                      <a:pt x="3299" y="0"/>
                      <a:pt x="3381" y="66"/>
                      <a:pt x="3381"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7427478" y="2404196"/>
                <a:ext cx="191808" cy="31187"/>
              </a:xfrm>
              <a:custGeom>
                <a:avLst/>
                <a:gdLst/>
                <a:ahLst/>
                <a:cxnLst/>
                <a:rect l="l" t="t" r="r" b="b"/>
                <a:pathLst>
                  <a:path w="4668" h="759" extrusionOk="0">
                    <a:moveTo>
                      <a:pt x="4667" y="544"/>
                    </a:moveTo>
                    <a:cubicBezTo>
                      <a:pt x="4453" y="693"/>
                      <a:pt x="4189" y="478"/>
                      <a:pt x="4041" y="759"/>
                    </a:cubicBezTo>
                    <a:cubicBezTo>
                      <a:pt x="2886" y="544"/>
                      <a:pt x="1781" y="346"/>
                      <a:pt x="611" y="412"/>
                    </a:cubicBezTo>
                    <a:cubicBezTo>
                      <a:pt x="413" y="412"/>
                      <a:pt x="198" y="412"/>
                      <a:pt x="1" y="281"/>
                    </a:cubicBezTo>
                    <a:cubicBezTo>
                      <a:pt x="413" y="0"/>
                      <a:pt x="957" y="346"/>
                      <a:pt x="1369" y="132"/>
                    </a:cubicBezTo>
                    <a:cubicBezTo>
                      <a:pt x="1847" y="66"/>
                      <a:pt x="2260" y="215"/>
                      <a:pt x="2672" y="281"/>
                    </a:cubicBezTo>
                    <a:cubicBezTo>
                      <a:pt x="3298" y="478"/>
                      <a:pt x="4041" y="281"/>
                      <a:pt x="4667" y="5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7890226" y="2396061"/>
                <a:ext cx="67799" cy="36611"/>
              </a:xfrm>
              <a:custGeom>
                <a:avLst/>
                <a:gdLst/>
                <a:ahLst/>
                <a:cxnLst/>
                <a:rect l="l" t="t" r="r" b="b"/>
                <a:pathLst>
                  <a:path w="1650" h="891" extrusionOk="0">
                    <a:moveTo>
                      <a:pt x="1650" y="0"/>
                    </a:moveTo>
                    <a:cubicBezTo>
                      <a:pt x="1238" y="610"/>
                      <a:pt x="611" y="825"/>
                      <a:pt x="1" y="891"/>
                    </a:cubicBezTo>
                    <a:cubicBezTo>
                      <a:pt x="413" y="330"/>
                      <a:pt x="1023" y="198"/>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6924750" y="2195504"/>
                <a:ext cx="70510" cy="42035"/>
              </a:xfrm>
              <a:custGeom>
                <a:avLst/>
                <a:gdLst/>
                <a:ahLst/>
                <a:cxnLst/>
                <a:rect l="l" t="t" r="r" b="b"/>
                <a:pathLst>
                  <a:path w="1716" h="1023" extrusionOk="0">
                    <a:moveTo>
                      <a:pt x="1715" y="66"/>
                    </a:moveTo>
                    <a:cubicBezTo>
                      <a:pt x="1237" y="545"/>
                      <a:pt x="693" y="825"/>
                      <a:pt x="0" y="1023"/>
                    </a:cubicBezTo>
                    <a:cubicBezTo>
                      <a:pt x="281" y="545"/>
                      <a:pt x="347" y="479"/>
                      <a:pt x="1369" y="66"/>
                    </a:cubicBezTo>
                    <a:cubicBezTo>
                      <a:pt x="1517" y="0"/>
                      <a:pt x="1649" y="0"/>
                      <a:pt x="171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7444407" y="2288324"/>
                <a:ext cx="67799" cy="40022"/>
              </a:xfrm>
              <a:custGeom>
                <a:avLst/>
                <a:gdLst/>
                <a:ahLst/>
                <a:cxnLst/>
                <a:rect l="l" t="t" r="r" b="b"/>
                <a:pathLst>
                  <a:path w="1650" h="974" extrusionOk="0">
                    <a:moveTo>
                      <a:pt x="1" y="973"/>
                    </a:moveTo>
                    <a:cubicBezTo>
                      <a:pt x="479" y="347"/>
                      <a:pt x="891" y="66"/>
                      <a:pt x="1650" y="0"/>
                    </a:cubicBezTo>
                    <a:cubicBezTo>
                      <a:pt x="1155" y="561"/>
                      <a:pt x="677" y="759"/>
                      <a:pt x="1" y="9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7469471" y="2234785"/>
                <a:ext cx="79345" cy="45446"/>
              </a:xfrm>
              <a:custGeom>
                <a:avLst/>
                <a:gdLst/>
                <a:ahLst/>
                <a:cxnLst/>
                <a:rect l="l" t="t" r="r" b="b"/>
                <a:pathLst>
                  <a:path w="1931" h="1106" extrusionOk="0">
                    <a:moveTo>
                      <a:pt x="215" y="1106"/>
                    </a:moveTo>
                    <a:cubicBezTo>
                      <a:pt x="133" y="1106"/>
                      <a:pt x="67" y="1040"/>
                      <a:pt x="1" y="957"/>
                    </a:cubicBezTo>
                    <a:cubicBezTo>
                      <a:pt x="545" y="627"/>
                      <a:pt x="1106" y="281"/>
                      <a:pt x="1716" y="1"/>
                    </a:cubicBezTo>
                    <a:cubicBezTo>
                      <a:pt x="1930" y="1"/>
                      <a:pt x="1930" y="67"/>
                      <a:pt x="1930" y="215"/>
                    </a:cubicBezTo>
                    <a:cubicBezTo>
                      <a:pt x="1370" y="479"/>
                      <a:pt x="759" y="825"/>
                      <a:pt x="21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7407139" y="2398773"/>
                <a:ext cx="76633" cy="19682"/>
              </a:xfrm>
              <a:custGeom>
                <a:avLst/>
                <a:gdLst/>
                <a:ahLst/>
                <a:cxnLst/>
                <a:rect l="l" t="t" r="r" b="b"/>
                <a:pathLst>
                  <a:path w="1865" h="479" extrusionOk="0">
                    <a:moveTo>
                      <a:pt x="1864" y="264"/>
                    </a:moveTo>
                    <a:cubicBezTo>
                      <a:pt x="1732" y="478"/>
                      <a:pt x="1452" y="413"/>
                      <a:pt x="1238" y="413"/>
                    </a:cubicBezTo>
                    <a:lnTo>
                      <a:pt x="496" y="413"/>
                    </a:lnTo>
                    <a:lnTo>
                      <a:pt x="1" y="413"/>
                    </a:lnTo>
                    <a:cubicBezTo>
                      <a:pt x="215" y="0"/>
                      <a:pt x="496" y="198"/>
                      <a:pt x="693" y="198"/>
                    </a:cubicBezTo>
                    <a:cubicBezTo>
                      <a:pt x="1106" y="198"/>
                      <a:pt x="1518" y="198"/>
                      <a:pt x="1864"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7955271" y="2421125"/>
                <a:ext cx="27859" cy="16970"/>
              </a:xfrm>
              <a:custGeom>
                <a:avLst/>
                <a:gdLst/>
                <a:ahLst/>
                <a:cxnLst/>
                <a:rect l="l" t="t" r="r" b="b"/>
                <a:pathLst>
                  <a:path w="678" h="413" extrusionOk="0">
                    <a:moveTo>
                      <a:pt x="1" y="413"/>
                    </a:moveTo>
                    <a:cubicBezTo>
                      <a:pt x="199" y="132"/>
                      <a:pt x="347" y="0"/>
                      <a:pt x="677" y="0"/>
                    </a:cubicBezTo>
                    <a:cubicBezTo>
                      <a:pt x="479" y="347"/>
                      <a:pt x="479" y="347"/>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7384786" y="2404196"/>
                <a:ext cx="50869" cy="11546"/>
              </a:xfrm>
              <a:custGeom>
                <a:avLst/>
                <a:gdLst/>
                <a:ahLst/>
                <a:cxnLst/>
                <a:rect l="l" t="t" r="r" b="b"/>
                <a:pathLst>
                  <a:path w="1238" h="281" extrusionOk="0">
                    <a:moveTo>
                      <a:pt x="1237" y="66"/>
                    </a:moveTo>
                    <a:cubicBezTo>
                      <a:pt x="1040" y="132"/>
                      <a:pt x="759" y="66"/>
                      <a:pt x="545" y="281"/>
                    </a:cubicBezTo>
                    <a:cubicBezTo>
                      <a:pt x="413" y="281"/>
                      <a:pt x="215" y="281"/>
                      <a:pt x="1" y="132"/>
                    </a:cubicBezTo>
                    <a:cubicBezTo>
                      <a:pt x="215" y="132"/>
                      <a:pt x="347" y="132"/>
                      <a:pt x="413" y="0"/>
                    </a:cubicBezTo>
                    <a:cubicBezTo>
                      <a:pt x="693" y="0"/>
                      <a:pt x="957" y="0"/>
                      <a:pt x="123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6794661" y="2246331"/>
                <a:ext cx="23051" cy="10848"/>
              </a:xfrm>
              <a:custGeom>
                <a:avLst/>
                <a:gdLst/>
                <a:ahLst/>
                <a:cxnLst/>
                <a:rect l="l" t="t" r="r" b="b"/>
                <a:pathLst>
                  <a:path w="561" h="264" extrusionOk="0">
                    <a:moveTo>
                      <a:pt x="281" y="0"/>
                    </a:moveTo>
                    <a:cubicBezTo>
                      <a:pt x="281" y="66"/>
                      <a:pt x="413" y="66"/>
                      <a:pt x="561" y="132"/>
                    </a:cubicBezTo>
                    <a:cubicBezTo>
                      <a:pt x="479" y="132"/>
                      <a:pt x="413" y="198"/>
                      <a:pt x="281" y="264"/>
                    </a:cubicBezTo>
                    <a:cubicBezTo>
                      <a:pt x="215" y="264"/>
                      <a:pt x="66" y="264"/>
                      <a:pt x="0" y="198"/>
                    </a:cubicBezTo>
                    <a:cubicBezTo>
                      <a:pt x="0" y="66"/>
                      <a:pt x="14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6371194" y="2206351"/>
                <a:ext cx="19682" cy="11546"/>
              </a:xfrm>
              <a:custGeom>
                <a:avLst/>
                <a:gdLst/>
                <a:ahLst/>
                <a:cxnLst/>
                <a:rect l="l" t="t" r="r" b="b"/>
                <a:pathLst>
                  <a:path w="479" h="281" extrusionOk="0">
                    <a:moveTo>
                      <a:pt x="479" y="149"/>
                    </a:moveTo>
                    <a:cubicBezTo>
                      <a:pt x="413" y="149"/>
                      <a:pt x="347" y="215"/>
                      <a:pt x="347" y="281"/>
                    </a:cubicBezTo>
                    <a:cubicBezTo>
                      <a:pt x="66" y="281"/>
                      <a:pt x="0" y="215"/>
                      <a:pt x="0" y="0"/>
                    </a:cubicBezTo>
                    <a:cubicBezTo>
                      <a:pt x="215" y="0"/>
                      <a:pt x="347" y="0"/>
                      <a:pt x="479"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6980960" y="2189381"/>
                <a:ext cx="25805" cy="8875"/>
              </a:xfrm>
              <a:custGeom>
                <a:avLst/>
                <a:gdLst/>
                <a:ahLst/>
                <a:cxnLst/>
                <a:rect l="l" t="t" r="r" b="b"/>
                <a:pathLst>
                  <a:path w="628" h="216" extrusionOk="0">
                    <a:moveTo>
                      <a:pt x="347" y="215"/>
                    </a:moveTo>
                    <a:lnTo>
                      <a:pt x="1" y="215"/>
                    </a:lnTo>
                    <a:cubicBezTo>
                      <a:pt x="149" y="83"/>
                      <a:pt x="281" y="83"/>
                      <a:pt x="413" y="1"/>
                    </a:cubicBezTo>
                    <a:cubicBezTo>
                      <a:pt x="479" y="1"/>
                      <a:pt x="562" y="1"/>
                      <a:pt x="562" y="83"/>
                    </a:cubicBezTo>
                    <a:cubicBezTo>
                      <a:pt x="628" y="215"/>
                      <a:pt x="479" y="215"/>
                      <a:pt x="347"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7539939" y="2226649"/>
                <a:ext cx="19723" cy="17011"/>
              </a:xfrm>
              <a:custGeom>
                <a:avLst/>
                <a:gdLst/>
                <a:ahLst/>
                <a:cxnLst/>
                <a:rect l="l" t="t" r="r" b="b"/>
                <a:pathLst>
                  <a:path w="480" h="414" extrusionOk="0">
                    <a:moveTo>
                      <a:pt x="215" y="413"/>
                    </a:moveTo>
                    <a:cubicBezTo>
                      <a:pt x="215" y="265"/>
                      <a:pt x="149" y="265"/>
                      <a:pt x="1" y="199"/>
                    </a:cubicBezTo>
                    <a:cubicBezTo>
                      <a:pt x="149" y="67"/>
                      <a:pt x="281" y="1"/>
                      <a:pt x="413" y="133"/>
                    </a:cubicBezTo>
                    <a:cubicBezTo>
                      <a:pt x="479" y="265"/>
                      <a:pt x="347" y="413"/>
                      <a:pt x="21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6407764" y="2212432"/>
                <a:ext cx="14299" cy="5465"/>
              </a:xfrm>
              <a:custGeom>
                <a:avLst/>
                <a:gdLst/>
                <a:ahLst/>
                <a:cxnLst/>
                <a:rect l="l" t="t" r="r" b="b"/>
                <a:pathLst>
                  <a:path w="348" h="133" extrusionOk="0">
                    <a:moveTo>
                      <a:pt x="347" y="133"/>
                    </a:moveTo>
                    <a:cubicBezTo>
                      <a:pt x="215" y="133"/>
                      <a:pt x="149" y="133"/>
                      <a:pt x="1" y="1"/>
                    </a:cubicBezTo>
                    <a:cubicBezTo>
                      <a:pt x="149" y="1"/>
                      <a:pt x="281" y="1"/>
                      <a:pt x="34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6295302" y="2195504"/>
                <a:ext cx="19682" cy="16970"/>
              </a:xfrm>
              <a:custGeom>
                <a:avLst/>
                <a:gdLst/>
                <a:ahLst/>
                <a:cxnLst/>
                <a:rect l="l" t="t" r="r" b="b"/>
                <a:pathLst>
                  <a:path w="479" h="413" extrusionOk="0">
                    <a:moveTo>
                      <a:pt x="198" y="0"/>
                    </a:moveTo>
                    <a:cubicBezTo>
                      <a:pt x="347" y="0"/>
                      <a:pt x="413" y="66"/>
                      <a:pt x="479" y="132"/>
                    </a:cubicBezTo>
                    <a:cubicBezTo>
                      <a:pt x="479" y="264"/>
                      <a:pt x="413" y="347"/>
                      <a:pt x="264" y="413"/>
                    </a:cubicBezTo>
                    <a:cubicBezTo>
                      <a:pt x="132" y="413"/>
                      <a:pt x="66" y="347"/>
                      <a:pt x="1" y="198"/>
                    </a:cubicBezTo>
                    <a:cubicBezTo>
                      <a:pt x="1" y="66"/>
                      <a:pt x="132"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6388123" y="2217856"/>
                <a:ext cx="14258" cy="5465"/>
              </a:xfrm>
              <a:custGeom>
                <a:avLst/>
                <a:gdLst/>
                <a:ahLst/>
                <a:cxnLst/>
                <a:rect l="l" t="t" r="r" b="b"/>
                <a:pathLst>
                  <a:path w="347" h="133" extrusionOk="0">
                    <a:moveTo>
                      <a:pt x="1" y="1"/>
                    </a:moveTo>
                    <a:cubicBezTo>
                      <a:pt x="149" y="1"/>
                      <a:pt x="281" y="1"/>
                      <a:pt x="347" y="132"/>
                    </a:cubicBezTo>
                    <a:cubicBezTo>
                      <a:pt x="215" y="132"/>
                      <a:pt x="149"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57"/>
          <p:cNvSpPr txBox="1">
            <a:spLocks noGrp="1"/>
          </p:cNvSpPr>
          <p:nvPr>
            <p:ph type="title"/>
          </p:nvPr>
        </p:nvSpPr>
        <p:spPr>
          <a:xfrm>
            <a:off x="1444370" y="439850"/>
            <a:ext cx="4502100" cy="66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Cahier des charges</a:t>
            </a:r>
            <a:endParaRPr b="0">
              <a:latin typeface="Poppins"/>
              <a:ea typeface="Poppins"/>
              <a:cs typeface="Poppins"/>
              <a:sym typeface="Poppins"/>
            </a:endParaRPr>
          </a:p>
        </p:txBody>
      </p:sp>
      <p:grpSp>
        <p:nvGrpSpPr>
          <p:cNvPr id="3601" name="Google Shape;3601;p57"/>
          <p:cNvGrpSpPr/>
          <p:nvPr/>
        </p:nvGrpSpPr>
        <p:grpSpPr>
          <a:xfrm>
            <a:off x="645216" y="543503"/>
            <a:ext cx="602621" cy="489902"/>
            <a:chOff x="5797000" y="2681200"/>
            <a:chExt cx="1329115" cy="1533818"/>
          </a:xfrm>
        </p:grpSpPr>
        <p:sp>
          <p:nvSpPr>
            <p:cNvPr id="3602" name="Google Shape;3602;p57"/>
            <p:cNvSpPr/>
            <p:nvPr/>
          </p:nvSpPr>
          <p:spPr>
            <a:xfrm>
              <a:off x="5819556" y="3145934"/>
              <a:ext cx="1284333" cy="1038193"/>
            </a:xfrm>
            <a:custGeom>
              <a:avLst/>
              <a:gdLst/>
              <a:ahLst/>
              <a:cxnLst/>
              <a:rect l="l" t="t" r="r" b="b"/>
              <a:pathLst>
                <a:path w="27274" h="22047" extrusionOk="0">
                  <a:moveTo>
                    <a:pt x="1847" y="2390"/>
                  </a:moveTo>
                  <a:cubicBezTo>
                    <a:pt x="1923" y="2390"/>
                    <a:pt x="1995" y="2449"/>
                    <a:pt x="1995" y="2539"/>
                  </a:cubicBezTo>
                  <a:cubicBezTo>
                    <a:pt x="1929" y="3216"/>
                    <a:pt x="1797" y="3842"/>
                    <a:pt x="1715" y="4535"/>
                  </a:cubicBezTo>
                  <a:cubicBezTo>
                    <a:pt x="1715" y="4601"/>
                    <a:pt x="1666" y="4634"/>
                    <a:pt x="1616" y="4634"/>
                  </a:cubicBezTo>
                  <a:cubicBezTo>
                    <a:pt x="1567" y="4634"/>
                    <a:pt x="1517" y="4601"/>
                    <a:pt x="1517" y="4535"/>
                  </a:cubicBezTo>
                  <a:cubicBezTo>
                    <a:pt x="1517" y="3842"/>
                    <a:pt x="1517" y="3150"/>
                    <a:pt x="1715" y="2473"/>
                  </a:cubicBezTo>
                  <a:cubicBezTo>
                    <a:pt x="1748" y="2415"/>
                    <a:pt x="1798" y="2390"/>
                    <a:pt x="1847" y="2390"/>
                  </a:cubicBezTo>
                  <a:close/>
                  <a:moveTo>
                    <a:pt x="1311" y="3314"/>
                  </a:moveTo>
                  <a:cubicBezTo>
                    <a:pt x="1348" y="3314"/>
                    <a:pt x="1385" y="3331"/>
                    <a:pt x="1385" y="3364"/>
                  </a:cubicBezTo>
                  <a:cubicBezTo>
                    <a:pt x="1385" y="4122"/>
                    <a:pt x="1303" y="4799"/>
                    <a:pt x="1451" y="5623"/>
                  </a:cubicBezTo>
                  <a:cubicBezTo>
                    <a:pt x="1451" y="5623"/>
                    <a:pt x="1422" y="5652"/>
                    <a:pt x="1402" y="5652"/>
                  </a:cubicBezTo>
                  <a:cubicBezTo>
                    <a:pt x="1393" y="5652"/>
                    <a:pt x="1385" y="5645"/>
                    <a:pt x="1385" y="5623"/>
                  </a:cubicBezTo>
                  <a:cubicBezTo>
                    <a:pt x="1171" y="4947"/>
                    <a:pt x="973" y="4040"/>
                    <a:pt x="1237" y="3364"/>
                  </a:cubicBezTo>
                  <a:cubicBezTo>
                    <a:pt x="1237" y="3331"/>
                    <a:pt x="1274" y="3314"/>
                    <a:pt x="1311" y="3314"/>
                  </a:cubicBezTo>
                  <a:close/>
                  <a:moveTo>
                    <a:pt x="7056" y="3767"/>
                  </a:moveTo>
                  <a:cubicBezTo>
                    <a:pt x="7269" y="3767"/>
                    <a:pt x="7488" y="3813"/>
                    <a:pt x="7701" y="3908"/>
                  </a:cubicBezTo>
                  <a:cubicBezTo>
                    <a:pt x="8551" y="4427"/>
                    <a:pt x="8589" y="6329"/>
                    <a:pt x="9724" y="6329"/>
                  </a:cubicBezTo>
                  <a:cubicBezTo>
                    <a:pt x="9778" y="6329"/>
                    <a:pt x="9835" y="6325"/>
                    <a:pt x="9894" y="6316"/>
                  </a:cubicBezTo>
                  <a:cubicBezTo>
                    <a:pt x="9917" y="6308"/>
                    <a:pt x="9940" y="6305"/>
                    <a:pt x="9961" y="6305"/>
                  </a:cubicBezTo>
                  <a:cubicBezTo>
                    <a:pt x="10133" y="6305"/>
                    <a:pt x="10219" y="6522"/>
                    <a:pt x="10042" y="6596"/>
                  </a:cubicBezTo>
                  <a:cubicBezTo>
                    <a:pt x="9893" y="6659"/>
                    <a:pt x="9752" y="6687"/>
                    <a:pt x="9619" y="6687"/>
                  </a:cubicBezTo>
                  <a:cubicBezTo>
                    <a:pt x="9195" y="6687"/>
                    <a:pt x="8855" y="6399"/>
                    <a:pt x="8591" y="6035"/>
                  </a:cubicBezTo>
                  <a:cubicBezTo>
                    <a:pt x="8393" y="5689"/>
                    <a:pt x="8245" y="5277"/>
                    <a:pt x="8047" y="4864"/>
                  </a:cubicBezTo>
                  <a:cubicBezTo>
                    <a:pt x="7830" y="4399"/>
                    <a:pt x="7399" y="4090"/>
                    <a:pt x="6954" y="4090"/>
                  </a:cubicBezTo>
                  <a:cubicBezTo>
                    <a:pt x="6688" y="4090"/>
                    <a:pt x="6418" y="4200"/>
                    <a:pt x="6184" y="4452"/>
                  </a:cubicBezTo>
                  <a:cubicBezTo>
                    <a:pt x="6152" y="4488"/>
                    <a:pt x="6116" y="4503"/>
                    <a:pt x="6081" y="4503"/>
                  </a:cubicBezTo>
                  <a:cubicBezTo>
                    <a:pt x="5970" y="4503"/>
                    <a:pt x="5873" y="4355"/>
                    <a:pt x="5986" y="4254"/>
                  </a:cubicBezTo>
                  <a:cubicBezTo>
                    <a:pt x="6258" y="3939"/>
                    <a:pt x="6645" y="3767"/>
                    <a:pt x="7056" y="3767"/>
                  </a:cubicBezTo>
                  <a:close/>
                  <a:moveTo>
                    <a:pt x="6023" y="6290"/>
                  </a:moveTo>
                  <a:cubicBezTo>
                    <a:pt x="6113" y="6290"/>
                    <a:pt x="6184" y="6351"/>
                    <a:pt x="6184" y="6447"/>
                  </a:cubicBezTo>
                  <a:cubicBezTo>
                    <a:pt x="6004" y="7016"/>
                    <a:pt x="5418" y="7570"/>
                    <a:pt x="4794" y="7570"/>
                  </a:cubicBezTo>
                  <a:cubicBezTo>
                    <a:pt x="4730" y="7570"/>
                    <a:pt x="4665" y="7565"/>
                    <a:pt x="4601" y="7552"/>
                  </a:cubicBezTo>
                  <a:cubicBezTo>
                    <a:pt x="4057" y="7486"/>
                    <a:pt x="3644" y="6926"/>
                    <a:pt x="3859" y="6382"/>
                  </a:cubicBezTo>
                  <a:cubicBezTo>
                    <a:pt x="3884" y="6331"/>
                    <a:pt x="3938" y="6310"/>
                    <a:pt x="3991" y="6310"/>
                  </a:cubicBezTo>
                  <a:cubicBezTo>
                    <a:pt x="4078" y="6310"/>
                    <a:pt x="4163" y="6366"/>
                    <a:pt x="4123" y="6447"/>
                  </a:cubicBezTo>
                  <a:cubicBezTo>
                    <a:pt x="3964" y="6897"/>
                    <a:pt x="4367" y="7198"/>
                    <a:pt x="4787" y="7198"/>
                  </a:cubicBezTo>
                  <a:cubicBezTo>
                    <a:pt x="4892" y="7198"/>
                    <a:pt x="4997" y="7179"/>
                    <a:pt x="5095" y="7140"/>
                  </a:cubicBezTo>
                  <a:cubicBezTo>
                    <a:pt x="5425" y="6926"/>
                    <a:pt x="5640" y="6596"/>
                    <a:pt x="5920" y="6316"/>
                  </a:cubicBezTo>
                  <a:cubicBezTo>
                    <a:pt x="5955" y="6298"/>
                    <a:pt x="5991" y="6290"/>
                    <a:pt x="6023" y="6290"/>
                  </a:cubicBezTo>
                  <a:close/>
                  <a:moveTo>
                    <a:pt x="13150" y="8158"/>
                  </a:moveTo>
                  <a:cubicBezTo>
                    <a:pt x="13390" y="8158"/>
                    <a:pt x="13621" y="8246"/>
                    <a:pt x="13818" y="8443"/>
                  </a:cubicBezTo>
                  <a:cubicBezTo>
                    <a:pt x="13933" y="8500"/>
                    <a:pt x="13848" y="8670"/>
                    <a:pt x="13727" y="8670"/>
                  </a:cubicBezTo>
                  <a:cubicBezTo>
                    <a:pt x="13708" y="8670"/>
                    <a:pt x="13689" y="8666"/>
                    <a:pt x="13670" y="8657"/>
                  </a:cubicBezTo>
                  <a:cubicBezTo>
                    <a:pt x="13512" y="8586"/>
                    <a:pt x="13364" y="8555"/>
                    <a:pt x="13222" y="8555"/>
                  </a:cubicBezTo>
                  <a:cubicBezTo>
                    <a:pt x="12289" y="8555"/>
                    <a:pt x="11650" y="9900"/>
                    <a:pt x="10642" y="9900"/>
                  </a:cubicBezTo>
                  <a:cubicBezTo>
                    <a:pt x="10602" y="9900"/>
                    <a:pt x="10562" y="9898"/>
                    <a:pt x="10520" y="9894"/>
                  </a:cubicBezTo>
                  <a:cubicBezTo>
                    <a:pt x="9828" y="9811"/>
                    <a:pt x="9350" y="9333"/>
                    <a:pt x="9135" y="8723"/>
                  </a:cubicBezTo>
                  <a:cubicBezTo>
                    <a:pt x="9095" y="8633"/>
                    <a:pt x="9183" y="8573"/>
                    <a:pt x="9258" y="8573"/>
                  </a:cubicBezTo>
                  <a:cubicBezTo>
                    <a:pt x="9306" y="8573"/>
                    <a:pt x="9350" y="8599"/>
                    <a:pt x="9350" y="8657"/>
                  </a:cubicBezTo>
                  <a:cubicBezTo>
                    <a:pt x="9609" y="9217"/>
                    <a:pt x="10083" y="9503"/>
                    <a:pt x="10588" y="9503"/>
                  </a:cubicBezTo>
                  <a:cubicBezTo>
                    <a:pt x="10886" y="9503"/>
                    <a:pt x="11195" y="9403"/>
                    <a:pt x="11477" y="9201"/>
                  </a:cubicBezTo>
                  <a:cubicBezTo>
                    <a:pt x="11757" y="8921"/>
                    <a:pt x="12021" y="8657"/>
                    <a:pt x="12367" y="8443"/>
                  </a:cubicBezTo>
                  <a:cubicBezTo>
                    <a:pt x="12617" y="8262"/>
                    <a:pt x="12889" y="8158"/>
                    <a:pt x="13150" y="8158"/>
                  </a:cubicBezTo>
                  <a:close/>
                  <a:moveTo>
                    <a:pt x="18574" y="8819"/>
                  </a:moveTo>
                  <a:cubicBezTo>
                    <a:pt x="18705" y="8819"/>
                    <a:pt x="18838" y="8852"/>
                    <a:pt x="18963" y="8921"/>
                  </a:cubicBezTo>
                  <a:cubicBezTo>
                    <a:pt x="19704" y="9291"/>
                    <a:pt x="19832" y="10779"/>
                    <a:pt x="20699" y="10779"/>
                  </a:cubicBezTo>
                  <a:cubicBezTo>
                    <a:pt x="20798" y="10779"/>
                    <a:pt x="20905" y="10760"/>
                    <a:pt x="21024" y="10718"/>
                  </a:cubicBezTo>
                  <a:cubicBezTo>
                    <a:pt x="21047" y="10706"/>
                    <a:pt x="21070" y="10700"/>
                    <a:pt x="21091" y="10700"/>
                  </a:cubicBezTo>
                  <a:cubicBezTo>
                    <a:pt x="21207" y="10700"/>
                    <a:pt x="21284" y="10871"/>
                    <a:pt x="21173" y="10982"/>
                  </a:cubicBezTo>
                  <a:cubicBezTo>
                    <a:pt x="21026" y="11129"/>
                    <a:pt x="20855" y="11190"/>
                    <a:pt x="20681" y="11190"/>
                  </a:cubicBezTo>
                  <a:cubicBezTo>
                    <a:pt x="20445" y="11190"/>
                    <a:pt x="20201" y="11078"/>
                    <a:pt x="20002" y="10916"/>
                  </a:cubicBezTo>
                  <a:cubicBezTo>
                    <a:pt x="19722" y="10718"/>
                    <a:pt x="19590" y="10372"/>
                    <a:pt x="19375" y="10092"/>
                  </a:cubicBezTo>
                  <a:cubicBezTo>
                    <a:pt x="19309" y="9894"/>
                    <a:pt x="19243" y="9679"/>
                    <a:pt x="19029" y="9482"/>
                  </a:cubicBezTo>
                  <a:cubicBezTo>
                    <a:pt x="18922" y="9329"/>
                    <a:pt x="18688" y="9197"/>
                    <a:pt x="18476" y="9197"/>
                  </a:cubicBezTo>
                  <a:cubicBezTo>
                    <a:pt x="18297" y="9197"/>
                    <a:pt x="18133" y="9291"/>
                    <a:pt x="18073" y="9548"/>
                  </a:cubicBezTo>
                  <a:cubicBezTo>
                    <a:pt x="18073" y="9613"/>
                    <a:pt x="18003" y="9646"/>
                    <a:pt x="17933" y="9646"/>
                  </a:cubicBezTo>
                  <a:cubicBezTo>
                    <a:pt x="17862" y="9646"/>
                    <a:pt x="17792" y="9613"/>
                    <a:pt x="17792" y="9548"/>
                  </a:cubicBezTo>
                  <a:cubicBezTo>
                    <a:pt x="17853" y="9084"/>
                    <a:pt x="18203" y="8819"/>
                    <a:pt x="18574" y="8819"/>
                  </a:cubicBezTo>
                  <a:close/>
                  <a:moveTo>
                    <a:pt x="3525" y="9626"/>
                  </a:moveTo>
                  <a:cubicBezTo>
                    <a:pt x="3610" y="9626"/>
                    <a:pt x="3683" y="9696"/>
                    <a:pt x="3644" y="9811"/>
                  </a:cubicBezTo>
                  <a:cubicBezTo>
                    <a:pt x="3578" y="10158"/>
                    <a:pt x="3512" y="10570"/>
                    <a:pt x="3776" y="10850"/>
                  </a:cubicBezTo>
                  <a:cubicBezTo>
                    <a:pt x="3888" y="10940"/>
                    <a:pt x="3992" y="10972"/>
                    <a:pt x="4094" y="10972"/>
                  </a:cubicBezTo>
                  <a:cubicBezTo>
                    <a:pt x="4310" y="10972"/>
                    <a:pt x="4514" y="10829"/>
                    <a:pt x="4749" y="10784"/>
                  </a:cubicBezTo>
                  <a:cubicBezTo>
                    <a:pt x="4862" y="10699"/>
                    <a:pt x="4981" y="10663"/>
                    <a:pt x="5112" y="10663"/>
                  </a:cubicBezTo>
                  <a:cubicBezTo>
                    <a:pt x="5209" y="10663"/>
                    <a:pt x="5313" y="10683"/>
                    <a:pt x="5425" y="10718"/>
                  </a:cubicBezTo>
                  <a:cubicBezTo>
                    <a:pt x="5837" y="10850"/>
                    <a:pt x="6332" y="11394"/>
                    <a:pt x="6118" y="11873"/>
                  </a:cubicBezTo>
                  <a:cubicBezTo>
                    <a:pt x="6118" y="11919"/>
                    <a:pt x="6054" y="11961"/>
                    <a:pt x="5984" y="11961"/>
                  </a:cubicBezTo>
                  <a:cubicBezTo>
                    <a:pt x="5930" y="11961"/>
                    <a:pt x="5873" y="11937"/>
                    <a:pt x="5837" y="11873"/>
                  </a:cubicBezTo>
                  <a:cubicBezTo>
                    <a:pt x="5771" y="11741"/>
                    <a:pt x="5771" y="11543"/>
                    <a:pt x="5640" y="11394"/>
                  </a:cubicBezTo>
                  <a:cubicBezTo>
                    <a:pt x="5478" y="11196"/>
                    <a:pt x="5251" y="11100"/>
                    <a:pt x="5001" y="11100"/>
                  </a:cubicBezTo>
                  <a:cubicBezTo>
                    <a:pt x="4919" y="11100"/>
                    <a:pt x="4835" y="11110"/>
                    <a:pt x="4749" y="11131"/>
                  </a:cubicBezTo>
                  <a:cubicBezTo>
                    <a:pt x="4520" y="11238"/>
                    <a:pt x="4346" y="11346"/>
                    <a:pt x="4138" y="11346"/>
                  </a:cubicBezTo>
                  <a:cubicBezTo>
                    <a:pt x="4091" y="11346"/>
                    <a:pt x="4042" y="11340"/>
                    <a:pt x="3991" y="11328"/>
                  </a:cubicBezTo>
                  <a:cubicBezTo>
                    <a:pt x="3232" y="11131"/>
                    <a:pt x="3166" y="10372"/>
                    <a:pt x="3364" y="9745"/>
                  </a:cubicBezTo>
                  <a:cubicBezTo>
                    <a:pt x="3399" y="9663"/>
                    <a:pt x="3465" y="9626"/>
                    <a:pt x="3525" y="9626"/>
                  </a:cubicBezTo>
                  <a:close/>
                  <a:moveTo>
                    <a:pt x="23695" y="10393"/>
                  </a:moveTo>
                  <a:cubicBezTo>
                    <a:pt x="24465" y="10393"/>
                    <a:pt x="25098" y="11231"/>
                    <a:pt x="25427" y="11955"/>
                  </a:cubicBezTo>
                  <a:cubicBezTo>
                    <a:pt x="25519" y="12047"/>
                    <a:pt x="25419" y="12171"/>
                    <a:pt x="25300" y="12171"/>
                  </a:cubicBezTo>
                  <a:cubicBezTo>
                    <a:pt x="25248" y="12171"/>
                    <a:pt x="25192" y="12147"/>
                    <a:pt x="25147" y="12087"/>
                  </a:cubicBezTo>
                  <a:cubicBezTo>
                    <a:pt x="24800" y="11561"/>
                    <a:pt x="24315" y="10755"/>
                    <a:pt x="23640" y="10755"/>
                  </a:cubicBezTo>
                  <a:cubicBezTo>
                    <a:pt x="23512" y="10755"/>
                    <a:pt x="23376" y="10784"/>
                    <a:pt x="23234" y="10850"/>
                  </a:cubicBezTo>
                  <a:cubicBezTo>
                    <a:pt x="23214" y="10859"/>
                    <a:pt x="23194" y="10863"/>
                    <a:pt x="23175" y="10863"/>
                  </a:cubicBezTo>
                  <a:cubicBezTo>
                    <a:pt x="23055" y="10863"/>
                    <a:pt x="22972" y="10698"/>
                    <a:pt x="23086" y="10570"/>
                  </a:cubicBezTo>
                  <a:cubicBezTo>
                    <a:pt x="23296" y="10446"/>
                    <a:pt x="23500" y="10393"/>
                    <a:pt x="23695" y="10393"/>
                  </a:cubicBezTo>
                  <a:close/>
                  <a:moveTo>
                    <a:pt x="15286" y="10998"/>
                  </a:moveTo>
                  <a:cubicBezTo>
                    <a:pt x="15388" y="10998"/>
                    <a:pt x="15494" y="11014"/>
                    <a:pt x="15599" y="11048"/>
                  </a:cubicBezTo>
                  <a:cubicBezTo>
                    <a:pt x="15946" y="11196"/>
                    <a:pt x="16226" y="11460"/>
                    <a:pt x="16424" y="11741"/>
                  </a:cubicBezTo>
                  <a:cubicBezTo>
                    <a:pt x="16768" y="12004"/>
                    <a:pt x="17338" y="12292"/>
                    <a:pt x="17791" y="12292"/>
                  </a:cubicBezTo>
                  <a:cubicBezTo>
                    <a:pt x="18162" y="12292"/>
                    <a:pt x="18455" y="12099"/>
                    <a:pt x="18485" y="11543"/>
                  </a:cubicBezTo>
                  <a:cubicBezTo>
                    <a:pt x="18524" y="11417"/>
                    <a:pt x="18637" y="11342"/>
                    <a:pt x="18723" y="11342"/>
                  </a:cubicBezTo>
                  <a:cubicBezTo>
                    <a:pt x="18784" y="11342"/>
                    <a:pt x="18831" y="11379"/>
                    <a:pt x="18831" y="11460"/>
                  </a:cubicBezTo>
                  <a:cubicBezTo>
                    <a:pt x="18963" y="12087"/>
                    <a:pt x="18485" y="12631"/>
                    <a:pt x="17875" y="12697"/>
                  </a:cubicBezTo>
                  <a:cubicBezTo>
                    <a:pt x="17798" y="12712"/>
                    <a:pt x="17720" y="12720"/>
                    <a:pt x="17644" y="12720"/>
                  </a:cubicBezTo>
                  <a:cubicBezTo>
                    <a:pt x="17310" y="12720"/>
                    <a:pt x="16985" y="12582"/>
                    <a:pt x="16704" y="12367"/>
                  </a:cubicBezTo>
                  <a:cubicBezTo>
                    <a:pt x="16429" y="12197"/>
                    <a:pt x="15677" y="11342"/>
                    <a:pt x="15172" y="11342"/>
                  </a:cubicBezTo>
                  <a:cubicBezTo>
                    <a:pt x="15041" y="11342"/>
                    <a:pt x="14926" y="11400"/>
                    <a:pt x="14841" y="11543"/>
                  </a:cubicBezTo>
                  <a:cubicBezTo>
                    <a:pt x="14795" y="11589"/>
                    <a:pt x="14739" y="11611"/>
                    <a:pt x="14689" y="11611"/>
                  </a:cubicBezTo>
                  <a:cubicBezTo>
                    <a:pt x="14595" y="11611"/>
                    <a:pt x="14523" y="11534"/>
                    <a:pt x="14577" y="11394"/>
                  </a:cubicBezTo>
                  <a:cubicBezTo>
                    <a:pt x="14724" y="11137"/>
                    <a:pt x="14990" y="10998"/>
                    <a:pt x="15286" y="10998"/>
                  </a:cubicBezTo>
                  <a:close/>
                  <a:moveTo>
                    <a:pt x="24875" y="13559"/>
                  </a:moveTo>
                  <a:cubicBezTo>
                    <a:pt x="24945" y="13559"/>
                    <a:pt x="25015" y="13596"/>
                    <a:pt x="25015" y="13670"/>
                  </a:cubicBezTo>
                  <a:cubicBezTo>
                    <a:pt x="25147" y="14214"/>
                    <a:pt x="24734" y="14758"/>
                    <a:pt x="24190" y="14973"/>
                  </a:cubicBezTo>
                  <a:cubicBezTo>
                    <a:pt x="24074" y="15000"/>
                    <a:pt x="23961" y="15016"/>
                    <a:pt x="23848" y="15016"/>
                  </a:cubicBezTo>
                  <a:cubicBezTo>
                    <a:pt x="23689" y="15016"/>
                    <a:pt x="23530" y="14984"/>
                    <a:pt x="23366" y="14907"/>
                  </a:cubicBezTo>
                  <a:cubicBezTo>
                    <a:pt x="23234" y="14841"/>
                    <a:pt x="23086" y="14692"/>
                    <a:pt x="22954" y="14626"/>
                  </a:cubicBezTo>
                  <a:cubicBezTo>
                    <a:pt x="22888" y="14494"/>
                    <a:pt x="22739" y="14428"/>
                    <a:pt x="22673" y="14346"/>
                  </a:cubicBezTo>
                  <a:cubicBezTo>
                    <a:pt x="22616" y="14338"/>
                    <a:pt x="22563" y="14334"/>
                    <a:pt x="22514" y="14334"/>
                  </a:cubicBezTo>
                  <a:cubicBezTo>
                    <a:pt x="22152" y="14334"/>
                    <a:pt x="22013" y="14544"/>
                    <a:pt x="22129" y="14907"/>
                  </a:cubicBezTo>
                  <a:cubicBezTo>
                    <a:pt x="22176" y="15000"/>
                    <a:pt x="22090" y="15093"/>
                    <a:pt x="22007" y="15093"/>
                  </a:cubicBezTo>
                  <a:cubicBezTo>
                    <a:pt x="21973" y="15093"/>
                    <a:pt x="21939" y="15077"/>
                    <a:pt x="21915" y="15039"/>
                  </a:cubicBezTo>
                  <a:cubicBezTo>
                    <a:pt x="21600" y="14582"/>
                    <a:pt x="21887" y="13929"/>
                    <a:pt x="22459" y="13929"/>
                  </a:cubicBezTo>
                  <a:cubicBezTo>
                    <a:pt x="22486" y="13929"/>
                    <a:pt x="22513" y="13931"/>
                    <a:pt x="22541" y="13934"/>
                  </a:cubicBezTo>
                  <a:cubicBezTo>
                    <a:pt x="22888" y="13934"/>
                    <a:pt x="23151" y="14280"/>
                    <a:pt x="23432" y="14494"/>
                  </a:cubicBezTo>
                  <a:cubicBezTo>
                    <a:pt x="23579" y="14568"/>
                    <a:pt x="23719" y="14601"/>
                    <a:pt x="23849" y="14601"/>
                  </a:cubicBezTo>
                  <a:cubicBezTo>
                    <a:pt x="24334" y="14601"/>
                    <a:pt x="24682" y="14151"/>
                    <a:pt x="24734" y="13670"/>
                  </a:cubicBezTo>
                  <a:cubicBezTo>
                    <a:pt x="24734" y="13596"/>
                    <a:pt x="24805" y="13559"/>
                    <a:pt x="24875" y="13559"/>
                  </a:cubicBezTo>
                  <a:close/>
                  <a:moveTo>
                    <a:pt x="12648" y="11262"/>
                  </a:moveTo>
                  <a:cubicBezTo>
                    <a:pt x="12714" y="11262"/>
                    <a:pt x="12845" y="11460"/>
                    <a:pt x="12714" y="11543"/>
                  </a:cubicBezTo>
                  <a:cubicBezTo>
                    <a:pt x="12235" y="11741"/>
                    <a:pt x="12103" y="12285"/>
                    <a:pt x="12582" y="12697"/>
                  </a:cubicBezTo>
                  <a:cubicBezTo>
                    <a:pt x="12714" y="12845"/>
                    <a:pt x="12928" y="12911"/>
                    <a:pt x="13126" y="12977"/>
                  </a:cubicBezTo>
                  <a:cubicBezTo>
                    <a:pt x="13340" y="13109"/>
                    <a:pt x="13538" y="13324"/>
                    <a:pt x="13670" y="13604"/>
                  </a:cubicBezTo>
                  <a:cubicBezTo>
                    <a:pt x="13950" y="14148"/>
                    <a:pt x="13752" y="14758"/>
                    <a:pt x="13258" y="15105"/>
                  </a:cubicBezTo>
                  <a:cubicBezTo>
                    <a:pt x="13218" y="15134"/>
                    <a:pt x="13178" y="15147"/>
                    <a:pt x="13140" y="15147"/>
                  </a:cubicBezTo>
                  <a:cubicBezTo>
                    <a:pt x="12989" y="15147"/>
                    <a:pt x="12875" y="14946"/>
                    <a:pt x="12994" y="14841"/>
                  </a:cubicBezTo>
                  <a:cubicBezTo>
                    <a:pt x="13258" y="14560"/>
                    <a:pt x="13406" y="14214"/>
                    <a:pt x="13340" y="13868"/>
                  </a:cubicBezTo>
                  <a:cubicBezTo>
                    <a:pt x="13192" y="13390"/>
                    <a:pt x="12845" y="13324"/>
                    <a:pt x="12516" y="13192"/>
                  </a:cubicBezTo>
                  <a:cubicBezTo>
                    <a:pt x="12235" y="13043"/>
                    <a:pt x="12021" y="12845"/>
                    <a:pt x="11955" y="12565"/>
                  </a:cubicBezTo>
                  <a:cubicBezTo>
                    <a:pt x="11757" y="12021"/>
                    <a:pt x="12103" y="11394"/>
                    <a:pt x="12648" y="11262"/>
                  </a:cubicBezTo>
                  <a:close/>
                  <a:moveTo>
                    <a:pt x="19126" y="14360"/>
                  </a:moveTo>
                  <a:cubicBezTo>
                    <a:pt x="19565" y="14360"/>
                    <a:pt x="19998" y="14822"/>
                    <a:pt x="20134" y="15253"/>
                  </a:cubicBezTo>
                  <a:cubicBezTo>
                    <a:pt x="20266" y="15995"/>
                    <a:pt x="20068" y="16902"/>
                    <a:pt x="20958" y="17232"/>
                  </a:cubicBezTo>
                  <a:cubicBezTo>
                    <a:pt x="21371" y="17380"/>
                    <a:pt x="21783" y="17446"/>
                    <a:pt x="22063" y="17858"/>
                  </a:cubicBezTo>
                  <a:cubicBezTo>
                    <a:pt x="22116" y="17964"/>
                    <a:pt x="22042" y="18080"/>
                    <a:pt x="21934" y="18080"/>
                  </a:cubicBezTo>
                  <a:cubicBezTo>
                    <a:pt x="21907" y="18080"/>
                    <a:pt x="21878" y="18073"/>
                    <a:pt x="21849" y="18056"/>
                  </a:cubicBezTo>
                  <a:cubicBezTo>
                    <a:pt x="21239" y="17726"/>
                    <a:pt x="20480" y="17644"/>
                    <a:pt x="20068" y="17100"/>
                  </a:cubicBezTo>
                  <a:cubicBezTo>
                    <a:pt x="19936" y="16902"/>
                    <a:pt x="19854" y="16622"/>
                    <a:pt x="19788" y="16275"/>
                  </a:cubicBezTo>
                  <a:lnTo>
                    <a:pt x="19788" y="15731"/>
                  </a:lnTo>
                  <a:cubicBezTo>
                    <a:pt x="19737" y="15412"/>
                    <a:pt x="19518" y="14600"/>
                    <a:pt x="19108" y="14600"/>
                  </a:cubicBezTo>
                  <a:cubicBezTo>
                    <a:pt x="18988" y="14600"/>
                    <a:pt x="18852" y="14669"/>
                    <a:pt x="18699" y="14841"/>
                  </a:cubicBezTo>
                  <a:cubicBezTo>
                    <a:pt x="18685" y="14852"/>
                    <a:pt x="18669" y="14857"/>
                    <a:pt x="18653" y="14857"/>
                  </a:cubicBezTo>
                  <a:cubicBezTo>
                    <a:pt x="18577" y="14857"/>
                    <a:pt x="18496" y="14747"/>
                    <a:pt x="18551" y="14692"/>
                  </a:cubicBezTo>
                  <a:cubicBezTo>
                    <a:pt x="18726" y="14455"/>
                    <a:pt x="18927" y="14360"/>
                    <a:pt x="19126" y="14360"/>
                  </a:cubicBezTo>
                  <a:close/>
                  <a:moveTo>
                    <a:pt x="25758" y="17230"/>
                  </a:moveTo>
                  <a:cubicBezTo>
                    <a:pt x="25820" y="17230"/>
                    <a:pt x="25879" y="17256"/>
                    <a:pt x="25905" y="17314"/>
                  </a:cubicBezTo>
                  <a:cubicBezTo>
                    <a:pt x="26120" y="17726"/>
                    <a:pt x="25905" y="18271"/>
                    <a:pt x="25493" y="18468"/>
                  </a:cubicBezTo>
                  <a:cubicBezTo>
                    <a:pt x="25378" y="18528"/>
                    <a:pt x="25258" y="18555"/>
                    <a:pt x="25141" y="18555"/>
                  </a:cubicBezTo>
                  <a:cubicBezTo>
                    <a:pt x="24835" y="18555"/>
                    <a:pt x="24543" y="18377"/>
                    <a:pt x="24388" y="18139"/>
                  </a:cubicBezTo>
                  <a:cubicBezTo>
                    <a:pt x="24294" y="18033"/>
                    <a:pt x="24376" y="17936"/>
                    <a:pt x="24478" y="17936"/>
                  </a:cubicBezTo>
                  <a:cubicBezTo>
                    <a:pt x="24519" y="17936"/>
                    <a:pt x="24564" y="17952"/>
                    <a:pt x="24603" y="17990"/>
                  </a:cubicBezTo>
                  <a:cubicBezTo>
                    <a:pt x="24726" y="18083"/>
                    <a:pt x="24881" y="18169"/>
                    <a:pt x="25048" y="18169"/>
                  </a:cubicBezTo>
                  <a:cubicBezTo>
                    <a:pt x="25150" y="18169"/>
                    <a:pt x="25255" y="18137"/>
                    <a:pt x="25361" y="18056"/>
                  </a:cubicBezTo>
                  <a:cubicBezTo>
                    <a:pt x="25559" y="17924"/>
                    <a:pt x="25625" y="17644"/>
                    <a:pt x="25559" y="17380"/>
                  </a:cubicBezTo>
                  <a:cubicBezTo>
                    <a:pt x="25559" y="17290"/>
                    <a:pt x="25662" y="17230"/>
                    <a:pt x="25758" y="17230"/>
                  </a:cubicBezTo>
                  <a:close/>
                  <a:moveTo>
                    <a:pt x="25358" y="19423"/>
                  </a:moveTo>
                  <a:cubicBezTo>
                    <a:pt x="25378" y="19423"/>
                    <a:pt x="25402" y="19429"/>
                    <a:pt x="25427" y="19441"/>
                  </a:cubicBezTo>
                  <a:cubicBezTo>
                    <a:pt x="25839" y="19705"/>
                    <a:pt x="26317" y="19919"/>
                    <a:pt x="26730" y="20266"/>
                  </a:cubicBezTo>
                  <a:cubicBezTo>
                    <a:pt x="26843" y="20323"/>
                    <a:pt x="26761" y="20477"/>
                    <a:pt x="26652" y="20477"/>
                  </a:cubicBezTo>
                  <a:cubicBezTo>
                    <a:pt x="26635" y="20477"/>
                    <a:pt x="26616" y="20473"/>
                    <a:pt x="26598" y="20464"/>
                  </a:cubicBezTo>
                  <a:cubicBezTo>
                    <a:pt x="26120" y="20266"/>
                    <a:pt x="25707" y="19919"/>
                    <a:pt x="25361" y="19573"/>
                  </a:cubicBezTo>
                  <a:cubicBezTo>
                    <a:pt x="25241" y="19520"/>
                    <a:pt x="25272" y="19423"/>
                    <a:pt x="25358" y="19423"/>
                  </a:cubicBezTo>
                  <a:close/>
                  <a:moveTo>
                    <a:pt x="24537" y="19788"/>
                  </a:moveTo>
                  <a:cubicBezTo>
                    <a:pt x="25015" y="20051"/>
                    <a:pt x="25493" y="20266"/>
                    <a:pt x="25971" y="20612"/>
                  </a:cubicBezTo>
                  <a:cubicBezTo>
                    <a:pt x="26025" y="20665"/>
                    <a:pt x="25992" y="20762"/>
                    <a:pt x="25907" y="20762"/>
                  </a:cubicBezTo>
                  <a:cubicBezTo>
                    <a:pt x="25887" y="20762"/>
                    <a:pt x="25864" y="20757"/>
                    <a:pt x="25839" y="20744"/>
                  </a:cubicBezTo>
                  <a:cubicBezTo>
                    <a:pt x="25361" y="20530"/>
                    <a:pt x="24883" y="20266"/>
                    <a:pt x="24388" y="19985"/>
                  </a:cubicBezTo>
                  <a:cubicBezTo>
                    <a:pt x="24256" y="19919"/>
                    <a:pt x="24388" y="19788"/>
                    <a:pt x="24537" y="19788"/>
                  </a:cubicBezTo>
                  <a:close/>
                  <a:moveTo>
                    <a:pt x="0" y="0"/>
                  </a:moveTo>
                  <a:lnTo>
                    <a:pt x="0" y="0"/>
                  </a:lnTo>
                  <a:cubicBezTo>
                    <a:pt x="627" y="2886"/>
                    <a:pt x="759" y="5969"/>
                    <a:pt x="693" y="8921"/>
                  </a:cubicBezTo>
                  <a:cubicBezTo>
                    <a:pt x="693" y="9811"/>
                    <a:pt x="478" y="10850"/>
                    <a:pt x="891" y="11609"/>
                  </a:cubicBezTo>
                  <a:cubicBezTo>
                    <a:pt x="1303" y="12433"/>
                    <a:pt x="2342" y="12565"/>
                    <a:pt x="3166" y="12911"/>
                  </a:cubicBezTo>
                  <a:cubicBezTo>
                    <a:pt x="4815" y="13522"/>
                    <a:pt x="6398" y="14082"/>
                    <a:pt x="7981" y="14692"/>
                  </a:cubicBezTo>
                  <a:cubicBezTo>
                    <a:pt x="14428" y="17100"/>
                    <a:pt x="20892" y="19507"/>
                    <a:pt x="27274" y="22047"/>
                  </a:cubicBezTo>
                  <a:cubicBezTo>
                    <a:pt x="27010" y="17990"/>
                    <a:pt x="26944" y="13934"/>
                    <a:pt x="26796" y="9894"/>
                  </a:cubicBezTo>
                  <a:cubicBezTo>
                    <a:pt x="17875" y="6662"/>
                    <a:pt x="8871" y="356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816448" y="2718119"/>
              <a:ext cx="1242423" cy="854919"/>
            </a:xfrm>
            <a:custGeom>
              <a:avLst/>
              <a:gdLst/>
              <a:ahLst/>
              <a:cxnLst/>
              <a:rect l="l" t="t" r="r" b="b"/>
              <a:pathLst>
                <a:path w="26384" h="18155" extrusionOk="0">
                  <a:moveTo>
                    <a:pt x="13136" y="1011"/>
                  </a:moveTo>
                  <a:cubicBezTo>
                    <a:pt x="13153" y="1011"/>
                    <a:pt x="13172" y="1019"/>
                    <a:pt x="13192" y="1038"/>
                  </a:cubicBezTo>
                  <a:cubicBezTo>
                    <a:pt x="13538" y="1582"/>
                    <a:pt x="13950" y="2143"/>
                    <a:pt x="14297" y="2687"/>
                  </a:cubicBezTo>
                  <a:cubicBezTo>
                    <a:pt x="14297" y="2782"/>
                    <a:pt x="14219" y="2852"/>
                    <a:pt x="14176" y="2852"/>
                  </a:cubicBezTo>
                  <a:cubicBezTo>
                    <a:pt x="14160" y="2852"/>
                    <a:pt x="14148" y="2842"/>
                    <a:pt x="14148" y="2819"/>
                  </a:cubicBezTo>
                  <a:cubicBezTo>
                    <a:pt x="13736" y="2275"/>
                    <a:pt x="13406" y="1665"/>
                    <a:pt x="13060" y="1104"/>
                  </a:cubicBezTo>
                  <a:cubicBezTo>
                    <a:pt x="13060" y="1057"/>
                    <a:pt x="13093" y="1011"/>
                    <a:pt x="13136" y="1011"/>
                  </a:cubicBezTo>
                  <a:close/>
                  <a:moveTo>
                    <a:pt x="12575" y="1191"/>
                  </a:moveTo>
                  <a:cubicBezTo>
                    <a:pt x="12601" y="1191"/>
                    <a:pt x="12628" y="1208"/>
                    <a:pt x="12648" y="1252"/>
                  </a:cubicBezTo>
                  <a:cubicBezTo>
                    <a:pt x="13126" y="1929"/>
                    <a:pt x="13538" y="2621"/>
                    <a:pt x="14016" y="3314"/>
                  </a:cubicBezTo>
                  <a:cubicBezTo>
                    <a:pt x="14063" y="3407"/>
                    <a:pt x="13978" y="3500"/>
                    <a:pt x="13900" y="3500"/>
                  </a:cubicBezTo>
                  <a:cubicBezTo>
                    <a:pt x="13868" y="3500"/>
                    <a:pt x="13838" y="3484"/>
                    <a:pt x="13818" y="3446"/>
                  </a:cubicBezTo>
                  <a:cubicBezTo>
                    <a:pt x="13324" y="2753"/>
                    <a:pt x="12846" y="2077"/>
                    <a:pt x="12499" y="1384"/>
                  </a:cubicBezTo>
                  <a:cubicBezTo>
                    <a:pt x="12453" y="1292"/>
                    <a:pt x="12513" y="1191"/>
                    <a:pt x="12575" y="1191"/>
                  </a:cubicBezTo>
                  <a:close/>
                  <a:moveTo>
                    <a:pt x="4167" y="3840"/>
                  </a:moveTo>
                  <a:cubicBezTo>
                    <a:pt x="4234" y="3840"/>
                    <a:pt x="4309" y="3936"/>
                    <a:pt x="4189" y="3990"/>
                  </a:cubicBezTo>
                  <a:cubicBezTo>
                    <a:pt x="3776" y="4336"/>
                    <a:pt x="3364" y="4682"/>
                    <a:pt x="2952" y="5029"/>
                  </a:cubicBezTo>
                  <a:cubicBezTo>
                    <a:pt x="2932" y="5048"/>
                    <a:pt x="2913" y="5056"/>
                    <a:pt x="2895" y="5056"/>
                  </a:cubicBezTo>
                  <a:cubicBezTo>
                    <a:pt x="2853" y="5056"/>
                    <a:pt x="2820" y="5009"/>
                    <a:pt x="2820" y="4963"/>
                  </a:cubicBezTo>
                  <a:cubicBezTo>
                    <a:pt x="3232" y="4468"/>
                    <a:pt x="3644" y="4138"/>
                    <a:pt x="4123" y="3858"/>
                  </a:cubicBezTo>
                  <a:cubicBezTo>
                    <a:pt x="4135" y="3845"/>
                    <a:pt x="4151" y="3840"/>
                    <a:pt x="4167" y="3840"/>
                  </a:cubicBezTo>
                  <a:close/>
                  <a:moveTo>
                    <a:pt x="17034" y="13059"/>
                  </a:moveTo>
                  <a:cubicBezTo>
                    <a:pt x="17858" y="13339"/>
                    <a:pt x="18617" y="13686"/>
                    <a:pt x="19309" y="14164"/>
                  </a:cubicBezTo>
                  <a:cubicBezTo>
                    <a:pt x="19421" y="14219"/>
                    <a:pt x="19344" y="14380"/>
                    <a:pt x="19239" y="14380"/>
                  </a:cubicBezTo>
                  <a:cubicBezTo>
                    <a:pt x="19219" y="14380"/>
                    <a:pt x="19198" y="14375"/>
                    <a:pt x="19178" y="14362"/>
                  </a:cubicBezTo>
                  <a:cubicBezTo>
                    <a:pt x="18485" y="13949"/>
                    <a:pt x="17726" y="13537"/>
                    <a:pt x="17034" y="13273"/>
                  </a:cubicBezTo>
                  <a:cubicBezTo>
                    <a:pt x="16902" y="13207"/>
                    <a:pt x="16968" y="13059"/>
                    <a:pt x="17034" y="13059"/>
                  </a:cubicBezTo>
                  <a:close/>
                  <a:moveTo>
                    <a:pt x="15963" y="13326"/>
                  </a:moveTo>
                  <a:cubicBezTo>
                    <a:pt x="15977" y="13326"/>
                    <a:pt x="15993" y="13330"/>
                    <a:pt x="16012" y="13339"/>
                  </a:cubicBezTo>
                  <a:cubicBezTo>
                    <a:pt x="16836" y="13537"/>
                    <a:pt x="17726" y="13818"/>
                    <a:pt x="18419" y="14296"/>
                  </a:cubicBezTo>
                  <a:cubicBezTo>
                    <a:pt x="18528" y="14350"/>
                    <a:pt x="18502" y="14461"/>
                    <a:pt x="18416" y="14461"/>
                  </a:cubicBezTo>
                  <a:cubicBezTo>
                    <a:pt x="18397" y="14461"/>
                    <a:pt x="18376" y="14456"/>
                    <a:pt x="18353" y="14444"/>
                  </a:cubicBezTo>
                  <a:cubicBezTo>
                    <a:pt x="17529" y="14098"/>
                    <a:pt x="16770" y="13752"/>
                    <a:pt x="15946" y="13471"/>
                  </a:cubicBezTo>
                  <a:cubicBezTo>
                    <a:pt x="15889" y="13471"/>
                    <a:pt x="15881" y="13326"/>
                    <a:pt x="15963" y="13326"/>
                  </a:cubicBezTo>
                  <a:close/>
                  <a:moveTo>
                    <a:pt x="11232" y="0"/>
                  </a:moveTo>
                  <a:cubicBezTo>
                    <a:pt x="9107" y="0"/>
                    <a:pt x="7115" y="956"/>
                    <a:pt x="5161" y="2143"/>
                  </a:cubicBezTo>
                  <a:cubicBezTo>
                    <a:pt x="2606" y="3643"/>
                    <a:pt x="891" y="5639"/>
                    <a:pt x="0" y="8458"/>
                  </a:cubicBezTo>
                  <a:lnTo>
                    <a:pt x="0" y="8673"/>
                  </a:lnTo>
                  <a:lnTo>
                    <a:pt x="0" y="8739"/>
                  </a:lnTo>
                  <a:cubicBezTo>
                    <a:pt x="66" y="8739"/>
                    <a:pt x="132" y="8805"/>
                    <a:pt x="132" y="8805"/>
                  </a:cubicBezTo>
                  <a:cubicBezTo>
                    <a:pt x="9003" y="11624"/>
                    <a:pt x="17660" y="14988"/>
                    <a:pt x="26383" y="18154"/>
                  </a:cubicBezTo>
                  <a:cubicBezTo>
                    <a:pt x="22327" y="12103"/>
                    <a:pt x="18007" y="6199"/>
                    <a:pt x="13472" y="428"/>
                  </a:cubicBezTo>
                  <a:lnTo>
                    <a:pt x="13406" y="346"/>
                  </a:lnTo>
                  <a:cubicBezTo>
                    <a:pt x="12664" y="106"/>
                    <a:pt x="11941" y="0"/>
                    <a:pt x="1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57"/>
            <p:cNvGrpSpPr/>
            <p:nvPr/>
          </p:nvGrpSpPr>
          <p:grpSpPr>
            <a:xfrm>
              <a:off x="5797000" y="2681200"/>
              <a:ext cx="1329115" cy="1533818"/>
              <a:chOff x="5797000" y="2681200"/>
              <a:chExt cx="1329115" cy="1533818"/>
            </a:xfrm>
          </p:grpSpPr>
          <p:sp>
            <p:nvSpPr>
              <p:cNvPr id="3605" name="Google Shape;3605;p57"/>
              <p:cNvSpPr/>
              <p:nvPr/>
            </p:nvSpPr>
            <p:spPr>
              <a:xfrm>
                <a:off x="5800108" y="3126486"/>
                <a:ext cx="1326007" cy="1088532"/>
              </a:xfrm>
              <a:custGeom>
                <a:avLst/>
                <a:gdLst/>
                <a:ahLst/>
                <a:cxnLst/>
                <a:rect l="l" t="t" r="r" b="b"/>
                <a:pathLst>
                  <a:path w="28159" h="23116" extrusionOk="0">
                    <a:moveTo>
                      <a:pt x="347" y="1"/>
                    </a:moveTo>
                    <a:lnTo>
                      <a:pt x="1" y="67"/>
                    </a:lnTo>
                    <a:cubicBezTo>
                      <a:pt x="347" y="3563"/>
                      <a:pt x="693" y="7075"/>
                      <a:pt x="562" y="10637"/>
                    </a:cubicBezTo>
                    <a:cubicBezTo>
                      <a:pt x="479" y="11741"/>
                      <a:pt x="479" y="12566"/>
                      <a:pt x="1584" y="13110"/>
                    </a:cubicBezTo>
                    <a:cubicBezTo>
                      <a:pt x="3035" y="13803"/>
                      <a:pt x="4684" y="14281"/>
                      <a:pt x="6250" y="14907"/>
                    </a:cubicBezTo>
                    <a:cubicBezTo>
                      <a:pt x="13407" y="17645"/>
                      <a:pt x="20547" y="20398"/>
                      <a:pt x="27769" y="23086"/>
                    </a:cubicBezTo>
                    <a:cubicBezTo>
                      <a:pt x="27810" y="23106"/>
                      <a:pt x="27847" y="23115"/>
                      <a:pt x="27882" y="23115"/>
                    </a:cubicBezTo>
                    <a:cubicBezTo>
                      <a:pt x="28072" y="23115"/>
                      <a:pt x="28159" y="22842"/>
                      <a:pt x="28033" y="22674"/>
                    </a:cubicBezTo>
                    <a:lnTo>
                      <a:pt x="28033" y="22460"/>
                    </a:lnTo>
                    <a:lnTo>
                      <a:pt x="27687" y="22460"/>
                    </a:lnTo>
                    <a:cubicBezTo>
                      <a:pt x="21305" y="19920"/>
                      <a:pt x="14841" y="17513"/>
                      <a:pt x="8394" y="15105"/>
                    </a:cubicBezTo>
                    <a:cubicBezTo>
                      <a:pt x="6811" y="14495"/>
                      <a:pt x="5228" y="13935"/>
                      <a:pt x="3579" y="13324"/>
                    </a:cubicBezTo>
                    <a:cubicBezTo>
                      <a:pt x="2755" y="12978"/>
                      <a:pt x="1716" y="12846"/>
                      <a:pt x="1304" y="12022"/>
                    </a:cubicBezTo>
                    <a:cubicBezTo>
                      <a:pt x="891" y="11263"/>
                      <a:pt x="1106" y="10224"/>
                      <a:pt x="1106" y="9334"/>
                    </a:cubicBezTo>
                    <a:cubicBezTo>
                      <a:pt x="1172" y="6382"/>
                      <a:pt x="1040" y="3299"/>
                      <a:pt x="413" y="413"/>
                    </a:cubicBezTo>
                    <a:lnTo>
                      <a:pt x="479" y="133"/>
                    </a:lnTo>
                    <a:cubicBezTo>
                      <a:pt x="479" y="133"/>
                      <a:pt x="413" y="67"/>
                      <a:pt x="347" y="67"/>
                    </a:cubicBez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797000" y="2681200"/>
                <a:ext cx="1323229" cy="1502924"/>
              </a:xfrm>
              <a:custGeom>
                <a:avLst/>
                <a:gdLst/>
                <a:ahLst/>
                <a:cxnLst/>
                <a:rect l="l" t="t" r="r" b="b"/>
                <a:pathLst>
                  <a:path w="28100" h="31916" extrusionOk="0">
                    <a:moveTo>
                      <a:pt x="11671" y="0"/>
                    </a:moveTo>
                    <a:cubicBezTo>
                      <a:pt x="9440" y="0"/>
                      <a:pt x="7003" y="1368"/>
                      <a:pt x="5294" y="2366"/>
                    </a:cubicBezTo>
                    <a:cubicBezTo>
                      <a:pt x="2821" y="3883"/>
                      <a:pt x="215" y="6291"/>
                      <a:pt x="1" y="9374"/>
                    </a:cubicBezTo>
                    <a:cubicBezTo>
                      <a:pt x="1" y="9457"/>
                      <a:pt x="1" y="9457"/>
                      <a:pt x="67" y="9523"/>
                    </a:cubicBezTo>
                    <a:lnTo>
                      <a:pt x="413" y="9457"/>
                    </a:lnTo>
                    <a:lnTo>
                      <a:pt x="413" y="9242"/>
                    </a:lnTo>
                    <a:cubicBezTo>
                      <a:pt x="1304" y="6423"/>
                      <a:pt x="3019" y="4427"/>
                      <a:pt x="5574" y="2927"/>
                    </a:cubicBezTo>
                    <a:cubicBezTo>
                      <a:pt x="7528" y="1740"/>
                      <a:pt x="9520" y="784"/>
                      <a:pt x="11645" y="784"/>
                    </a:cubicBezTo>
                    <a:cubicBezTo>
                      <a:pt x="12354" y="784"/>
                      <a:pt x="13077" y="890"/>
                      <a:pt x="13819" y="1130"/>
                    </a:cubicBezTo>
                    <a:lnTo>
                      <a:pt x="13885" y="1212"/>
                    </a:lnTo>
                    <a:cubicBezTo>
                      <a:pt x="18420" y="6983"/>
                      <a:pt x="22740" y="12887"/>
                      <a:pt x="26796" y="18938"/>
                    </a:cubicBezTo>
                    <a:cubicBezTo>
                      <a:pt x="18073" y="15772"/>
                      <a:pt x="9416" y="12408"/>
                      <a:pt x="545" y="9589"/>
                    </a:cubicBezTo>
                    <a:lnTo>
                      <a:pt x="479" y="9869"/>
                    </a:lnTo>
                    <a:cubicBezTo>
                      <a:pt x="9350" y="13431"/>
                      <a:pt x="18354" y="16531"/>
                      <a:pt x="27275" y="19763"/>
                    </a:cubicBezTo>
                    <a:cubicBezTo>
                      <a:pt x="27423" y="23803"/>
                      <a:pt x="27489" y="27859"/>
                      <a:pt x="27753" y="31916"/>
                    </a:cubicBezTo>
                    <a:lnTo>
                      <a:pt x="28099" y="31916"/>
                    </a:lnTo>
                    <a:cubicBezTo>
                      <a:pt x="28099" y="27793"/>
                      <a:pt x="27967" y="23671"/>
                      <a:pt x="27835" y="19548"/>
                    </a:cubicBezTo>
                    <a:lnTo>
                      <a:pt x="27835" y="19351"/>
                    </a:lnTo>
                    <a:cubicBezTo>
                      <a:pt x="23565" y="13019"/>
                      <a:pt x="19096" y="6769"/>
                      <a:pt x="14363" y="800"/>
                    </a:cubicBezTo>
                    <a:cubicBezTo>
                      <a:pt x="14231" y="651"/>
                      <a:pt x="14083" y="651"/>
                      <a:pt x="14017" y="651"/>
                    </a:cubicBezTo>
                    <a:cubicBezTo>
                      <a:pt x="13295" y="188"/>
                      <a:pt x="12497" y="0"/>
                      <a:pt x="11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7008164" y="4060569"/>
                <a:ext cx="75485" cy="49633"/>
              </a:xfrm>
              <a:custGeom>
                <a:avLst/>
                <a:gdLst/>
                <a:ahLst/>
                <a:cxnLst/>
                <a:rect l="l" t="t" r="r" b="b"/>
                <a:pathLst>
                  <a:path w="1603" h="1054" extrusionOk="0">
                    <a:moveTo>
                      <a:pt x="117" y="0"/>
                    </a:moveTo>
                    <a:cubicBezTo>
                      <a:pt x="31" y="0"/>
                      <a:pt x="0" y="97"/>
                      <a:pt x="120" y="150"/>
                    </a:cubicBezTo>
                    <a:cubicBezTo>
                      <a:pt x="466" y="496"/>
                      <a:pt x="879" y="843"/>
                      <a:pt x="1357" y="1041"/>
                    </a:cubicBezTo>
                    <a:cubicBezTo>
                      <a:pt x="1375" y="1050"/>
                      <a:pt x="1394" y="1054"/>
                      <a:pt x="1411" y="1054"/>
                    </a:cubicBezTo>
                    <a:cubicBezTo>
                      <a:pt x="1520" y="1054"/>
                      <a:pt x="1602" y="900"/>
                      <a:pt x="1489" y="843"/>
                    </a:cubicBezTo>
                    <a:cubicBezTo>
                      <a:pt x="1076" y="496"/>
                      <a:pt x="598" y="282"/>
                      <a:pt x="186" y="18"/>
                    </a:cubicBezTo>
                    <a:cubicBezTo>
                      <a:pt x="161" y="6"/>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6961780" y="4077710"/>
                <a:ext cx="83302" cy="45913"/>
              </a:xfrm>
              <a:custGeom>
                <a:avLst/>
                <a:gdLst/>
                <a:ahLst/>
                <a:cxnLst/>
                <a:rect l="l" t="t" r="r" b="b"/>
                <a:pathLst>
                  <a:path w="1769" h="975" extrusionOk="0">
                    <a:moveTo>
                      <a:pt x="281" y="1"/>
                    </a:moveTo>
                    <a:cubicBezTo>
                      <a:pt x="132" y="1"/>
                      <a:pt x="0" y="132"/>
                      <a:pt x="132" y="198"/>
                    </a:cubicBezTo>
                    <a:cubicBezTo>
                      <a:pt x="627" y="479"/>
                      <a:pt x="1105" y="743"/>
                      <a:pt x="1583" y="957"/>
                    </a:cubicBezTo>
                    <a:cubicBezTo>
                      <a:pt x="1608" y="970"/>
                      <a:pt x="1631" y="975"/>
                      <a:pt x="1651" y="975"/>
                    </a:cubicBezTo>
                    <a:cubicBezTo>
                      <a:pt x="1736" y="975"/>
                      <a:pt x="1769" y="878"/>
                      <a:pt x="1715" y="825"/>
                    </a:cubicBezTo>
                    <a:cubicBezTo>
                      <a:pt x="1237" y="479"/>
                      <a:pt x="759" y="264"/>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6963569" y="3957300"/>
                <a:ext cx="85986" cy="62394"/>
              </a:xfrm>
              <a:custGeom>
                <a:avLst/>
                <a:gdLst/>
                <a:ahLst/>
                <a:cxnLst/>
                <a:rect l="l" t="t" r="r" b="b"/>
                <a:pathLst>
                  <a:path w="1826" h="1325" extrusionOk="0">
                    <a:moveTo>
                      <a:pt x="1464" y="0"/>
                    </a:moveTo>
                    <a:cubicBezTo>
                      <a:pt x="1368" y="0"/>
                      <a:pt x="1265" y="60"/>
                      <a:pt x="1265" y="150"/>
                    </a:cubicBezTo>
                    <a:cubicBezTo>
                      <a:pt x="1331" y="414"/>
                      <a:pt x="1265" y="694"/>
                      <a:pt x="1067" y="826"/>
                    </a:cubicBezTo>
                    <a:cubicBezTo>
                      <a:pt x="961" y="907"/>
                      <a:pt x="856" y="939"/>
                      <a:pt x="754" y="939"/>
                    </a:cubicBezTo>
                    <a:cubicBezTo>
                      <a:pt x="587" y="939"/>
                      <a:pt x="432" y="853"/>
                      <a:pt x="309" y="760"/>
                    </a:cubicBezTo>
                    <a:cubicBezTo>
                      <a:pt x="270" y="722"/>
                      <a:pt x="225" y="706"/>
                      <a:pt x="184" y="706"/>
                    </a:cubicBezTo>
                    <a:cubicBezTo>
                      <a:pt x="82" y="706"/>
                      <a:pt x="0" y="803"/>
                      <a:pt x="94" y="909"/>
                    </a:cubicBezTo>
                    <a:cubicBezTo>
                      <a:pt x="249" y="1147"/>
                      <a:pt x="541" y="1325"/>
                      <a:pt x="847" y="1325"/>
                    </a:cubicBezTo>
                    <a:cubicBezTo>
                      <a:pt x="964" y="1325"/>
                      <a:pt x="1084" y="1298"/>
                      <a:pt x="1199" y="1238"/>
                    </a:cubicBezTo>
                    <a:cubicBezTo>
                      <a:pt x="1611" y="1041"/>
                      <a:pt x="1826" y="496"/>
                      <a:pt x="1611" y="84"/>
                    </a:cubicBezTo>
                    <a:cubicBezTo>
                      <a:pt x="1585" y="26"/>
                      <a:pt x="1526" y="0"/>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6901269" y="3635296"/>
                <a:ext cx="119985" cy="83773"/>
              </a:xfrm>
              <a:custGeom>
                <a:avLst/>
                <a:gdLst/>
                <a:ahLst/>
                <a:cxnLst/>
                <a:rect l="l" t="t" r="r" b="b"/>
                <a:pathLst>
                  <a:path w="2548" h="1779" extrusionOk="0">
                    <a:moveTo>
                      <a:pt x="724" y="1"/>
                    </a:moveTo>
                    <a:cubicBezTo>
                      <a:pt x="529" y="1"/>
                      <a:pt x="325" y="54"/>
                      <a:pt x="115" y="178"/>
                    </a:cubicBezTo>
                    <a:cubicBezTo>
                      <a:pt x="1" y="306"/>
                      <a:pt x="84" y="471"/>
                      <a:pt x="204" y="471"/>
                    </a:cubicBezTo>
                    <a:cubicBezTo>
                      <a:pt x="223" y="471"/>
                      <a:pt x="243" y="467"/>
                      <a:pt x="263" y="458"/>
                    </a:cubicBezTo>
                    <a:cubicBezTo>
                      <a:pt x="405" y="392"/>
                      <a:pt x="541" y="363"/>
                      <a:pt x="669" y="363"/>
                    </a:cubicBezTo>
                    <a:cubicBezTo>
                      <a:pt x="1344" y="363"/>
                      <a:pt x="1829" y="1169"/>
                      <a:pt x="2176" y="1695"/>
                    </a:cubicBezTo>
                    <a:cubicBezTo>
                      <a:pt x="2221" y="1755"/>
                      <a:pt x="2277" y="1779"/>
                      <a:pt x="2329" y="1779"/>
                    </a:cubicBezTo>
                    <a:cubicBezTo>
                      <a:pt x="2448" y="1779"/>
                      <a:pt x="2548" y="1655"/>
                      <a:pt x="2456" y="1563"/>
                    </a:cubicBezTo>
                    <a:cubicBezTo>
                      <a:pt x="2127" y="839"/>
                      <a:pt x="1494"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6836661" y="3784384"/>
                <a:ext cx="167075" cy="72330"/>
              </a:xfrm>
              <a:custGeom>
                <a:avLst/>
                <a:gdLst/>
                <a:ahLst/>
                <a:cxnLst/>
                <a:rect l="l" t="t" r="r" b="b"/>
                <a:pathLst>
                  <a:path w="3548" h="1536" extrusionOk="0">
                    <a:moveTo>
                      <a:pt x="3276" y="1"/>
                    </a:moveTo>
                    <a:cubicBezTo>
                      <a:pt x="3206" y="1"/>
                      <a:pt x="3135" y="38"/>
                      <a:pt x="3135" y="112"/>
                    </a:cubicBezTo>
                    <a:cubicBezTo>
                      <a:pt x="3083" y="593"/>
                      <a:pt x="2735" y="1043"/>
                      <a:pt x="2250" y="1043"/>
                    </a:cubicBezTo>
                    <a:cubicBezTo>
                      <a:pt x="2120" y="1043"/>
                      <a:pt x="1980" y="1010"/>
                      <a:pt x="1833" y="936"/>
                    </a:cubicBezTo>
                    <a:cubicBezTo>
                      <a:pt x="1552" y="722"/>
                      <a:pt x="1289" y="376"/>
                      <a:pt x="942" y="376"/>
                    </a:cubicBezTo>
                    <a:cubicBezTo>
                      <a:pt x="914" y="373"/>
                      <a:pt x="887" y="371"/>
                      <a:pt x="860" y="371"/>
                    </a:cubicBezTo>
                    <a:cubicBezTo>
                      <a:pt x="288" y="371"/>
                      <a:pt x="1" y="1024"/>
                      <a:pt x="316" y="1481"/>
                    </a:cubicBezTo>
                    <a:cubicBezTo>
                      <a:pt x="340" y="1519"/>
                      <a:pt x="374" y="1535"/>
                      <a:pt x="408" y="1535"/>
                    </a:cubicBezTo>
                    <a:cubicBezTo>
                      <a:pt x="491" y="1535"/>
                      <a:pt x="577" y="1442"/>
                      <a:pt x="530" y="1349"/>
                    </a:cubicBezTo>
                    <a:cubicBezTo>
                      <a:pt x="414" y="986"/>
                      <a:pt x="553" y="776"/>
                      <a:pt x="915" y="776"/>
                    </a:cubicBezTo>
                    <a:cubicBezTo>
                      <a:pt x="964" y="776"/>
                      <a:pt x="1017" y="780"/>
                      <a:pt x="1074" y="788"/>
                    </a:cubicBezTo>
                    <a:cubicBezTo>
                      <a:pt x="1140" y="870"/>
                      <a:pt x="1289" y="936"/>
                      <a:pt x="1355" y="1068"/>
                    </a:cubicBezTo>
                    <a:cubicBezTo>
                      <a:pt x="1487" y="1134"/>
                      <a:pt x="1635" y="1283"/>
                      <a:pt x="1767" y="1349"/>
                    </a:cubicBezTo>
                    <a:cubicBezTo>
                      <a:pt x="1931" y="1426"/>
                      <a:pt x="2090" y="1458"/>
                      <a:pt x="2249" y="1458"/>
                    </a:cubicBezTo>
                    <a:cubicBezTo>
                      <a:pt x="2362" y="1458"/>
                      <a:pt x="2475" y="1442"/>
                      <a:pt x="2591" y="1415"/>
                    </a:cubicBezTo>
                    <a:cubicBezTo>
                      <a:pt x="3135" y="1200"/>
                      <a:pt x="3548" y="656"/>
                      <a:pt x="3416" y="112"/>
                    </a:cubicBezTo>
                    <a:cubicBezTo>
                      <a:pt x="3416" y="38"/>
                      <a:pt x="3346"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6690539" y="3822104"/>
                <a:ext cx="170466" cy="175222"/>
              </a:xfrm>
              <a:custGeom>
                <a:avLst/>
                <a:gdLst/>
                <a:ahLst/>
                <a:cxnLst/>
                <a:rect l="l" t="t" r="r" b="b"/>
                <a:pathLst>
                  <a:path w="3620" h="3721" extrusionOk="0">
                    <a:moveTo>
                      <a:pt x="630" y="1"/>
                    </a:moveTo>
                    <a:cubicBezTo>
                      <a:pt x="431" y="1"/>
                      <a:pt x="230" y="96"/>
                      <a:pt x="55" y="333"/>
                    </a:cubicBezTo>
                    <a:cubicBezTo>
                      <a:pt x="0" y="388"/>
                      <a:pt x="81" y="498"/>
                      <a:pt x="157" y="498"/>
                    </a:cubicBezTo>
                    <a:cubicBezTo>
                      <a:pt x="173" y="498"/>
                      <a:pt x="189" y="493"/>
                      <a:pt x="203" y="482"/>
                    </a:cubicBezTo>
                    <a:cubicBezTo>
                      <a:pt x="356" y="310"/>
                      <a:pt x="492" y="241"/>
                      <a:pt x="612" y="241"/>
                    </a:cubicBezTo>
                    <a:cubicBezTo>
                      <a:pt x="1022" y="241"/>
                      <a:pt x="1241" y="1053"/>
                      <a:pt x="1292" y="1372"/>
                    </a:cubicBezTo>
                    <a:lnTo>
                      <a:pt x="1292" y="1916"/>
                    </a:lnTo>
                    <a:cubicBezTo>
                      <a:pt x="1358" y="2263"/>
                      <a:pt x="1440" y="2543"/>
                      <a:pt x="1572" y="2741"/>
                    </a:cubicBezTo>
                    <a:cubicBezTo>
                      <a:pt x="1984" y="3285"/>
                      <a:pt x="2743" y="3367"/>
                      <a:pt x="3353" y="3697"/>
                    </a:cubicBezTo>
                    <a:cubicBezTo>
                      <a:pt x="3382" y="3714"/>
                      <a:pt x="3411" y="3721"/>
                      <a:pt x="3438" y="3721"/>
                    </a:cubicBezTo>
                    <a:cubicBezTo>
                      <a:pt x="3546" y="3721"/>
                      <a:pt x="3620" y="3605"/>
                      <a:pt x="3567" y="3499"/>
                    </a:cubicBezTo>
                    <a:cubicBezTo>
                      <a:pt x="3287" y="3087"/>
                      <a:pt x="2875" y="3021"/>
                      <a:pt x="2462" y="2873"/>
                    </a:cubicBezTo>
                    <a:cubicBezTo>
                      <a:pt x="1572" y="2543"/>
                      <a:pt x="1770" y="1636"/>
                      <a:pt x="1638" y="894"/>
                    </a:cubicBezTo>
                    <a:cubicBezTo>
                      <a:pt x="1502" y="463"/>
                      <a:pt x="1069"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6657388" y="3561223"/>
                <a:ext cx="164485" cy="111650"/>
              </a:xfrm>
              <a:custGeom>
                <a:avLst/>
                <a:gdLst/>
                <a:ahLst/>
                <a:cxnLst/>
                <a:rect l="l" t="t" r="r" b="b"/>
                <a:pathLst>
                  <a:path w="3493" h="2371" extrusionOk="0">
                    <a:moveTo>
                      <a:pt x="782" y="0"/>
                    </a:moveTo>
                    <a:cubicBezTo>
                      <a:pt x="411" y="0"/>
                      <a:pt x="61" y="265"/>
                      <a:pt x="0" y="729"/>
                    </a:cubicBezTo>
                    <a:cubicBezTo>
                      <a:pt x="0" y="794"/>
                      <a:pt x="70" y="827"/>
                      <a:pt x="141" y="827"/>
                    </a:cubicBezTo>
                    <a:cubicBezTo>
                      <a:pt x="211" y="827"/>
                      <a:pt x="281" y="794"/>
                      <a:pt x="281" y="729"/>
                    </a:cubicBezTo>
                    <a:cubicBezTo>
                      <a:pt x="341" y="472"/>
                      <a:pt x="505" y="378"/>
                      <a:pt x="684" y="378"/>
                    </a:cubicBezTo>
                    <a:cubicBezTo>
                      <a:pt x="896" y="378"/>
                      <a:pt x="1130" y="510"/>
                      <a:pt x="1237" y="663"/>
                    </a:cubicBezTo>
                    <a:cubicBezTo>
                      <a:pt x="1451" y="860"/>
                      <a:pt x="1517" y="1075"/>
                      <a:pt x="1583" y="1273"/>
                    </a:cubicBezTo>
                    <a:cubicBezTo>
                      <a:pt x="1798" y="1553"/>
                      <a:pt x="1930" y="1899"/>
                      <a:pt x="2210" y="2097"/>
                    </a:cubicBezTo>
                    <a:cubicBezTo>
                      <a:pt x="2409" y="2259"/>
                      <a:pt x="2653" y="2371"/>
                      <a:pt x="2889" y="2371"/>
                    </a:cubicBezTo>
                    <a:cubicBezTo>
                      <a:pt x="3063" y="2371"/>
                      <a:pt x="3234" y="2310"/>
                      <a:pt x="3381" y="2163"/>
                    </a:cubicBezTo>
                    <a:cubicBezTo>
                      <a:pt x="3492" y="2052"/>
                      <a:pt x="3415" y="1881"/>
                      <a:pt x="3299" y="1881"/>
                    </a:cubicBezTo>
                    <a:cubicBezTo>
                      <a:pt x="3278" y="1881"/>
                      <a:pt x="3255" y="1887"/>
                      <a:pt x="3232" y="1899"/>
                    </a:cubicBezTo>
                    <a:cubicBezTo>
                      <a:pt x="3113" y="1941"/>
                      <a:pt x="3006" y="1960"/>
                      <a:pt x="2907" y="1960"/>
                    </a:cubicBezTo>
                    <a:cubicBezTo>
                      <a:pt x="2040" y="1960"/>
                      <a:pt x="1912" y="472"/>
                      <a:pt x="1171" y="102"/>
                    </a:cubicBezTo>
                    <a:cubicBezTo>
                      <a:pt x="1046" y="33"/>
                      <a:pt x="91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6612322" y="3333071"/>
                <a:ext cx="118667" cy="62253"/>
              </a:xfrm>
              <a:custGeom>
                <a:avLst/>
                <a:gdLst/>
                <a:ahLst/>
                <a:cxnLst/>
                <a:rect l="l" t="t" r="r" b="b"/>
                <a:pathLst>
                  <a:path w="2520" h="1322" extrusionOk="0">
                    <a:moveTo>
                      <a:pt x="133" y="0"/>
                    </a:moveTo>
                    <a:cubicBezTo>
                      <a:pt x="67" y="0"/>
                      <a:pt x="1" y="148"/>
                      <a:pt x="133" y="214"/>
                    </a:cubicBezTo>
                    <a:cubicBezTo>
                      <a:pt x="825" y="478"/>
                      <a:pt x="1584" y="890"/>
                      <a:pt x="2277" y="1303"/>
                    </a:cubicBezTo>
                    <a:cubicBezTo>
                      <a:pt x="2297" y="1316"/>
                      <a:pt x="2318" y="1321"/>
                      <a:pt x="2338" y="1321"/>
                    </a:cubicBezTo>
                    <a:cubicBezTo>
                      <a:pt x="2443" y="1321"/>
                      <a:pt x="2520" y="1160"/>
                      <a:pt x="2408" y="1105"/>
                    </a:cubicBezTo>
                    <a:cubicBezTo>
                      <a:pt x="1716" y="627"/>
                      <a:pt x="957" y="28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6503449" y="3663786"/>
                <a:ext cx="209127" cy="81136"/>
              </a:xfrm>
              <a:custGeom>
                <a:avLst/>
                <a:gdLst/>
                <a:ahLst/>
                <a:cxnLst/>
                <a:rect l="l" t="t" r="r" b="b"/>
                <a:pathLst>
                  <a:path w="4441" h="1723" extrusionOk="0">
                    <a:moveTo>
                      <a:pt x="763" y="1"/>
                    </a:moveTo>
                    <a:cubicBezTo>
                      <a:pt x="467" y="1"/>
                      <a:pt x="201" y="140"/>
                      <a:pt x="54" y="397"/>
                    </a:cubicBezTo>
                    <a:cubicBezTo>
                      <a:pt x="0" y="537"/>
                      <a:pt x="72" y="614"/>
                      <a:pt x="166" y="614"/>
                    </a:cubicBezTo>
                    <a:cubicBezTo>
                      <a:pt x="216" y="614"/>
                      <a:pt x="272" y="592"/>
                      <a:pt x="318" y="546"/>
                    </a:cubicBezTo>
                    <a:cubicBezTo>
                      <a:pt x="403" y="403"/>
                      <a:pt x="518" y="345"/>
                      <a:pt x="649" y="345"/>
                    </a:cubicBezTo>
                    <a:cubicBezTo>
                      <a:pt x="1154" y="345"/>
                      <a:pt x="1906" y="1200"/>
                      <a:pt x="2181" y="1370"/>
                    </a:cubicBezTo>
                    <a:cubicBezTo>
                      <a:pt x="2462" y="1585"/>
                      <a:pt x="2787" y="1723"/>
                      <a:pt x="3121" y="1723"/>
                    </a:cubicBezTo>
                    <a:cubicBezTo>
                      <a:pt x="3197" y="1723"/>
                      <a:pt x="3275" y="1715"/>
                      <a:pt x="3352" y="1700"/>
                    </a:cubicBezTo>
                    <a:cubicBezTo>
                      <a:pt x="3962" y="1634"/>
                      <a:pt x="4440" y="1090"/>
                      <a:pt x="4308" y="463"/>
                    </a:cubicBezTo>
                    <a:cubicBezTo>
                      <a:pt x="4308" y="382"/>
                      <a:pt x="4261" y="345"/>
                      <a:pt x="4200" y="345"/>
                    </a:cubicBezTo>
                    <a:cubicBezTo>
                      <a:pt x="4114" y="345"/>
                      <a:pt x="4001" y="420"/>
                      <a:pt x="3962" y="546"/>
                    </a:cubicBezTo>
                    <a:cubicBezTo>
                      <a:pt x="3932" y="1102"/>
                      <a:pt x="3639" y="1295"/>
                      <a:pt x="3268" y="1295"/>
                    </a:cubicBezTo>
                    <a:cubicBezTo>
                      <a:pt x="2815" y="1295"/>
                      <a:pt x="2245" y="1007"/>
                      <a:pt x="1901" y="744"/>
                    </a:cubicBezTo>
                    <a:cubicBezTo>
                      <a:pt x="1703" y="463"/>
                      <a:pt x="1423" y="199"/>
                      <a:pt x="1076" y="51"/>
                    </a:cubicBezTo>
                    <a:cubicBezTo>
                      <a:pt x="971" y="17"/>
                      <a:pt x="865"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6564243" y="3345597"/>
                <a:ext cx="124694" cy="53494"/>
              </a:xfrm>
              <a:custGeom>
                <a:avLst/>
                <a:gdLst/>
                <a:ahLst/>
                <a:cxnLst/>
                <a:rect l="l" t="t" r="r" b="b"/>
                <a:pathLst>
                  <a:path w="2648" h="1136" extrusionOk="0">
                    <a:moveTo>
                      <a:pt x="83" y="1"/>
                    </a:moveTo>
                    <a:cubicBezTo>
                      <a:pt x="1" y="1"/>
                      <a:pt x="9" y="146"/>
                      <a:pt x="66" y="146"/>
                    </a:cubicBezTo>
                    <a:cubicBezTo>
                      <a:pt x="890" y="427"/>
                      <a:pt x="1649" y="773"/>
                      <a:pt x="2473" y="1119"/>
                    </a:cubicBezTo>
                    <a:cubicBezTo>
                      <a:pt x="2496" y="1131"/>
                      <a:pt x="2517" y="1136"/>
                      <a:pt x="2536" y="1136"/>
                    </a:cubicBezTo>
                    <a:cubicBezTo>
                      <a:pt x="2622" y="1136"/>
                      <a:pt x="2648" y="1025"/>
                      <a:pt x="2539" y="971"/>
                    </a:cubicBezTo>
                    <a:cubicBezTo>
                      <a:pt x="1846" y="493"/>
                      <a:pt x="956" y="212"/>
                      <a:pt x="132" y="14"/>
                    </a:cubicBezTo>
                    <a:cubicBezTo>
                      <a:pt x="113" y="5"/>
                      <a:pt x="97"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6431401" y="2765680"/>
                <a:ext cx="58297" cy="86740"/>
              </a:xfrm>
              <a:custGeom>
                <a:avLst/>
                <a:gdLst/>
                <a:ahLst/>
                <a:cxnLst/>
                <a:rect l="l" t="t" r="r" b="b"/>
                <a:pathLst>
                  <a:path w="1238" h="1842" extrusionOk="0">
                    <a:moveTo>
                      <a:pt x="77" y="1"/>
                    </a:moveTo>
                    <a:cubicBezTo>
                      <a:pt x="34" y="1"/>
                      <a:pt x="1" y="47"/>
                      <a:pt x="1" y="94"/>
                    </a:cubicBezTo>
                    <a:cubicBezTo>
                      <a:pt x="347" y="655"/>
                      <a:pt x="677" y="1265"/>
                      <a:pt x="1089" y="1809"/>
                    </a:cubicBezTo>
                    <a:cubicBezTo>
                      <a:pt x="1089" y="1832"/>
                      <a:pt x="1101" y="1842"/>
                      <a:pt x="1117" y="1842"/>
                    </a:cubicBezTo>
                    <a:cubicBezTo>
                      <a:pt x="1160" y="1842"/>
                      <a:pt x="1238" y="1772"/>
                      <a:pt x="1238" y="1677"/>
                    </a:cubicBezTo>
                    <a:cubicBezTo>
                      <a:pt x="891" y="1133"/>
                      <a:pt x="479" y="572"/>
                      <a:pt x="133" y="28"/>
                    </a:cubicBezTo>
                    <a:cubicBezTo>
                      <a:pt x="113" y="9"/>
                      <a:pt x="94"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6402817" y="2774156"/>
                <a:ext cx="75862" cy="108825"/>
              </a:xfrm>
              <a:custGeom>
                <a:avLst/>
                <a:gdLst/>
                <a:ahLst/>
                <a:cxnLst/>
                <a:rect l="l" t="t" r="r" b="b"/>
                <a:pathLst>
                  <a:path w="1611" h="2311" extrusionOk="0">
                    <a:moveTo>
                      <a:pt x="123" y="1"/>
                    </a:moveTo>
                    <a:cubicBezTo>
                      <a:pt x="61" y="1"/>
                      <a:pt x="1" y="102"/>
                      <a:pt x="47" y="194"/>
                    </a:cubicBezTo>
                    <a:cubicBezTo>
                      <a:pt x="394" y="887"/>
                      <a:pt x="872" y="1563"/>
                      <a:pt x="1366" y="2256"/>
                    </a:cubicBezTo>
                    <a:cubicBezTo>
                      <a:pt x="1386" y="2294"/>
                      <a:pt x="1416" y="2310"/>
                      <a:pt x="1448" y="2310"/>
                    </a:cubicBezTo>
                    <a:cubicBezTo>
                      <a:pt x="1526" y="2310"/>
                      <a:pt x="1611" y="2217"/>
                      <a:pt x="1564" y="2124"/>
                    </a:cubicBezTo>
                    <a:cubicBezTo>
                      <a:pt x="1086" y="1431"/>
                      <a:pt x="674" y="739"/>
                      <a:pt x="196" y="62"/>
                    </a:cubicBezTo>
                    <a:cubicBezTo>
                      <a:pt x="176" y="18"/>
                      <a:pt x="14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6247843" y="3530050"/>
                <a:ext cx="227869" cy="82125"/>
              </a:xfrm>
              <a:custGeom>
                <a:avLst/>
                <a:gdLst/>
                <a:ahLst/>
                <a:cxnLst/>
                <a:rect l="l" t="t" r="r" b="b"/>
                <a:pathLst>
                  <a:path w="4839" h="1744" extrusionOk="0">
                    <a:moveTo>
                      <a:pt x="4055" y="1"/>
                    </a:moveTo>
                    <a:cubicBezTo>
                      <a:pt x="3794" y="1"/>
                      <a:pt x="3522" y="105"/>
                      <a:pt x="3272" y="286"/>
                    </a:cubicBezTo>
                    <a:cubicBezTo>
                      <a:pt x="2926" y="500"/>
                      <a:pt x="2662" y="764"/>
                      <a:pt x="2382" y="1044"/>
                    </a:cubicBezTo>
                    <a:cubicBezTo>
                      <a:pt x="2100" y="1246"/>
                      <a:pt x="1791" y="1346"/>
                      <a:pt x="1493" y="1346"/>
                    </a:cubicBezTo>
                    <a:cubicBezTo>
                      <a:pt x="988" y="1346"/>
                      <a:pt x="514" y="1060"/>
                      <a:pt x="255" y="500"/>
                    </a:cubicBezTo>
                    <a:cubicBezTo>
                      <a:pt x="255" y="442"/>
                      <a:pt x="211" y="416"/>
                      <a:pt x="163" y="416"/>
                    </a:cubicBezTo>
                    <a:cubicBezTo>
                      <a:pt x="88" y="416"/>
                      <a:pt x="0" y="476"/>
                      <a:pt x="40" y="566"/>
                    </a:cubicBezTo>
                    <a:cubicBezTo>
                      <a:pt x="255" y="1176"/>
                      <a:pt x="733" y="1654"/>
                      <a:pt x="1425" y="1737"/>
                    </a:cubicBezTo>
                    <a:cubicBezTo>
                      <a:pt x="1467" y="1741"/>
                      <a:pt x="1507" y="1743"/>
                      <a:pt x="1547" y="1743"/>
                    </a:cubicBezTo>
                    <a:cubicBezTo>
                      <a:pt x="2555" y="1743"/>
                      <a:pt x="3194" y="398"/>
                      <a:pt x="4127" y="398"/>
                    </a:cubicBezTo>
                    <a:cubicBezTo>
                      <a:pt x="4269" y="398"/>
                      <a:pt x="4417" y="429"/>
                      <a:pt x="4575" y="500"/>
                    </a:cubicBezTo>
                    <a:cubicBezTo>
                      <a:pt x="4594" y="509"/>
                      <a:pt x="4613" y="513"/>
                      <a:pt x="4632" y="513"/>
                    </a:cubicBezTo>
                    <a:cubicBezTo>
                      <a:pt x="4753" y="513"/>
                      <a:pt x="4838" y="343"/>
                      <a:pt x="4723" y="286"/>
                    </a:cubicBezTo>
                    <a:cubicBezTo>
                      <a:pt x="4526" y="89"/>
                      <a:pt x="4295"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6373197" y="3676265"/>
                <a:ext cx="103315" cy="182945"/>
              </a:xfrm>
              <a:custGeom>
                <a:avLst/>
                <a:gdLst/>
                <a:ahLst/>
                <a:cxnLst/>
                <a:rect l="l" t="t" r="r" b="b"/>
                <a:pathLst>
                  <a:path w="2194" h="3885" extrusionOk="0">
                    <a:moveTo>
                      <a:pt x="891" y="0"/>
                    </a:moveTo>
                    <a:cubicBezTo>
                      <a:pt x="346" y="132"/>
                      <a:pt x="0" y="759"/>
                      <a:pt x="198" y="1303"/>
                    </a:cubicBezTo>
                    <a:cubicBezTo>
                      <a:pt x="264" y="1583"/>
                      <a:pt x="478" y="1781"/>
                      <a:pt x="759" y="1930"/>
                    </a:cubicBezTo>
                    <a:cubicBezTo>
                      <a:pt x="1088" y="2062"/>
                      <a:pt x="1435" y="2128"/>
                      <a:pt x="1583" y="2606"/>
                    </a:cubicBezTo>
                    <a:cubicBezTo>
                      <a:pt x="1649" y="2952"/>
                      <a:pt x="1501" y="3298"/>
                      <a:pt x="1237" y="3579"/>
                    </a:cubicBezTo>
                    <a:cubicBezTo>
                      <a:pt x="1118" y="3684"/>
                      <a:pt x="1232" y="3885"/>
                      <a:pt x="1383" y="3885"/>
                    </a:cubicBezTo>
                    <a:cubicBezTo>
                      <a:pt x="1421" y="3885"/>
                      <a:pt x="1461" y="3872"/>
                      <a:pt x="1501" y="3843"/>
                    </a:cubicBezTo>
                    <a:cubicBezTo>
                      <a:pt x="1995" y="3496"/>
                      <a:pt x="2193" y="2886"/>
                      <a:pt x="1913" y="2342"/>
                    </a:cubicBezTo>
                    <a:cubicBezTo>
                      <a:pt x="1781" y="2062"/>
                      <a:pt x="1583" y="1847"/>
                      <a:pt x="1369" y="1715"/>
                    </a:cubicBezTo>
                    <a:cubicBezTo>
                      <a:pt x="1171" y="1649"/>
                      <a:pt x="957" y="1583"/>
                      <a:pt x="825" y="1435"/>
                    </a:cubicBezTo>
                    <a:cubicBezTo>
                      <a:pt x="346" y="1023"/>
                      <a:pt x="478" y="479"/>
                      <a:pt x="957" y="281"/>
                    </a:cubicBezTo>
                    <a:cubicBezTo>
                      <a:pt x="1088" y="198"/>
                      <a:pt x="95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6096118" y="3323276"/>
                <a:ext cx="204653" cy="137597"/>
              </a:xfrm>
              <a:custGeom>
                <a:avLst/>
                <a:gdLst/>
                <a:ahLst/>
                <a:cxnLst/>
                <a:rect l="l" t="t" r="r" b="b"/>
                <a:pathLst>
                  <a:path w="4346" h="2922" extrusionOk="0">
                    <a:moveTo>
                      <a:pt x="1183" y="1"/>
                    </a:moveTo>
                    <a:cubicBezTo>
                      <a:pt x="772" y="1"/>
                      <a:pt x="385" y="173"/>
                      <a:pt x="113" y="488"/>
                    </a:cubicBezTo>
                    <a:cubicBezTo>
                      <a:pt x="0" y="589"/>
                      <a:pt x="97" y="737"/>
                      <a:pt x="208" y="737"/>
                    </a:cubicBezTo>
                    <a:cubicBezTo>
                      <a:pt x="243" y="737"/>
                      <a:pt x="279" y="722"/>
                      <a:pt x="311" y="686"/>
                    </a:cubicBezTo>
                    <a:cubicBezTo>
                      <a:pt x="545" y="434"/>
                      <a:pt x="815" y="324"/>
                      <a:pt x="1081" y="324"/>
                    </a:cubicBezTo>
                    <a:cubicBezTo>
                      <a:pt x="1526" y="324"/>
                      <a:pt x="1957" y="633"/>
                      <a:pt x="2174" y="1098"/>
                    </a:cubicBezTo>
                    <a:cubicBezTo>
                      <a:pt x="2372" y="1511"/>
                      <a:pt x="2520" y="1923"/>
                      <a:pt x="2718" y="2269"/>
                    </a:cubicBezTo>
                    <a:cubicBezTo>
                      <a:pt x="2982" y="2633"/>
                      <a:pt x="3322" y="2921"/>
                      <a:pt x="3746" y="2921"/>
                    </a:cubicBezTo>
                    <a:cubicBezTo>
                      <a:pt x="3879" y="2921"/>
                      <a:pt x="4020" y="2893"/>
                      <a:pt x="4169" y="2830"/>
                    </a:cubicBezTo>
                    <a:cubicBezTo>
                      <a:pt x="4346" y="2756"/>
                      <a:pt x="4260" y="2539"/>
                      <a:pt x="4088" y="2539"/>
                    </a:cubicBezTo>
                    <a:cubicBezTo>
                      <a:pt x="4067" y="2539"/>
                      <a:pt x="4044" y="2542"/>
                      <a:pt x="4021" y="2550"/>
                    </a:cubicBezTo>
                    <a:cubicBezTo>
                      <a:pt x="3962" y="2559"/>
                      <a:pt x="3905" y="2563"/>
                      <a:pt x="3851" y="2563"/>
                    </a:cubicBezTo>
                    <a:cubicBezTo>
                      <a:pt x="2716" y="2563"/>
                      <a:pt x="2678" y="661"/>
                      <a:pt x="1828" y="142"/>
                    </a:cubicBezTo>
                    <a:cubicBezTo>
                      <a:pt x="1615" y="47"/>
                      <a:pt x="1396"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5991153" y="3442085"/>
                <a:ext cx="119609" cy="60369"/>
              </a:xfrm>
              <a:custGeom>
                <a:avLst/>
                <a:gdLst/>
                <a:ahLst/>
                <a:cxnLst/>
                <a:rect l="l" t="t" r="r" b="b"/>
                <a:pathLst>
                  <a:path w="2540" h="1282" extrusionOk="0">
                    <a:moveTo>
                      <a:pt x="2379" y="1"/>
                    </a:moveTo>
                    <a:cubicBezTo>
                      <a:pt x="2347" y="1"/>
                      <a:pt x="2311" y="9"/>
                      <a:pt x="2276" y="27"/>
                    </a:cubicBezTo>
                    <a:cubicBezTo>
                      <a:pt x="1996" y="307"/>
                      <a:pt x="1781" y="637"/>
                      <a:pt x="1451" y="851"/>
                    </a:cubicBezTo>
                    <a:cubicBezTo>
                      <a:pt x="1353" y="890"/>
                      <a:pt x="1248" y="909"/>
                      <a:pt x="1143" y="909"/>
                    </a:cubicBezTo>
                    <a:cubicBezTo>
                      <a:pt x="723" y="909"/>
                      <a:pt x="320" y="608"/>
                      <a:pt x="479" y="158"/>
                    </a:cubicBezTo>
                    <a:cubicBezTo>
                      <a:pt x="519" y="77"/>
                      <a:pt x="434" y="21"/>
                      <a:pt x="347" y="21"/>
                    </a:cubicBezTo>
                    <a:cubicBezTo>
                      <a:pt x="294" y="21"/>
                      <a:pt x="240" y="42"/>
                      <a:pt x="215" y="93"/>
                    </a:cubicBezTo>
                    <a:cubicBezTo>
                      <a:pt x="0" y="637"/>
                      <a:pt x="413" y="1197"/>
                      <a:pt x="957" y="1263"/>
                    </a:cubicBezTo>
                    <a:cubicBezTo>
                      <a:pt x="1021" y="1276"/>
                      <a:pt x="1086" y="1281"/>
                      <a:pt x="1150" y="1281"/>
                    </a:cubicBezTo>
                    <a:cubicBezTo>
                      <a:pt x="1774" y="1281"/>
                      <a:pt x="2360" y="727"/>
                      <a:pt x="2540" y="158"/>
                    </a:cubicBezTo>
                    <a:cubicBezTo>
                      <a:pt x="2540" y="62"/>
                      <a:pt x="2469" y="1"/>
                      <a:pt x="2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5968644" y="3599178"/>
                <a:ext cx="149134" cy="110002"/>
              </a:xfrm>
              <a:custGeom>
                <a:avLst/>
                <a:gdLst/>
                <a:ahLst/>
                <a:cxnLst/>
                <a:rect l="l" t="t" r="r" b="b"/>
                <a:pathLst>
                  <a:path w="3167" h="2336" extrusionOk="0">
                    <a:moveTo>
                      <a:pt x="359" y="1"/>
                    </a:moveTo>
                    <a:cubicBezTo>
                      <a:pt x="299" y="1"/>
                      <a:pt x="233" y="38"/>
                      <a:pt x="198" y="120"/>
                    </a:cubicBezTo>
                    <a:cubicBezTo>
                      <a:pt x="0" y="747"/>
                      <a:pt x="66" y="1506"/>
                      <a:pt x="825" y="1703"/>
                    </a:cubicBezTo>
                    <a:cubicBezTo>
                      <a:pt x="876" y="1715"/>
                      <a:pt x="925" y="1721"/>
                      <a:pt x="972" y="1721"/>
                    </a:cubicBezTo>
                    <a:cubicBezTo>
                      <a:pt x="1180" y="1721"/>
                      <a:pt x="1354" y="1613"/>
                      <a:pt x="1583" y="1506"/>
                    </a:cubicBezTo>
                    <a:cubicBezTo>
                      <a:pt x="1669" y="1485"/>
                      <a:pt x="1753" y="1475"/>
                      <a:pt x="1835" y="1475"/>
                    </a:cubicBezTo>
                    <a:cubicBezTo>
                      <a:pt x="2085" y="1475"/>
                      <a:pt x="2312" y="1571"/>
                      <a:pt x="2474" y="1769"/>
                    </a:cubicBezTo>
                    <a:cubicBezTo>
                      <a:pt x="2605" y="1918"/>
                      <a:pt x="2605" y="2116"/>
                      <a:pt x="2671" y="2248"/>
                    </a:cubicBezTo>
                    <a:cubicBezTo>
                      <a:pt x="2707" y="2312"/>
                      <a:pt x="2764" y="2336"/>
                      <a:pt x="2818" y="2336"/>
                    </a:cubicBezTo>
                    <a:cubicBezTo>
                      <a:pt x="2888" y="2336"/>
                      <a:pt x="2952" y="2294"/>
                      <a:pt x="2952" y="2248"/>
                    </a:cubicBezTo>
                    <a:cubicBezTo>
                      <a:pt x="3166" y="1769"/>
                      <a:pt x="2671" y="1225"/>
                      <a:pt x="2259" y="1093"/>
                    </a:cubicBezTo>
                    <a:cubicBezTo>
                      <a:pt x="2147" y="1058"/>
                      <a:pt x="2043" y="1038"/>
                      <a:pt x="1946" y="1038"/>
                    </a:cubicBezTo>
                    <a:cubicBezTo>
                      <a:pt x="1815" y="1038"/>
                      <a:pt x="1696" y="1074"/>
                      <a:pt x="1583" y="1159"/>
                    </a:cubicBezTo>
                    <a:cubicBezTo>
                      <a:pt x="1348" y="1204"/>
                      <a:pt x="1144" y="1347"/>
                      <a:pt x="928" y="1347"/>
                    </a:cubicBezTo>
                    <a:cubicBezTo>
                      <a:pt x="826" y="1347"/>
                      <a:pt x="722" y="1315"/>
                      <a:pt x="610" y="1225"/>
                    </a:cubicBezTo>
                    <a:cubicBezTo>
                      <a:pt x="346" y="945"/>
                      <a:pt x="412" y="533"/>
                      <a:pt x="478" y="186"/>
                    </a:cubicBezTo>
                    <a:cubicBezTo>
                      <a:pt x="517" y="71"/>
                      <a:pt x="444"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949196" y="2898898"/>
                <a:ext cx="70164" cy="57309"/>
              </a:xfrm>
              <a:custGeom>
                <a:avLst/>
                <a:gdLst/>
                <a:ahLst/>
                <a:cxnLst/>
                <a:rect l="l" t="t" r="r" b="b"/>
                <a:pathLst>
                  <a:path w="1490" h="1217" extrusionOk="0">
                    <a:moveTo>
                      <a:pt x="1348" y="1"/>
                    </a:moveTo>
                    <a:cubicBezTo>
                      <a:pt x="1332" y="1"/>
                      <a:pt x="1316" y="6"/>
                      <a:pt x="1304" y="19"/>
                    </a:cubicBezTo>
                    <a:cubicBezTo>
                      <a:pt x="825" y="299"/>
                      <a:pt x="413" y="629"/>
                      <a:pt x="1" y="1124"/>
                    </a:cubicBezTo>
                    <a:cubicBezTo>
                      <a:pt x="1" y="1170"/>
                      <a:pt x="34" y="1217"/>
                      <a:pt x="76" y="1217"/>
                    </a:cubicBezTo>
                    <a:cubicBezTo>
                      <a:pt x="94" y="1217"/>
                      <a:pt x="113" y="1209"/>
                      <a:pt x="133" y="1190"/>
                    </a:cubicBezTo>
                    <a:cubicBezTo>
                      <a:pt x="545" y="843"/>
                      <a:pt x="957" y="497"/>
                      <a:pt x="1370" y="151"/>
                    </a:cubicBezTo>
                    <a:cubicBezTo>
                      <a:pt x="1490" y="97"/>
                      <a:pt x="1415"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890992" y="3258433"/>
                <a:ext cx="22556" cy="105717"/>
              </a:xfrm>
              <a:custGeom>
                <a:avLst/>
                <a:gdLst/>
                <a:ahLst/>
                <a:cxnLst/>
                <a:rect l="l" t="t" r="r" b="b"/>
                <a:pathLst>
                  <a:path w="479" h="2245" extrusionOk="0">
                    <a:moveTo>
                      <a:pt x="330" y="1"/>
                    </a:moveTo>
                    <a:cubicBezTo>
                      <a:pt x="281" y="1"/>
                      <a:pt x="231" y="26"/>
                      <a:pt x="198" y="84"/>
                    </a:cubicBezTo>
                    <a:cubicBezTo>
                      <a:pt x="0" y="761"/>
                      <a:pt x="0" y="1453"/>
                      <a:pt x="0" y="2146"/>
                    </a:cubicBezTo>
                    <a:cubicBezTo>
                      <a:pt x="0" y="2212"/>
                      <a:pt x="50" y="2245"/>
                      <a:pt x="99" y="2245"/>
                    </a:cubicBezTo>
                    <a:cubicBezTo>
                      <a:pt x="149" y="2245"/>
                      <a:pt x="198" y="2212"/>
                      <a:pt x="198" y="2146"/>
                    </a:cubicBezTo>
                    <a:cubicBezTo>
                      <a:pt x="280" y="1453"/>
                      <a:pt x="412" y="827"/>
                      <a:pt x="478" y="150"/>
                    </a:cubicBezTo>
                    <a:cubicBezTo>
                      <a:pt x="478" y="60"/>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5865328" y="3301991"/>
                <a:ext cx="22603" cy="110144"/>
              </a:xfrm>
              <a:custGeom>
                <a:avLst/>
                <a:gdLst/>
                <a:ahLst/>
                <a:cxnLst/>
                <a:rect l="l" t="t" r="r" b="b"/>
                <a:pathLst>
                  <a:path w="480" h="2339" extrusionOk="0">
                    <a:moveTo>
                      <a:pt x="339" y="0"/>
                    </a:moveTo>
                    <a:cubicBezTo>
                      <a:pt x="302" y="0"/>
                      <a:pt x="265" y="17"/>
                      <a:pt x="265" y="50"/>
                    </a:cubicBezTo>
                    <a:cubicBezTo>
                      <a:pt x="1" y="726"/>
                      <a:pt x="199" y="1633"/>
                      <a:pt x="413" y="2309"/>
                    </a:cubicBezTo>
                    <a:cubicBezTo>
                      <a:pt x="413" y="2331"/>
                      <a:pt x="421" y="2338"/>
                      <a:pt x="430" y="2338"/>
                    </a:cubicBezTo>
                    <a:cubicBezTo>
                      <a:pt x="450" y="2338"/>
                      <a:pt x="479" y="2309"/>
                      <a:pt x="479" y="2309"/>
                    </a:cubicBezTo>
                    <a:cubicBezTo>
                      <a:pt x="331" y="1485"/>
                      <a:pt x="413" y="808"/>
                      <a:pt x="413" y="50"/>
                    </a:cubicBezTo>
                    <a:cubicBezTo>
                      <a:pt x="413" y="17"/>
                      <a:pt x="376"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7" name="Google Shape;3627;p57"/>
          <p:cNvSpPr txBox="1">
            <a:spLocks noGrp="1"/>
          </p:cNvSpPr>
          <p:nvPr>
            <p:ph type="subTitle" idx="1"/>
          </p:nvPr>
        </p:nvSpPr>
        <p:spPr>
          <a:xfrm>
            <a:off x="697975" y="1376825"/>
            <a:ext cx="30996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1 - Contexte</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Origine du projet</a:t>
            </a:r>
            <a:endParaRPr/>
          </a:p>
          <a:p>
            <a:pPr marL="457200" lvl="0" indent="-304800" algn="l" rtl="0">
              <a:spcBef>
                <a:spcPts val="0"/>
              </a:spcBef>
              <a:spcAft>
                <a:spcPts val="0"/>
              </a:spcAft>
              <a:buSzPts val="1200"/>
              <a:buChar char="●"/>
            </a:pPr>
            <a:r>
              <a:rPr lang="en"/>
              <a:t>Etat des lieux</a:t>
            </a:r>
            <a:endParaRPr/>
          </a:p>
          <a:p>
            <a:pPr marL="457200" lvl="0" indent="-304800" algn="l" rtl="0">
              <a:spcBef>
                <a:spcPts val="0"/>
              </a:spcBef>
              <a:spcAft>
                <a:spcPts val="0"/>
              </a:spcAft>
              <a:buSzPts val="1200"/>
              <a:buChar char="●"/>
            </a:pPr>
            <a:r>
              <a:rPr lang="en"/>
              <a:t>Les exigences client</a:t>
            </a:r>
            <a:endParaRPr/>
          </a:p>
          <a:p>
            <a:pPr marL="457200" lvl="0" indent="-304800" algn="l" rtl="0">
              <a:spcBef>
                <a:spcPts val="0"/>
              </a:spcBef>
              <a:spcAft>
                <a:spcPts val="0"/>
              </a:spcAft>
              <a:buSzPts val="1200"/>
              <a:buChar char="●"/>
            </a:pPr>
            <a:r>
              <a:rPr lang="en"/>
              <a:t>Portée du projet</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628" name="Google Shape;3628;p57"/>
          <p:cNvSpPr txBox="1">
            <a:spLocks noGrp="1"/>
          </p:cNvSpPr>
          <p:nvPr>
            <p:ph type="subTitle" idx="1"/>
          </p:nvPr>
        </p:nvSpPr>
        <p:spPr>
          <a:xfrm>
            <a:off x="645125" y="3026250"/>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400" b="1">
                <a:latin typeface="Poppins"/>
                <a:ea typeface="Poppins"/>
                <a:cs typeface="Poppins"/>
                <a:sym typeface="Poppins"/>
              </a:rPr>
              <a:t>2 - Description du projet</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Objectifs globaux</a:t>
            </a:r>
            <a:endParaRPr/>
          </a:p>
          <a:p>
            <a:pPr marL="457200" lvl="0" indent="-304800" algn="l" rtl="0">
              <a:spcBef>
                <a:spcPts val="0"/>
              </a:spcBef>
              <a:spcAft>
                <a:spcPts val="0"/>
              </a:spcAft>
              <a:buSzPts val="1200"/>
              <a:buChar char="●"/>
            </a:pPr>
            <a:r>
              <a:rPr lang="en"/>
              <a:t>Descriptions des parties prenantes</a:t>
            </a:r>
            <a:endParaRPr/>
          </a:p>
          <a:p>
            <a:pPr marL="457200" lvl="0" indent="-304800" algn="l" rtl="0">
              <a:spcBef>
                <a:spcPts val="0"/>
              </a:spcBef>
              <a:spcAft>
                <a:spcPts val="0"/>
              </a:spcAft>
              <a:buSzPts val="1200"/>
              <a:buChar char="●"/>
            </a:pPr>
            <a:r>
              <a:rPr lang="en"/>
              <a:t>Contraintes et exigences spécifiques</a:t>
            </a:r>
            <a:endParaRPr/>
          </a:p>
          <a:p>
            <a:pPr marL="457200" lvl="0" indent="-304800" algn="l" rtl="0">
              <a:spcBef>
                <a:spcPts val="0"/>
              </a:spcBef>
              <a:spcAft>
                <a:spcPts val="0"/>
              </a:spcAft>
              <a:buSzPts val="1200"/>
              <a:buChar char="●"/>
            </a:pPr>
            <a:r>
              <a:rPr lang="en"/>
              <a:t>Lieux de réalisation du projet</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cxnSp>
        <p:nvCxnSpPr>
          <p:cNvPr id="3629" name="Google Shape;3629;p57"/>
          <p:cNvCxnSpPr/>
          <p:nvPr/>
        </p:nvCxnSpPr>
        <p:spPr>
          <a:xfrm flipH="1">
            <a:off x="4669475" y="1231575"/>
            <a:ext cx="8700" cy="3408300"/>
          </a:xfrm>
          <a:prstGeom prst="straightConnector1">
            <a:avLst/>
          </a:prstGeom>
          <a:noFill/>
          <a:ln w="28575" cap="flat" cmpd="sng">
            <a:solidFill>
              <a:schemeClr val="dk2"/>
            </a:solidFill>
            <a:prstDash val="solid"/>
            <a:round/>
            <a:headEnd type="diamond" w="med" len="med"/>
            <a:tailEnd type="diamond" w="med" len="med"/>
          </a:ln>
        </p:spPr>
      </p:cxnSp>
      <p:sp>
        <p:nvSpPr>
          <p:cNvPr id="3630" name="Google Shape;3630;p57"/>
          <p:cNvSpPr txBox="1">
            <a:spLocks noGrp="1"/>
          </p:cNvSpPr>
          <p:nvPr>
            <p:ph type="subTitle" idx="1"/>
          </p:nvPr>
        </p:nvSpPr>
        <p:spPr>
          <a:xfrm>
            <a:off x="4989850" y="1429675"/>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3 - Description fonctionnelle des besoins</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Profils utilisateurs</a:t>
            </a:r>
            <a:endParaRPr/>
          </a:p>
          <a:p>
            <a:pPr marL="457200" lvl="0" indent="-304800" algn="l" rtl="0">
              <a:spcBef>
                <a:spcPts val="0"/>
              </a:spcBef>
              <a:spcAft>
                <a:spcPts val="0"/>
              </a:spcAft>
              <a:buSzPts val="1200"/>
              <a:buChar char="●"/>
            </a:pPr>
            <a:r>
              <a:rPr lang="en"/>
              <a:t>Scénarios d’utilisation</a:t>
            </a:r>
            <a:endParaRPr/>
          </a:p>
          <a:p>
            <a:pPr marL="457200" lvl="0" indent="-304800" algn="l" rtl="0">
              <a:spcBef>
                <a:spcPts val="0"/>
              </a:spcBef>
              <a:spcAft>
                <a:spcPts val="0"/>
              </a:spcAft>
              <a:buSzPts val="1200"/>
              <a:buChar char="●"/>
            </a:pPr>
            <a:r>
              <a:rPr lang="en"/>
              <a:t>Fonctionnalités essentielles</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631" name="Google Shape;3631;p57"/>
          <p:cNvSpPr txBox="1">
            <a:spLocks noGrp="1"/>
          </p:cNvSpPr>
          <p:nvPr>
            <p:ph type="subTitle" idx="1"/>
          </p:nvPr>
        </p:nvSpPr>
        <p:spPr>
          <a:xfrm>
            <a:off x="4989850" y="2988600"/>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4 - Exigences fonctionnelles</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Description détaillées des fonctionnalités du système</a:t>
            </a:r>
            <a:endParaRPr/>
          </a:p>
          <a:p>
            <a:pPr marL="457200" lvl="0" indent="-304800" algn="l" rtl="0">
              <a:spcBef>
                <a:spcPts val="0"/>
              </a:spcBef>
              <a:spcAft>
                <a:spcPts val="0"/>
              </a:spcAft>
              <a:buSzPts val="1200"/>
              <a:buChar char="●"/>
            </a:pPr>
            <a:r>
              <a:rPr lang="en"/>
              <a:t>Cas d’utilisation</a:t>
            </a:r>
            <a:endParaRPr/>
          </a:p>
          <a:p>
            <a:pPr marL="457200" lvl="0" indent="-304800" algn="l" rtl="0">
              <a:spcBef>
                <a:spcPts val="0"/>
              </a:spcBef>
              <a:spcAft>
                <a:spcPts val="0"/>
              </a:spcAft>
              <a:buSzPts val="1200"/>
              <a:buChar char="●"/>
            </a:pPr>
            <a:r>
              <a:rPr lang="en"/>
              <a:t>Diagramme de séquence</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sp>
        <p:nvSpPr>
          <p:cNvPr id="3636" name="Google Shape;3636;p58"/>
          <p:cNvSpPr txBox="1">
            <a:spLocks noGrp="1"/>
          </p:cNvSpPr>
          <p:nvPr>
            <p:ph type="title"/>
          </p:nvPr>
        </p:nvSpPr>
        <p:spPr>
          <a:xfrm>
            <a:off x="1215770" y="363650"/>
            <a:ext cx="4502100" cy="66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b="0">
                <a:latin typeface="Poppins"/>
                <a:ea typeface="Poppins"/>
                <a:cs typeface="Poppins"/>
                <a:sym typeface="Poppins"/>
              </a:rPr>
              <a:t>Cahier des charges</a:t>
            </a:r>
            <a:endParaRPr sz="2500" b="0">
              <a:latin typeface="Poppins"/>
              <a:ea typeface="Poppins"/>
              <a:cs typeface="Poppins"/>
              <a:sym typeface="Poppins"/>
            </a:endParaRPr>
          </a:p>
        </p:txBody>
      </p:sp>
      <p:grpSp>
        <p:nvGrpSpPr>
          <p:cNvPr id="3637" name="Google Shape;3637;p58"/>
          <p:cNvGrpSpPr/>
          <p:nvPr/>
        </p:nvGrpSpPr>
        <p:grpSpPr>
          <a:xfrm>
            <a:off x="645201" y="543537"/>
            <a:ext cx="474893" cy="384221"/>
            <a:chOff x="5797000" y="2681200"/>
            <a:chExt cx="1329115" cy="1533818"/>
          </a:xfrm>
        </p:grpSpPr>
        <p:sp>
          <p:nvSpPr>
            <p:cNvPr id="3638" name="Google Shape;3638;p58"/>
            <p:cNvSpPr/>
            <p:nvPr/>
          </p:nvSpPr>
          <p:spPr>
            <a:xfrm>
              <a:off x="5819556" y="3145934"/>
              <a:ext cx="1284333" cy="1038193"/>
            </a:xfrm>
            <a:custGeom>
              <a:avLst/>
              <a:gdLst/>
              <a:ahLst/>
              <a:cxnLst/>
              <a:rect l="l" t="t" r="r" b="b"/>
              <a:pathLst>
                <a:path w="27274" h="22047" extrusionOk="0">
                  <a:moveTo>
                    <a:pt x="1847" y="2390"/>
                  </a:moveTo>
                  <a:cubicBezTo>
                    <a:pt x="1923" y="2390"/>
                    <a:pt x="1995" y="2449"/>
                    <a:pt x="1995" y="2539"/>
                  </a:cubicBezTo>
                  <a:cubicBezTo>
                    <a:pt x="1929" y="3216"/>
                    <a:pt x="1797" y="3842"/>
                    <a:pt x="1715" y="4535"/>
                  </a:cubicBezTo>
                  <a:cubicBezTo>
                    <a:pt x="1715" y="4601"/>
                    <a:pt x="1666" y="4634"/>
                    <a:pt x="1616" y="4634"/>
                  </a:cubicBezTo>
                  <a:cubicBezTo>
                    <a:pt x="1567" y="4634"/>
                    <a:pt x="1517" y="4601"/>
                    <a:pt x="1517" y="4535"/>
                  </a:cubicBezTo>
                  <a:cubicBezTo>
                    <a:pt x="1517" y="3842"/>
                    <a:pt x="1517" y="3150"/>
                    <a:pt x="1715" y="2473"/>
                  </a:cubicBezTo>
                  <a:cubicBezTo>
                    <a:pt x="1748" y="2415"/>
                    <a:pt x="1798" y="2390"/>
                    <a:pt x="1847" y="2390"/>
                  </a:cubicBezTo>
                  <a:close/>
                  <a:moveTo>
                    <a:pt x="1311" y="3314"/>
                  </a:moveTo>
                  <a:cubicBezTo>
                    <a:pt x="1348" y="3314"/>
                    <a:pt x="1385" y="3331"/>
                    <a:pt x="1385" y="3364"/>
                  </a:cubicBezTo>
                  <a:cubicBezTo>
                    <a:pt x="1385" y="4122"/>
                    <a:pt x="1303" y="4799"/>
                    <a:pt x="1451" y="5623"/>
                  </a:cubicBezTo>
                  <a:cubicBezTo>
                    <a:pt x="1451" y="5623"/>
                    <a:pt x="1422" y="5652"/>
                    <a:pt x="1402" y="5652"/>
                  </a:cubicBezTo>
                  <a:cubicBezTo>
                    <a:pt x="1393" y="5652"/>
                    <a:pt x="1385" y="5645"/>
                    <a:pt x="1385" y="5623"/>
                  </a:cubicBezTo>
                  <a:cubicBezTo>
                    <a:pt x="1171" y="4947"/>
                    <a:pt x="973" y="4040"/>
                    <a:pt x="1237" y="3364"/>
                  </a:cubicBezTo>
                  <a:cubicBezTo>
                    <a:pt x="1237" y="3331"/>
                    <a:pt x="1274" y="3314"/>
                    <a:pt x="1311" y="3314"/>
                  </a:cubicBezTo>
                  <a:close/>
                  <a:moveTo>
                    <a:pt x="7056" y="3767"/>
                  </a:moveTo>
                  <a:cubicBezTo>
                    <a:pt x="7269" y="3767"/>
                    <a:pt x="7488" y="3813"/>
                    <a:pt x="7701" y="3908"/>
                  </a:cubicBezTo>
                  <a:cubicBezTo>
                    <a:pt x="8551" y="4427"/>
                    <a:pt x="8589" y="6329"/>
                    <a:pt x="9724" y="6329"/>
                  </a:cubicBezTo>
                  <a:cubicBezTo>
                    <a:pt x="9778" y="6329"/>
                    <a:pt x="9835" y="6325"/>
                    <a:pt x="9894" y="6316"/>
                  </a:cubicBezTo>
                  <a:cubicBezTo>
                    <a:pt x="9917" y="6308"/>
                    <a:pt x="9940" y="6305"/>
                    <a:pt x="9961" y="6305"/>
                  </a:cubicBezTo>
                  <a:cubicBezTo>
                    <a:pt x="10133" y="6305"/>
                    <a:pt x="10219" y="6522"/>
                    <a:pt x="10042" y="6596"/>
                  </a:cubicBezTo>
                  <a:cubicBezTo>
                    <a:pt x="9893" y="6659"/>
                    <a:pt x="9752" y="6687"/>
                    <a:pt x="9619" y="6687"/>
                  </a:cubicBezTo>
                  <a:cubicBezTo>
                    <a:pt x="9195" y="6687"/>
                    <a:pt x="8855" y="6399"/>
                    <a:pt x="8591" y="6035"/>
                  </a:cubicBezTo>
                  <a:cubicBezTo>
                    <a:pt x="8393" y="5689"/>
                    <a:pt x="8245" y="5277"/>
                    <a:pt x="8047" y="4864"/>
                  </a:cubicBezTo>
                  <a:cubicBezTo>
                    <a:pt x="7830" y="4399"/>
                    <a:pt x="7399" y="4090"/>
                    <a:pt x="6954" y="4090"/>
                  </a:cubicBezTo>
                  <a:cubicBezTo>
                    <a:pt x="6688" y="4090"/>
                    <a:pt x="6418" y="4200"/>
                    <a:pt x="6184" y="4452"/>
                  </a:cubicBezTo>
                  <a:cubicBezTo>
                    <a:pt x="6152" y="4488"/>
                    <a:pt x="6116" y="4503"/>
                    <a:pt x="6081" y="4503"/>
                  </a:cubicBezTo>
                  <a:cubicBezTo>
                    <a:pt x="5970" y="4503"/>
                    <a:pt x="5873" y="4355"/>
                    <a:pt x="5986" y="4254"/>
                  </a:cubicBezTo>
                  <a:cubicBezTo>
                    <a:pt x="6258" y="3939"/>
                    <a:pt x="6645" y="3767"/>
                    <a:pt x="7056" y="3767"/>
                  </a:cubicBezTo>
                  <a:close/>
                  <a:moveTo>
                    <a:pt x="6023" y="6290"/>
                  </a:moveTo>
                  <a:cubicBezTo>
                    <a:pt x="6113" y="6290"/>
                    <a:pt x="6184" y="6351"/>
                    <a:pt x="6184" y="6447"/>
                  </a:cubicBezTo>
                  <a:cubicBezTo>
                    <a:pt x="6004" y="7016"/>
                    <a:pt x="5418" y="7570"/>
                    <a:pt x="4794" y="7570"/>
                  </a:cubicBezTo>
                  <a:cubicBezTo>
                    <a:pt x="4730" y="7570"/>
                    <a:pt x="4665" y="7565"/>
                    <a:pt x="4601" y="7552"/>
                  </a:cubicBezTo>
                  <a:cubicBezTo>
                    <a:pt x="4057" y="7486"/>
                    <a:pt x="3644" y="6926"/>
                    <a:pt x="3859" y="6382"/>
                  </a:cubicBezTo>
                  <a:cubicBezTo>
                    <a:pt x="3884" y="6331"/>
                    <a:pt x="3938" y="6310"/>
                    <a:pt x="3991" y="6310"/>
                  </a:cubicBezTo>
                  <a:cubicBezTo>
                    <a:pt x="4078" y="6310"/>
                    <a:pt x="4163" y="6366"/>
                    <a:pt x="4123" y="6447"/>
                  </a:cubicBezTo>
                  <a:cubicBezTo>
                    <a:pt x="3964" y="6897"/>
                    <a:pt x="4367" y="7198"/>
                    <a:pt x="4787" y="7198"/>
                  </a:cubicBezTo>
                  <a:cubicBezTo>
                    <a:pt x="4892" y="7198"/>
                    <a:pt x="4997" y="7179"/>
                    <a:pt x="5095" y="7140"/>
                  </a:cubicBezTo>
                  <a:cubicBezTo>
                    <a:pt x="5425" y="6926"/>
                    <a:pt x="5640" y="6596"/>
                    <a:pt x="5920" y="6316"/>
                  </a:cubicBezTo>
                  <a:cubicBezTo>
                    <a:pt x="5955" y="6298"/>
                    <a:pt x="5991" y="6290"/>
                    <a:pt x="6023" y="6290"/>
                  </a:cubicBezTo>
                  <a:close/>
                  <a:moveTo>
                    <a:pt x="13150" y="8158"/>
                  </a:moveTo>
                  <a:cubicBezTo>
                    <a:pt x="13390" y="8158"/>
                    <a:pt x="13621" y="8246"/>
                    <a:pt x="13818" y="8443"/>
                  </a:cubicBezTo>
                  <a:cubicBezTo>
                    <a:pt x="13933" y="8500"/>
                    <a:pt x="13848" y="8670"/>
                    <a:pt x="13727" y="8670"/>
                  </a:cubicBezTo>
                  <a:cubicBezTo>
                    <a:pt x="13708" y="8670"/>
                    <a:pt x="13689" y="8666"/>
                    <a:pt x="13670" y="8657"/>
                  </a:cubicBezTo>
                  <a:cubicBezTo>
                    <a:pt x="13512" y="8586"/>
                    <a:pt x="13364" y="8555"/>
                    <a:pt x="13222" y="8555"/>
                  </a:cubicBezTo>
                  <a:cubicBezTo>
                    <a:pt x="12289" y="8555"/>
                    <a:pt x="11650" y="9900"/>
                    <a:pt x="10642" y="9900"/>
                  </a:cubicBezTo>
                  <a:cubicBezTo>
                    <a:pt x="10602" y="9900"/>
                    <a:pt x="10562" y="9898"/>
                    <a:pt x="10520" y="9894"/>
                  </a:cubicBezTo>
                  <a:cubicBezTo>
                    <a:pt x="9828" y="9811"/>
                    <a:pt x="9350" y="9333"/>
                    <a:pt x="9135" y="8723"/>
                  </a:cubicBezTo>
                  <a:cubicBezTo>
                    <a:pt x="9095" y="8633"/>
                    <a:pt x="9183" y="8573"/>
                    <a:pt x="9258" y="8573"/>
                  </a:cubicBezTo>
                  <a:cubicBezTo>
                    <a:pt x="9306" y="8573"/>
                    <a:pt x="9350" y="8599"/>
                    <a:pt x="9350" y="8657"/>
                  </a:cubicBezTo>
                  <a:cubicBezTo>
                    <a:pt x="9609" y="9217"/>
                    <a:pt x="10083" y="9503"/>
                    <a:pt x="10588" y="9503"/>
                  </a:cubicBezTo>
                  <a:cubicBezTo>
                    <a:pt x="10886" y="9503"/>
                    <a:pt x="11195" y="9403"/>
                    <a:pt x="11477" y="9201"/>
                  </a:cubicBezTo>
                  <a:cubicBezTo>
                    <a:pt x="11757" y="8921"/>
                    <a:pt x="12021" y="8657"/>
                    <a:pt x="12367" y="8443"/>
                  </a:cubicBezTo>
                  <a:cubicBezTo>
                    <a:pt x="12617" y="8262"/>
                    <a:pt x="12889" y="8158"/>
                    <a:pt x="13150" y="8158"/>
                  </a:cubicBezTo>
                  <a:close/>
                  <a:moveTo>
                    <a:pt x="18574" y="8819"/>
                  </a:moveTo>
                  <a:cubicBezTo>
                    <a:pt x="18705" y="8819"/>
                    <a:pt x="18838" y="8852"/>
                    <a:pt x="18963" y="8921"/>
                  </a:cubicBezTo>
                  <a:cubicBezTo>
                    <a:pt x="19704" y="9291"/>
                    <a:pt x="19832" y="10779"/>
                    <a:pt x="20699" y="10779"/>
                  </a:cubicBezTo>
                  <a:cubicBezTo>
                    <a:pt x="20798" y="10779"/>
                    <a:pt x="20905" y="10760"/>
                    <a:pt x="21024" y="10718"/>
                  </a:cubicBezTo>
                  <a:cubicBezTo>
                    <a:pt x="21047" y="10706"/>
                    <a:pt x="21070" y="10700"/>
                    <a:pt x="21091" y="10700"/>
                  </a:cubicBezTo>
                  <a:cubicBezTo>
                    <a:pt x="21207" y="10700"/>
                    <a:pt x="21284" y="10871"/>
                    <a:pt x="21173" y="10982"/>
                  </a:cubicBezTo>
                  <a:cubicBezTo>
                    <a:pt x="21026" y="11129"/>
                    <a:pt x="20855" y="11190"/>
                    <a:pt x="20681" y="11190"/>
                  </a:cubicBezTo>
                  <a:cubicBezTo>
                    <a:pt x="20445" y="11190"/>
                    <a:pt x="20201" y="11078"/>
                    <a:pt x="20002" y="10916"/>
                  </a:cubicBezTo>
                  <a:cubicBezTo>
                    <a:pt x="19722" y="10718"/>
                    <a:pt x="19590" y="10372"/>
                    <a:pt x="19375" y="10092"/>
                  </a:cubicBezTo>
                  <a:cubicBezTo>
                    <a:pt x="19309" y="9894"/>
                    <a:pt x="19243" y="9679"/>
                    <a:pt x="19029" y="9482"/>
                  </a:cubicBezTo>
                  <a:cubicBezTo>
                    <a:pt x="18922" y="9329"/>
                    <a:pt x="18688" y="9197"/>
                    <a:pt x="18476" y="9197"/>
                  </a:cubicBezTo>
                  <a:cubicBezTo>
                    <a:pt x="18297" y="9197"/>
                    <a:pt x="18133" y="9291"/>
                    <a:pt x="18073" y="9548"/>
                  </a:cubicBezTo>
                  <a:cubicBezTo>
                    <a:pt x="18073" y="9613"/>
                    <a:pt x="18003" y="9646"/>
                    <a:pt x="17933" y="9646"/>
                  </a:cubicBezTo>
                  <a:cubicBezTo>
                    <a:pt x="17862" y="9646"/>
                    <a:pt x="17792" y="9613"/>
                    <a:pt x="17792" y="9548"/>
                  </a:cubicBezTo>
                  <a:cubicBezTo>
                    <a:pt x="17853" y="9084"/>
                    <a:pt x="18203" y="8819"/>
                    <a:pt x="18574" y="8819"/>
                  </a:cubicBezTo>
                  <a:close/>
                  <a:moveTo>
                    <a:pt x="3525" y="9626"/>
                  </a:moveTo>
                  <a:cubicBezTo>
                    <a:pt x="3610" y="9626"/>
                    <a:pt x="3683" y="9696"/>
                    <a:pt x="3644" y="9811"/>
                  </a:cubicBezTo>
                  <a:cubicBezTo>
                    <a:pt x="3578" y="10158"/>
                    <a:pt x="3512" y="10570"/>
                    <a:pt x="3776" y="10850"/>
                  </a:cubicBezTo>
                  <a:cubicBezTo>
                    <a:pt x="3888" y="10940"/>
                    <a:pt x="3992" y="10972"/>
                    <a:pt x="4094" y="10972"/>
                  </a:cubicBezTo>
                  <a:cubicBezTo>
                    <a:pt x="4310" y="10972"/>
                    <a:pt x="4514" y="10829"/>
                    <a:pt x="4749" y="10784"/>
                  </a:cubicBezTo>
                  <a:cubicBezTo>
                    <a:pt x="4862" y="10699"/>
                    <a:pt x="4981" y="10663"/>
                    <a:pt x="5112" y="10663"/>
                  </a:cubicBezTo>
                  <a:cubicBezTo>
                    <a:pt x="5209" y="10663"/>
                    <a:pt x="5313" y="10683"/>
                    <a:pt x="5425" y="10718"/>
                  </a:cubicBezTo>
                  <a:cubicBezTo>
                    <a:pt x="5837" y="10850"/>
                    <a:pt x="6332" y="11394"/>
                    <a:pt x="6118" y="11873"/>
                  </a:cubicBezTo>
                  <a:cubicBezTo>
                    <a:pt x="6118" y="11919"/>
                    <a:pt x="6054" y="11961"/>
                    <a:pt x="5984" y="11961"/>
                  </a:cubicBezTo>
                  <a:cubicBezTo>
                    <a:pt x="5930" y="11961"/>
                    <a:pt x="5873" y="11937"/>
                    <a:pt x="5837" y="11873"/>
                  </a:cubicBezTo>
                  <a:cubicBezTo>
                    <a:pt x="5771" y="11741"/>
                    <a:pt x="5771" y="11543"/>
                    <a:pt x="5640" y="11394"/>
                  </a:cubicBezTo>
                  <a:cubicBezTo>
                    <a:pt x="5478" y="11196"/>
                    <a:pt x="5251" y="11100"/>
                    <a:pt x="5001" y="11100"/>
                  </a:cubicBezTo>
                  <a:cubicBezTo>
                    <a:pt x="4919" y="11100"/>
                    <a:pt x="4835" y="11110"/>
                    <a:pt x="4749" y="11131"/>
                  </a:cubicBezTo>
                  <a:cubicBezTo>
                    <a:pt x="4520" y="11238"/>
                    <a:pt x="4346" y="11346"/>
                    <a:pt x="4138" y="11346"/>
                  </a:cubicBezTo>
                  <a:cubicBezTo>
                    <a:pt x="4091" y="11346"/>
                    <a:pt x="4042" y="11340"/>
                    <a:pt x="3991" y="11328"/>
                  </a:cubicBezTo>
                  <a:cubicBezTo>
                    <a:pt x="3232" y="11131"/>
                    <a:pt x="3166" y="10372"/>
                    <a:pt x="3364" y="9745"/>
                  </a:cubicBezTo>
                  <a:cubicBezTo>
                    <a:pt x="3399" y="9663"/>
                    <a:pt x="3465" y="9626"/>
                    <a:pt x="3525" y="9626"/>
                  </a:cubicBezTo>
                  <a:close/>
                  <a:moveTo>
                    <a:pt x="23695" y="10393"/>
                  </a:moveTo>
                  <a:cubicBezTo>
                    <a:pt x="24465" y="10393"/>
                    <a:pt x="25098" y="11231"/>
                    <a:pt x="25427" y="11955"/>
                  </a:cubicBezTo>
                  <a:cubicBezTo>
                    <a:pt x="25519" y="12047"/>
                    <a:pt x="25419" y="12171"/>
                    <a:pt x="25300" y="12171"/>
                  </a:cubicBezTo>
                  <a:cubicBezTo>
                    <a:pt x="25248" y="12171"/>
                    <a:pt x="25192" y="12147"/>
                    <a:pt x="25147" y="12087"/>
                  </a:cubicBezTo>
                  <a:cubicBezTo>
                    <a:pt x="24800" y="11561"/>
                    <a:pt x="24315" y="10755"/>
                    <a:pt x="23640" y="10755"/>
                  </a:cubicBezTo>
                  <a:cubicBezTo>
                    <a:pt x="23512" y="10755"/>
                    <a:pt x="23376" y="10784"/>
                    <a:pt x="23234" y="10850"/>
                  </a:cubicBezTo>
                  <a:cubicBezTo>
                    <a:pt x="23214" y="10859"/>
                    <a:pt x="23194" y="10863"/>
                    <a:pt x="23175" y="10863"/>
                  </a:cubicBezTo>
                  <a:cubicBezTo>
                    <a:pt x="23055" y="10863"/>
                    <a:pt x="22972" y="10698"/>
                    <a:pt x="23086" y="10570"/>
                  </a:cubicBezTo>
                  <a:cubicBezTo>
                    <a:pt x="23296" y="10446"/>
                    <a:pt x="23500" y="10393"/>
                    <a:pt x="23695" y="10393"/>
                  </a:cubicBezTo>
                  <a:close/>
                  <a:moveTo>
                    <a:pt x="15286" y="10998"/>
                  </a:moveTo>
                  <a:cubicBezTo>
                    <a:pt x="15388" y="10998"/>
                    <a:pt x="15494" y="11014"/>
                    <a:pt x="15599" y="11048"/>
                  </a:cubicBezTo>
                  <a:cubicBezTo>
                    <a:pt x="15946" y="11196"/>
                    <a:pt x="16226" y="11460"/>
                    <a:pt x="16424" y="11741"/>
                  </a:cubicBezTo>
                  <a:cubicBezTo>
                    <a:pt x="16768" y="12004"/>
                    <a:pt x="17338" y="12292"/>
                    <a:pt x="17791" y="12292"/>
                  </a:cubicBezTo>
                  <a:cubicBezTo>
                    <a:pt x="18162" y="12292"/>
                    <a:pt x="18455" y="12099"/>
                    <a:pt x="18485" y="11543"/>
                  </a:cubicBezTo>
                  <a:cubicBezTo>
                    <a:pt x="18524" y="11417"/>
                    <a:pt x="18637" y="11342"/>
                    <a:pt x="18723" y="11342"/>
                  </a:cubicBezTo>
                  <a:cubicBezTo>
                    <a:pt x="18784" y="11342"/>
                    <a:pt x="18831" y="11379"/>
                    <a:pt x="18831" y="11460"/>
                  </a:cubicBezTo>
                  <a:cubicBezTo>
                    <a:pt x="18963" y="12087"/>
                    <a:pt x="18485" y="12631"/>
                    <a:pt x="17875" y="12697"/>
                  </a:cubicBezTo>
                  <a:cubicBezTo>
                    <a:pt x="17798" y="12712"/>
                    <a:pt x="17720" y="12720"/>
                    <a:pt x="17644" y="12720"/>
                  </a:cubicBezTo>
                  <a:cubicBezTo>
                    <a:pt x="17310" y="12720"/>
                    <a:pt x="16985" y="12582"/>
                    <a:pt x="16704" y="12367"/>
                  </a:cubicBezTo>
                  <a:cubicBezTo>
                    <a:pt x="16429" y="12197"/>
                    <a:pt x="15677" y="11342"/>
                    <a:pt x="15172" y="11342"/>
                  </a:cubicBezTo>
                  <a:cubicBezTo>
                    <a:pt x="15041" y="11342"/>
                    <a:pt x="14926" y="11400"/>
                    <a:pt x="14841" y="11543"/>
                  </a:cubicBezTo>
                  <a:cubicBezTo>
                    <a:pt x="14795" y="11589"/>
                    <a:pt x="14739" y="11611"/>
                    <a:pt x="14689" y="11611"/>
                  </a:cubicBezTo>
                  <a:cubicBezTo>
                    <a:pt x="14595" y="11611"/>
                    <a:pt x="14523" y="11534"/>
                    <a:pt x="14577" y="11394"/>
                  </a:cubicBezTo>
                  <a:cubicBezTo>
                    <a:pt x="14724" y="11137"/>
                    <a:pt x="14990" y="10998"/>
                    <a:pt x="15286" y="10998"/>
                  </a:cubicBezTo>
                  <a:close/>
                  <a:moveTo>
                    <a:pt x="24875" y="13559"/>
                  </a:moveTo>
                  <a:cubicBezTo>
                    <a:pt x="24945" y="13559"/>
                    <a:pt x="25015" y="13596"/>
                    <a:pt x="25015" y="13670"/>
                  </a:cubicBezTo>
                  <a:cubicBezTo>
                    <a:pt x="25147" y="14214"/>
                    <a:pt x="24734" y="14758"/>
                    <a:pt x="24190" y="14973"/>
                  </a:cubicBezTo>
                  <a:cubicBezTo>
                    <a:pt x="24074" y="15000"/>
                    <a:pt x="23961" y="15016"/>
                    <a:pt x="23848" y="15016"/>
                  </a:cubicBezTo>
                  <a:cubicBezTo>
                    <a:pt x="23689" y="15016"/>
                    <a:pt x="23530" y="14984"/>
                    <a:pt x="23366" y="14907"/>
                  </a:cubicBezTo>
                  <a:cubicBezTo>
                    <a:pt x="23234" y="14841"/>
                    <a:pt x="23086" y="14692"/>
                    <a:pt x="22954" y="14626"/>
                  </a:cubicBezTo>
                  <a:cubicBezTo>
                    <a:pt x="22888" y="14494"/>
                    <a:pt x="22739" y="14428"/>
                    <a:pt x="22673" y="14346"/>
                  </a:cubicBezTo>
                  <a:cubicBezTo>
                    <a:pt x="22616" y="14338"/>
                    <a:pt x="22563" y="14334"/>
                    <a:pt x="22514" y="14334"/>
                  </a:cubicBezTo>
                  <a:cubicBezTo>
                    <a:pt x="22152" y="14334"/>
                    <a:pt x="22013" y="14544"/>
                    <a:pt x="22129" y="14907"/>
                  </a:cubicBezTo>
                  <a:cubicBezTo>
                    <a:pt x="22176" y="15000"/>
                    <a:pt x="22090" y="15093"/>
                    <a:pt x="22007" y="15093"/>
                  </a:cubicBezTo>
                  <a:cubicBezTo>
                    <a:pt x="21973" y="15093"/>
                    <a:pt x="21939" y="15077"/>
                    <a:pt x="21915" y="15039"/>
                  </a:cubicBezTo>
                  <a:cubicBezTo>
                    <a:pt x="21600" y="14582"/>
                    <a:pt x="21887" y="13929"/>
                    <a:pt x="22459" y="13929"/>
                  </a:cubicBezTo>
                  <a:cubicBezTo>
                    <a:pt x="22486" y="13929"/>
                    <a:pt x="22513" y="13931"/>
                    <a:pt x="22541" y="13934"/>
                  </a:cubicBezTo>
                  <a:cubicBezTo>
                    <a:pt x="22888" y="13934"/>
                    <a:pt x="23151" y="14280"/>
                    <a:pt x="23432" y="14494"/>
                  </a:cubicBezTo>
                  <a:cubicBezTo>
                    <a:pt x="23579" y="14568"/>
                    <a:pt x="23719" y="14601"/>
                    <a:pt x="23849" y="14601"/>
                  </a:cubicBezTo>
                  <a:cubicBezTo>
                    <a:pt x="24334" y="14601"/>
                    <a:pt x="24682" y="14151"/>
                    <a:pt x="24734" y="13670"/>
                  </a:cubicBezTo>
                  <a:cubicBezTo>
                    <a:pt x="24734" y="13596"/>
                    <a:pt x="24805" y="13559"/>
                    <a:pt x="24875" y="13559"/>
                  </a:cubicBezTo>
                  <a:close/>
                  <a:moveTo>
                    <a:pt x="12648" y="11262"/>
                  </a:moveTo>
                  <a:cubicBezTo>
                    <a:pt x="12714" y="11262"/>
                    <a:pt x="12845" y="11460"/>
                    <a:pt x="12714" y="11543"/>
                  </a:cubicBezTo>
                  <a:cubicBezTo>
                    <a:pt x="12235" y="11741"/>
                    <a:pt x="12103" y="12285"/>
                    <a:pt x="12582" y="12697"/>
                  </a:cubicBezTo>
                  <a:cubicBezTo>
                    <a:pt x="12714" y="12845"/>
                    <a:pt x="12928" y="12911"/>
                    <a:pt x="13126" y="12977"/>
                  </a:cubicBezTo>
                  <a:cubicBezTo>
                    <a:pt x="13340" y="13109"/>
                    <a:pt x="13538" y="13324"/>
                    <a:pt x="13670" y="13604"/>
                  </a:cubicBezTo>
                  <a:cubicBezTo>
                    <a:pt x="13950" y="14148"/>
                    <a:pt x="13752" y="14758"/>
                    <a:pt x="13258" y="15105"/>
                  </a:cubicBezTo>
                  <a:cubicBezTo>
                    <a:pt x="13218" y="15134"/>
                    <a:pt x="13178" y="15147"/>
                    <a:pt x="13140" y="15147"/>
                  </a:cubicBezTo>
                  <a:cubicBezTo>
                    <a:pt x="12989" y="15147"/>
                    <a:pt x="12875" y="14946"/>
                    <a:pt x="12994" y="14841"/>
                  </a:cubicBezTo>
                  <a:cubicBezTo>
                    <a:pt x="13258" y="14560"/>
                    <a:pt x="13406" y="14214"/>
                    <a:pt x="13340" y="13868"/>
                  </a:cubicBezTo>
                  <a:cubicBezTo>
                    <a:pt x="13192" y="13390"/>
                    <a:pt x="12845" y="13324"/>
                    <a:pt x="12516" y="13192"/>
                  </a:cubicBezTo>
                  <a:cubicBezTo>
                    <a:pt x="12235" y="13043"/>
                    <a:pt x="12021" y="12845"/>
                    <a:pt x="11955" y="12565"/>
                  </a:cubicBezTo>
                  <a:cubicBezTo>
                    <a:pt x="11757" y="12021"/>
                    <a:pt x="12103" y="11394"/>
                    <a:pt x="12648" y="11262"/>
                  </a:cubicBezTo>
                  <a:close/>
                  <a:moveTo>
                    <a:pt x="19126" y="14360"/>
                  </a:moveTo>
                  <a:cubicBezTo>
                    <a:pt x="19565" y="14360"/>
                    <a:pt x="19998" y="14822"/>
                    <a:pt x="20134" y="15253"/>
                  </a:cubicBezTo>
                  <a:cubicBezTo>
                    <a:pt x="20266" y="15995"/>
                    <a:pt x="20068" y="16902"/>
                    <a:pt x="20958" y="17232"/>
                  </a:cubicBezTo>
                  <a:cubicBezTo>
                    <a:pt x="21371" y="17380"/>
                    <a:pt x="21783" y="17446"/>
                    <a:pt x="22063" y="17858"/>
                  </a:cubicBezTo>
                  <a:cubicBezTo>
                    <a:pt x="22116" y="17964"/>
                    <a:pt x="22042" y="18080"/>
                    <a:pt x="21934" y="18080"/>
                  </a:cubicBezTo>
                  <a:cubicBezTo>
                    <a:pt x="21907" y="18080"/>
                    <a:pt x="21878" y="18073"/>
                    <a:pt x="21849" y="18056"/>
                  </a:cubicBezTo>
                  <a:cubicBezTo>
                    <a:pt x="21239" y="17726"/>
                    <a:pt x="20480" y="17644"/>
                    <a:pt x="20068" y="17100"/>
                  </a:cubicBezTo>
                  <a:cubicBezTo>
                    <a:pt x="19936" y="16902"/>
                    <a:pt x="19854" y="16622"/>
                    <a:pt x="19788" y="16275"/>
                  </a:cubicBezTo>
                  <a:lnTo>
                    <a:pt x="19788" y="15731"/>
                  </a:lnTo>
                  <a:cubicBezTo>
                    <a:pt x="19737" y="15412"/>
                    <a:pt x="19518" y="14600"/>
                    <a:pt x="19108" y="14600"/>
                  </a:cubicBezTo>
                  <a:cubicBezTo>
                    <a:pt x="18988" y="14600"/>
                    <a:pt x="18852" y="14669"/>
                    <a:pt x="18699" y="14841"/>
                  </a:cubicBezTo>
                  <a:cubicBezTo>
                    <a:pt x="18685" y="14852"/>
                    <a:pt x="18669" y="14857"/>
                    <a:pt x="18653" y="14857"/>
                  </a:cubicBezTo>
                  <a:cubicBezTo>
                    <a:pt x="18577" y="14857"/>
                    <a:pt x="18496" y="14747"/>
                    <a:pt x="18551" y="14692"/>
                  </a:cubicBezTo>
                  <a:cubicBezTo>
                    <a:pt x="18726" y="14455"/>
                    <a:pt x="18927" y="14360"/>
                    <a:pt x="19126" y="14360"/>
                  </a:cubicBezTo>
                  <a:close/>
                  <a:moveTo>
                    <a:pt x="25758" y="17230"/>
                  </a:moveTo>
                  <a:cubicBezTo>
                    <a:pt x="25820" y="17230"/>
                    <a:pt x="25879" y="17256"/>
                    <a:pt x="25905" y="17314"/>
                  </a:cubicBezTo>
                  <a:cubicBezTo>
                    <a:pt x="26120" y="17726"/>
                    <a:pt x="25905" y="18271"/>
                    <a:pt x="25493" y="18468"/>
                  </a:cubicBezTo>
                  <a:cubicBezTo>
                    <a:pt x="25378" y="18528"/>
                    <a:pt x="25258" y="18555"/>
                    <a:pt x="25141" y="18555"/>
                  </a:cubicBezTo>
                  <a:cubicBezTo>
                    <a:pt x="24835" y="18555"/>
                    <a:pt x="24543" y="18377"/>
                    <a:pt x="24388" y="18139"/>
                  </a:cubicBezTo>
                  <a:cubicBezTo>
                    <a:pt x="24294" y="18033"/>
                    <a:pt x="24376" y="17936"/>
                    <a:pt x="24478" y="17936"/>
                  </a:cubicBezTo>
                  <a:cubicBezTo>
                    <a:pt x="24519" y="17936"/>
                    <a:pt x="24564" y="17952"/>
                    <a:pt x="24603" y="17990"/>
                  </a:cubicBezTo>
                  <a:cubicBezTo>
                    <a:pt x="24726" y="18083"/>
                    <a:pt x="24881" y="18169"/>
                    <a:pt x="25048" y="18169"/>
                  </a:cubicBezTo>
                  <a:cubicBezTo>
                    <a:pt x="25150" y="18169"/>
                    <a:pt x="25255" y="18137"/>
                    <a:pt x="25361" y="18056"/>
                  </a:cubicBezTo>
                  <a:cubicBezTo>
                    <a:pt x="25559" y="17924"/>
                    <a:pt x="25625" y="17644"/>
                    <a:pt x="25559" y="17380"/>
                  </a:cubicBezTo>
                  <a:cubicBezTo>
                    <a:pt x="25559" y="17290"/>
                    <a:pt x="25662" y="17230"/>
                    <a:pt x="25758" y="17230"/>
                  </a:cubicBezTo>
                  <a:close/>
                  <a:moveTo>
                    <a:pt x="25358" y="19423"/>
                  </a:moveTo>
                  <a:cubicBezTo>
                    <a:pt x="25378" y="19423"/>
                    <a:pt x="25402" y="19429"/>
                    <a:pt x="25427" y="19441"/>
                  </a:cubicBezTo>
                  <a:cubicBezTo>
                    <a:pt x="25839" y="19705"/>
                    <a:pt x="26317" y="19919"/>
                    <a:pt x="26730" y="20266"/>
                  </a:cubicBezTo>
                  <a:cubicBezTo>
                    <a:pt x="26843" y="20323"/>
                    <a:pt x="26761" y="20477"/>
                    <a:pt x="26652" y="20477"/>
                  </a:cubicBezTo>
                  <a:cubicBezTo>
                    <a:pt x="26635" y="20477"/>
                    <a:pt x="26616" y="20473"/>
                    <a:pt x="26598" y="20464"/>
                  </a:cubicBezTo>
                  <a:cubicBezTo>
                    <a:pt x="26120" y="20266"/>
                    <a:pt x="25707" y="19919"/>
                    <a:pt x="25361" y="19573"/>
                  </a:cubicBezTo>
                  <a:cubicBezTo>
                    <a:pt x="25241" y="19520"/>
                    <a:pt x="25272" y="19423"/>
                    <a:pt x="25358" y="19423"/>
                  </a:cubicBezTo>
                  <a:close/>
                  <a:moveTo>
                    <a:pt x="24537" y="19788"/>
                  </a:moveTo>
                  <a:cubicBezTo>
                    <a:pt x="25015" y="20051"/>
                    <a:pt x="25493" y="20266"/>
                    <a:pt x="25971" y="20612"/>
                  </a:cubicBezTo>
                  <a:cubicBezTo>
                    <a:pt x="26025" y="20665"/>
                    <a:pt x="25992" y="20762"/>
                    <a:pt x="25907" y="20762"/>
                  </a:cubicBezTo>
                  <a:cubicBezTo>
                    <a:pt x="25887" y="20762"/>
                    <a:pt x="25864" y="20757"/>
                    <a:pt x="25839" y="20744"/>
                  </a:cubicBezTo>
                  <a:cubicBezTo>
                    <a:pt x="25361" y="20530"/>
                    <a:pt x="24883" y="20266"/>
                    <a:pt x="24388" y="19985"/>
                  </a:cubicBezTo>
                  <a:cubicBezTo>
                    <a:pt x="24256" y="19919"/>
                    <a:pt x="24388" y="19788"/>
                    <a:pt x="24537" y="19788"/>
                  </a:cubicBezTo>
                  <a:close/>
                  <a:moveTo>
                    <a:pt x="0" y="0"/>
                  </a:moveTo>
                  <a:lnTo>
                    <a:pt x="0" y="0"/>
                  </a:lnTo>
                  <a:cubicBezTo>
                    <a:pt x="627" y="2886"/>
                    <a:pt x="759" y="5969"/>
                    <a:pt x="693" y="8921"/>
                  </a:cubicBezTo>
                  <a:cubicBezTo>
                    <a:pt x="693" y="9811"/>
                    <a:pt x="478" y="10850"/>
                    <a:pt x="891" y="11609"/>
                  </a:cubicBezTo>
                  <a:cubicBezTo>
                    <a:pt x="1303" y="12433"/>
                    <a:pt x="2342" y="12565"/>
                    <a:pt x="3166" y="12911"/>
                  </a:cubicBezTo>
                  <a:cubicBezTo>
                    <a:pt x="4815" y="13522"/>
                    <a:pt x="6398" y="14082"/>
                    <a:pt x="7981" y="14692"/>
                  </a:cubicBezTo>
                  <a:cubicBezTo>
                    <a:pt x="14428" y="17100"/>
                    <a:pt x="20892" y="19507"/>
                    <a:pt x="27274" y="22047"/>
                  </a:cubicBezTo>
                  <a:cubicBezTo>
                    <a:pt x="27010" y="17990"/>
                    <a:pt x="26944" y="13934"/>
                    <a:pt x="26796" y="9894"/>
                  </a:cubicBezTo>
                  <a:cubicBezTo>
                    <a:pt x="17875" y="6662"/>
                    <a:pt x="8871" y="356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5816448" y="2718119"/>
              <a:ext cx="1242423" cy="854919"/>
            </a:xfrm>
            <a:custGeom>
              <a:avLst/>
              <a:gdLst/>
              <a:ahLst/>
              <a:cxnLst/>
              <a:rect l="l" t="t" r="r" b="b"/>
              <a:pathLst>
                <a:path w="26384" h="18155" extrusionOk="0">
                  <a:moveTo>
                    <a:pt x="13136" y="1011"/>
                  </a:moveTo>
                  <a:cubicBezTo>
                    <a:pt x="13153" y="1011"/>
                    <a:pt x="13172" y="1019"/>
                    <a:pt x="13192" y="1038"/>
                  </a:cubicBezTo>
                  <a:cubicBezTo>
                    <a:pt x="13538" y="1582"/>
                    <a:pt x="13950" y="2143"/>
                    <a:pt x="14297" y="2687"/>
                  </a:cubicBezTo>
                  <a:cubicBezTo>
                    <a:pt x="14297" y="2782"/>
                    <a:pt x="14219" y="2852"/>
                    <a:pt x="14176" y="2852"/>
                  </a:cubicBezTo>
                  <a:cubicBezTo>
                    <a:pt x="14160" y="2852"/>
                    <a:pt x="14148" y="2842"/>
                    <a:pt x="14148" y="2819"/>
                  </a:cubicBezTo>
                  <a:cubicBezTo>
                    <a:pt x="13736" y="2275"/>
                    <a:pt x="13406" y="1665"/>
                    <a:pt x="13060" y="1104"/>
                  </a:cubicBezTo>
                  <a:cubicBezTo>
                    <a:pt x="13060" y="1057"/>
                    <a:pt x="13093" y="1011"/>
                    <a:pt x="13136" y="1011"/>
                  </a:cubicBezTo>
                  <a:close/>
                  <a:moveTo>
                    <a:pt x="12575" y="1191"/>
                  </a:moveTo>
                  <a:cubicBezTo>
                    <a:pt x="12601" y="1191"/>
                    <a:pt x="12628" y="1208"/>
                    <a:pt x="12648" y="1252"/>
                  </a:cubicBezTo>
                  <a:cubicBezTo>
                    <a:pt x="13126" y="1929"/>
                    <a:pt x="13538" y="2621"/>
                    <a:pt x="14016" y="3314"/>
                  </a:cubicBezTo>
                  <a:cubicBezTo>
                    <a:pt x="14063" y="3407"/>
                    <a:pt x="13978" y="3500"/>
                    <a:pt x="13900" y="3500"/>
                  </a:cubicBezTo>
                  <a:cubicBezTo>
                    <a:pt x="13868" y="3500"/>
                    <a:pt x="13838" y="3484"/>
                    <a:pt x="13818" y="3446"/>
                  </a:cubicBezTo>
                  <a:cubicBezTo>
                    <a:pt x="13324" y="2753"/>
                    <a:pt x="12846" y="2077"/>
                    <a:pt x="12499" y="1384"/>
                  </a:cubicBezTo>
                  <a:cubicBezTo>
                    <a:pt x="12453" y="1292"/>
                    <a:pt x="12513" y="1191"/>
                    <a:pt x="12575" y="1191"/>
                  </a:cubicBezTo>
                  <a:close/>
                  <a:moveTo>
                    <a:pt x="4167" y="3840"/>
                  </a:moveTo>
                  <a:cubicBezTo>
                    <a:pt x="4234" y="3840"/>
                    <a:pt x="4309" y="3936"/>
                    <a:pt x="4189" y="3990"/>
                  </a:cubicBezTo>
                  <a:cubicBezTo>
                    <a:pt x="3776" y="4336"/>
                    <a:pt x="3364" y="4682"/>
                    <a:pt x="2952" y="5029"/>
                  </a:cubicBezTo>
                  <a:cubicBezTo>
                    <a:pt x="2932" y="5048"/>
                    <a:pt x="2913" y="5056"/>
                    <a:pt x="2895" y="5056"/>
                  </a:cubicBezTo>
                  <a:cubicBezTo>
                    <a:pt x="2853" y="5056"/>
                    <a:pt x="2820" y="5009"/>
                    <a:pt x="2820" y="4963"/>
                  </a:cubicBezTo>
                  <a:cubicBezTo>
                    <a:pt x="3232" y="4468"/>
                    <a:pt x="3644" y="4138"/>
                    <a:pt x="4123" y="3858"/>
                  </a:cubicBezTo>
                  <a:cubicBezTo>
                    <a:pt x="4135" y="3845"/>
                    <a:pt x="4151" y="3840"/>
                    <a:pt x="4167" y="3840"/>
                  </a:cubicBezTo>
                  <a:close/>
                  <a:moveTo>
                    <a:pt x="17034" y="13059"/>
                  </a:moveTo>
                  <a:cubicBezTo>
                    <a:pt x="17858" y="13339"/>
                    <a:pt x="18617" y="13686"/>
                    <a:pt x="19309" y="14164"/>
                  </a:cubicBezTo>
                  <a:cubicBezTo>
                    <a:pt x="19421" y="14219"/>
                    <a:pt x="19344" y="14380"/>
                    <a:pt x="19239" y="14380"/>
                  </a:cubicBezTo>
                  <a:cubicBezTo>
                    <a:pt x="19219" y="14380"/>
                    <a:pt x="19198" y="14375"/>
                    <a:pt x="19178" y="14362"/>
                  </a:cubicBezTo>
                  <a:cubicBezTo>
                    <a:pt x="18485" y="13949"/>
                    <a:pt x="17726" y="13537"/>
                    <a:pt x="17034" y="13273"/>
                  </a:cubicBezTo>
                  <a:cubicBezTo>
                    <a:pt x="16902" y="13207"/>
                    <a:pt x="16968" y="13059"/>
                    <a:pt x="17034" y="13059"/>
                  </a:cubicBezTo>
                  <a:close/>
                  <a:moveTo>
                    <a:pt x="15963" y="13326"/>
                  </a:moveTo>
                  <a:cubicBezTo>
                    <a:pt x="15977" y="13326"/>
                    <a:pt x="15993" y="13330"/>
                    <a:pt x="16012" y="13339"/>
                  </a:cubicBezTo>
                  <a:cubicBezTo>
                    <a:pt x="16836" y="13537"/>
                    <a:pt x="17726" y="13818"/>
                    <a:pt x="18419" y="14296"/>
                  </a:cubicBezTo>
                  <a:cubicBezTo>
                    <a:pt x="18528" y="14350"/>
                    <a:pt x="18502" y="14461"/>
                    <a:pt x="18416" y="14461"/>
                  </a:cubicBezTo>
                  <a:cubicBezTo>
                    <a:pt x="18397" y="14461"/>
                    <a:pt x="18376" y="14456"/>
                    <a:pt x="18353" y="14444"/>
                  </a:cubicBezTo>
                  <a:cubicBezTo>
                    <a:pt x="17529" y="14098"/>
                    <a:pt x="16770" y="13752"/>
                    <a:pt x="15946" y="13471"/>
                  </a:cubicBezTo>
                  <a:cubicBezTo>
                    <a:pt x="15889" y="13471"/>
                    <a:pt x="15881" y="13326"/>
                    <a:pt x="15963" y="13326"/>
                  </a:cubicBezTo>
                  <a:close/>
                  <a:moveTo>
                    <a:pt x="11232" y="0"/>
                  </a:moveTo>
                  <a:cubicBezTo>
                    <a:pt x="9107" y="0"/>
                    <a:pt x="7115" y="956"/>
                    <a:pt x="5161" y="2143"/>
                  </a:cubicBezTo>
                  <a:cubicBezTo>
                    <a:pt x="2606" y="3643"/>
                    <a:pt x="891" y="5639"/>
                    <a:pt x="0" y="8458"/>
                  </a:cubicBezTo>
                  <a:lnTo>
                    <a:pt x="0" y="8673"/>
                  </a:lnTo>
                  <a:lnTo>
                    <a:pt x="0" y="8739"/>
                  </a:lnTo>
                  <a:cubicBezTo>
                    <a:pt x="66" y="8739"/>
                    <a:pt x="132" y="8805"/>
                    <a:pt x="132" y="8805"/>
                  </a:cubicBezTo>
                  <a:cubicBezTo>
                    <a:pt x="9003" y="11624"/>
                    <a:pt x="17660" y="14988"/>
                    <a:pt x="26383" y="18154"/>
                  </a:cubicBezTo>
                  <a:cubicBezTo>
                    <a:pt x="22327" y="12103"/>
                    <a:pt x="18007" y="6199"/>
                    <a:pt x="13472" y="428"/>
                  </a:cubicBezTo>
                  <a:lnTo>
                    <a:pt x="13406" y="346"/>
                  </a:lnTo>
                  <a:cubicBezTo>
                    <a:pt x="12664" y="106"/>
                    <a:pt x="11941" y="0"/>
                    <a:pt x="1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8"/>
            <p:cNvGrpSpPr/>
            <p:nvPr/>
          </p:nvGrpSpPr>
          <p:grpSpPr>
            <a:xfrm>
              <a:off x="5797000" y="2681200"/>
              <a:ext cx="1329115" cy="1533818"/>
              <a:chOff x="5797000" y="2681200"/>
              <a:chExt cx="1329115" cy="1533818"/>
            </a:xfrm>
          </p:grpSpPr>
          <p:sp>
            <p:nvSpPr>
              <p:cNvPr id="3641" name="Google Shape;3641;p58"/>
              <p:cNvSpPr/>
              <p:nvPr/>
            </p:nvSpPr>
            <p:spPr>
              <a:xfrm>
                <a:off x="5800108" y="3126486"/>
                <a:ext cx="1326007" cy="1088532"/>
              </a:xfrm>
              <a:custGeom>
                <a:avLst/>
                <a:gdLst/>
                <a:ahLst/>
                <a:cxnLst/>
                <a:rect l="l" t="t" r="r" b="b"/>
                <a:pathLst>
                  <a:path w="28159" h="23116" extrusionOk="0">
                    <a:moveTo>
                      <a:pt x="347" y="1"/>
                    </a:moveTo>
                    <a:lnTo>
                      <a:pt x="1" y="67"/>
                    </a:lnTo>
                    <a:cubicBezTo>
                      <a:pt x="347" y="3563"/>
                      <a:pt x="693" y="7075"/>
                      <a:pt x="562" y="10637"/>
                    </a:cubicBezTo>
                    <a:cubicBezTo>
                      <a:pt x="479" y="11741"/>
                      <a:pt x="479" y="12566"/>
                      <a:pt x="1584" y="13110"/>
                    </a:cubicBezTo>
                    <a:cubicBezTo>
                      <a:pt x="3035" y="13803"/>
                      <a:pt x="4684" y="14281"/>
                      <a:pt x="6250" y="14907"/>
                    </a:cubicBezTo>
                    <a:cubicBezTo>
                      <a:pt x="13407" y="17645"/>
                      <a:pt x="20547" y="20398"/>
                      <a:pt x="27769" y="23086"/>
                    </a:cubicBezTo>
                    <a:cubicBezTo>
                      <a:pt x="27810" y="23106"/>
                      <a:pt x="27847" y="23115"/>
                      <a:pt x="27882" y="23115"/>
                    </a:cubicBezTo>
                    <a:cubicBezTo>
                      <a:pt x="28072" y="23115"/>
                      <a:pt x="28159" y="22842"/>
                      <a:pt x="28033" y="22674"/>
                    </a:cubicBezTo>
                    <a:lnTo>
                      <a:pt x="28033" y="22460"/>
                    </a:lnTo>
                    <a:lnTo>
                      <a:pt x="27687" y="22460"/>
                    </a:lnTo>
                    <a:cubicBezTo>
                      <a:pt x="21305" y="19920"/>
                      <a:pt x="14841" y="17513"/>
                      <a:pt x="8394" y="15105"/>
                    </a:cubicBezTo>
                    <a:cubicBezTo>
                      <a:pt x="6811" y="14495"/>
                      <a:pt x="5228" y="13935"/>
                      <a:pt x="3579" y="13324"/>
                    </a:cubicBezTo>
                    <a:cubicBezTo>
                      <a:pt x="2755" y="12978"/>
                      <a:pt x="1716" y="12846"/>
                      <a:pt x="1304" y="12022"/>
                    </a:cubicBezTo>
                    <a:cubicBezTo>
                      <a:pt x="891" y="11263"/>
                      <a:pt x="1106" y="10224"/>
                      <a:pt x="1106" y="9334"/>
                    </a:cubicBezTo>
                    <a:cubicBezTo>
                      <a:pt x="1172" y="6382"/>
                      <a:pt x="1040" y="3299"/>
                      <a:pt x="413" y="413"/>
                    </a:cubicBezTo>
                    <a:lnTo>
                      <a:pt x="479" y="133"/>
                    </a:lnTo>
                    <a:cubicBezTo>
                      <a:pt x="479" y="133"/>
                      <a:pt x="413" y="67"/>
                      <a:pt x="347" y="67"/>
                    </a:cubicBez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5797000" y="2681200"/>
                <a:ext cx="1323229" cy="1502924"/>
              </a:xfrm>
              <a:custGeom>
                <a:avLst/>
                <a:gdLst/>
                <a:ahLst/>
                <a:cxnLst/>
                <a:rect l="l" t="t" r="r" b="b"/>
                <a:pathLst>
                  <a:path w="28100" h="31916" extrusionOk="0">
                    <a:moveTo>
                      <a:pt x="11671" y="0"/>
                    </a:moveTo>
                    <a:cubicBezTo>
                      <a:pt x="9440" y="0"/>
                      <a:pt x="7003" y="1368"/>
                      <a:pt x="5294" y="2366"/>
                    </a:cubicBezTo>
                    <a:cubicBezTo>
                      <a:pt x="2821" y="3883"/>
                      <a:pt x="215" y="6291"/>
                      <a:pt x="1" y="9374"/>
                    </a:cubicBezTo>
                    <a:cubicBezTo>
                      <a:pt x="1" y="9457"/>
                      <a:pt x="1" y="9457"/>
                      <a:pt x="67" y="9523"/>
                    </a:cubicBezTo>
                    <a:lnTo>
                      <a:pt x="413" y="9457"/>
                    </a:lnTo>
                    <a:lnTo>
                      <a:pt x="413" y="9242"/>
                    </a:lnTo>
                    <a:cubicBezTo>
                      <a:pt x="1304" y="6423"/>
                      <a:pt x="3019" y="4427"/>
                      <a:pt x="5574" y="2927"/>
                    </a:cubicBezTo>
                    <a:cubicBezTo>
                      <a:pt x="7528" y="1740"/>
                      <a:pt x="9520" y="784"/>
                      <a:pt x="11645" y="784"/>
                    </a:cubicBezTo>
                    <a:cubicBezTo>
                      <a:pt x="12354" y="784"/>
                      <a:pt x="13077" y="890"/>
                      <a:pt x="13819" y="1130"/>
                    </a:cubicBezTo>
                    <a:lnTo>
                      <a:pt x="13885" y="1212"/>
                    </a:lnTo>
                    <a:cubicBezTo>
                      <a:pt x="18420" y="6983"/>
                      <a:pt x="22740" y="12887"/>
                      <a:pt x="26796" y="18938"/>
                    </a:cubicBezTo>
                    <a:cubicBezTo>
                      <a:pt x="18073" y="15772"/>
                      <a:pt x="9416" y="12408"/>
                      <a:pt x="545" y="9589"/>
                    </a:cubicBezTo>
                    <a:lnTo>
                      <a:pt x="479" y="9869"/>
                    </a:lnTo>
                    <a:cubicBezTo>
                      <a:pt x="9350" y="13431"/>
                      <a:pt x="18354" y="16531"/>
                      <a:pt x="27275" y="19763"/>
                    </a:cubicBezTo>
                    <a:cubicBezTo>
                      <a:pt x="27423" y="23803"/>
                      <a:pt x="27489" y="27859"/>
                      <a:pt x="27753" y="31916"/>
                    </a:cubicBezTo>
                    <a:lnTo>
                      <a:pt x="28099" y="31916"/>
                    </a:lnTo>
                    <a:cubicBezTo>
                      <a:pt x="28099" y="27793"/>
                      <a:pt x="27967" y="23671"/>
                      <a:pt x="27835" y="19548"/>
                    </a:cubicBezTo>
                    <a:lnTo>
                      <a:pt x="27835" y="19351"/>
                    </a:lnTo>
                    <a:cubicBezTo>
                      <a:pt x="23565" y="13019"/>
                      <a:pt x="19096" y="6769"/>
                      <a:pt x="14363" y="800"/>
                    </a:cubicBezTo>
                    <a:cubicBezTo>
                      <a:pt x="14231" y="651"/>
                      <a:pt x="14083" y="651"/>
                      <a:pt x="14017" y="651"/>
                    </a:cubicBezTo>
                    <a:cubicBezTo>
                      <a:pt x="13295" y="188"/>
                      <a:pt x="12497" y="0"/>
                      <a:pt x="11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7008164" y="4060569"/>
                <a:ext cx="75485" cy="49633"/>
              </a:xfrm>
              <a:custGeom>
                <a:avLst/>
                <a:gdLst/>
                <a:ahLst/>
                <a:cxnLst/>
                <a:rect l="l" t="t" r="r" b="b"/>
                <a:pathLst>
                  <a:path w="1603" h="1054" extrusionOk="0">
                    <a:moveTo>
                      <a:pt x="117" y="0"/>
                    </a:moveTo>
                    <a:cubicBezTo>
                      <a:pt x="31" y="0"/>
                      <a:pt x="0" y="97"/>
                      <a:pt x="120" y="150"/>
                    </a:cubicBezTo>
                    <a:cubicBezTo>
                      <a:pt x="466" y="496"/>
                      <a:pt x="879" y="843"/>
                      <a:pt x="1357" y="1041"/>
                    </a:cubicBezTo>
                    <a:cubicBezTo>
                      <a:pt x="1375" y="1050"/>
                      <a:pt x="1394" y="1054"/>
                      <a:pt x="1411" y="1054"/>
                    </a:cubicBezTo>
                    <a:cubicBezTo>
                      <a:pt x="1520" y="1054"/>
                      <a:pt x="1602" y="900"/>
                      <a:pt x="1489" y="843"/>
                    </a:cubicBezTo>
                    <a:cubicBezTo>
                      <a:pt x="1076" y="496"/>
                      <a:pt x="598" y="282"/>
                      <a:pt x="186" y="18"/>
                    </a:cubicBezTo>
                    <a:cubicBezTo>
                      <a:pt x="161" y="6"/>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6961780" y="4077710"/>
                <a:ext cx="83302" cy="45913"/>
              </a:xfrm>
              <a:custGeom>
                <a:avLst/>
                <a:gdLst/>
                <a:ahLst/>
                <a:cxnLst/>
                <a:rect l="l" t="t" r="r" b="b"/>
                <a:pathLst>
                  <a:path w="1769" h="975" extrusionOk="0">
                    <a:moveTo>
                      <a:pt x="281" y="1"/>
                    </a:moveTo>
                    <a:cubicBezTo>
                      <a:pt x="132" y="1"/>
                      <a:pt x="0" y="132"/>
                      <a:pt x="132" y="198"/>
                    </a:cubicBezTo>
                    <a:cubicBezTo>
                      <a:pt x="627" y="479"/>
                      <a:pt x="1105" y="743"/>
                      <a:pt x="1583" y="957"/>
                    </a:cubicBezTo>
                    <a:cubicBezTo>
                      <a:pt x="1608" y="970"/>
                      <a:pt x="1631" y="975"/>
                      <a:pt x="1651" y="975"/>
                    </a:cubicBezTo>
                    <a:cubicBezTo>
                      <a:pt x="1736" y="975"/>
                      <a:pt x="1769" y="878"/>
                      <a:pt x="1715" y="825"/>
                    </a:cubicBezTo>
                    <a:cubicBezTo>
                      <a:pt x="1237" y="479"/>
                      <a:pt x="759" y="264"/>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6963569" y="3957300"/>
                <a:ext cx="85986" cy="62394"/>
              </a:xfrm>
              <a:custGeom>
                <a:avLst/>
                <a:gdLst/>
                <a:ahLst/>
                <a:cxnLst/>
                <a:rect l="l" t="t" r="r" b="b"/>
                <a:pathLst>
                  <a:path w="1826" h="1325" extrusionOk="0">
                    <a:moveTo>
                      <a:pt x="1464" y="0"/>
                    </a:moveTo>
                    <a:cubicBezTo>
                      <a:pt x="1368" y="0"/>
                      <a:pt x="1265" y="60"/>
                      <a:pt x="1265" y="150"/>
                    </a:cubicBezTo>
                    <a:cubicBezTo>
                      <a:pt x="1331" y="414"/>
                      <a:pt x="1265" y="694"/>
                      <a:pt x="1067" y="826"/>
                    </a:cubicBezTo>
                    <a:cubicBezTo>
                      <a:pt x="961" y="907"/>
                      <a:pt x="856" y="939"/>
                      <a:pt x="754" y="939"/>
                    </a:cubicBezTo>
                    <a:cubicBezTo>
                      <a:pt x="587" y="939"/>
                      <a:pt x="432" y="853"/>
                      <a:pt x="309" y="760"/>
                    </a:cubicBezTo>
                    <a:cubicBezTo>
                      <a:pt x="270" y="722"/>
                      <a:pt x="225" y="706"/>
                      <a:pt x="184" y="706"/>
                    </a:cubicBezTo>
                    <a:cubicBezTo>
                      <a:pt x="82" y="706"/>
                      <a:pt x="0" y="803"/>
                      <a:pt x="94" y="909"/>
                    </a:cubicBezTo>
                    <a:cubicBezTo>
                      <a:pt x="249" y="1147"/>
                      <a:pt x="541" y="1325"/>
                      <a:pt x="847" y="1325"/>
                    </a:cubicBezTo>
                    <a:cubicBezTo>
                      <a:pt x="964" y="1325"/>
                      <a:pt x="1084" y="1298"/>
                      <a:pt x="1199" y="1238"/>
                    </a:cubicBezTo>
                    <a:cubicBezTo>
                      <a:pt x="1611" y="1041"/>
                      <a:pt x="1826" y="496"/>
                      <a:pt x="1611" y="84"/>
                    </a:cubicBezTo>
                    <a:cubicBezTo>
                      <a:pt x="1585" y="26"/>
                      <a:pt x="1526" y="0"/>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6901269" y="3635296"/>
                <a:ext cx="119985" cy="83773"/>
              </a:xfrm>
              <a:custGeom>
                <a:avLst/>
                <a:gdLst/>
                <a:ahLst/>
                <a:cxnLst/>
                <a:rect l="l" t="t" r="r" b="b"/>
                <a:pathLst>
                  <a:path w="2548" h="1779" extrusionOk="0">
                    <a:moveTo>
                      <a:pt x="724" y="1"/>
                    </a:moveTo>
                    <a:cubicBezTo>
                      <a:pt x="529" y="1"/>
                      <a:pt x="325" y="54"/>
                      <a:pt x="115" y="178"/>
                    </a:cubicBezTo>
                    <a:cubicBezTo>
                      <a:pt x="1" y="306"/>
                      <a:pt x="84" y="471"/>
                      <a:pt x="204" y="471"/>
                    </a:cubicBezTo>
                    <a:cubicBezTo>
                      <a:pt x="223" y="471"/>
                      <a:pt x="243" y="467"/>
                      <a:pt x="263" y="458"/>
                    </a:cubicBezTo>
                    <a:cubicBezTo>
                      <a:pt x="405" y="392"/>
                      <a:pt x="541" y="363"/>
                      <a:pt x="669" y="363"/>
                    </a:cubicBezTo>
                    <a:cubicBezTo>
                      <a:pt x="1344" y="363"/>
                      <a:pt x="1829" y="1169"/>
                      <a:pt x="2176" y="1695"/>
                    </a:cubicBezTo>
                    <a:cubicBezTo>
                      <a:pt x="2221" y="1755"/>
                      <a:pt x="2277" y="1779"/>
                      <a:pt x="2329" y="1779"/>
                    </a:cubicBezTo>
                    <a:cubicBezTo>
                      <a:pt x="2448" y="1779"/>
                      <a:pt x="2548" y="1655"/>
                      <a:pt x="2456" y="1563"/>
                    </a:cubicBezTo>
                    <a:cubicBezTo>
                      <a:pt x="2127" y="839"/>
                      <a:pt x="1494"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6836661" y="3784384"/>
                <a:ext cx="167075" cy="72330"/>
              </a:xfrm>
              <a:custGeom>
                <a:avLst/>
                <a:gdLst/>
                <a:ahLst/>
                <a:cxnLst/>
                <a:rect l="l" t="t" r="r" b="b"/>
                <a:pathLst>
                  <a:path w="3548" h="1536" extrusionOk="0">
                    <a:moveTo>
                      <a:pt x="3276" y="1"/>
                    </a:moveTo>
                    <a:cubicBezTo>
                      <a:pt x="3206" y="1"/>
                      <a:pt x="3135" y="38"/>
                      <a:pt x="3135" y="112"/>
                    </a:cubicBezTo>
                    <a:cubicBezTo>
                      <a:pt x="3083" y="593"/>
                      <a:pt x="2735" y="1043"/>
                      <a:pt x="2250" y="1043"/>
                    </a:cubicBezTo>
                    <a:cubicBezTo>
                      <a:pt x="2120" y="1043"/>
                      <a:pt x="1980" y="1010"/>
                      <a:pt x="1833" y="936"/>
                    </a:cubicBezTo>
                    <a:cubicBezTo>
                      <a:pt x="1552" y="722"/>
                      <a:pt x="1289" y="376"/>
                      <a:pt x="942" y="376"/>
                    </a:cubicBezTo>
                    <a:cubicBezTo>
                      <a:pt x="914" y="373"/>
                      <a:pt x="887" y="371"/>
                      <a:pt x="860" y="371"/>
                    </a:cubicBezTo>
                    <a:cubicBezTo>
                      <a:pt x="288" y="371"/>
                      <a:pt x="1" y="1024"/>
                      <a:pt x="316" y="1481"/>
                    </a:cubicBezTo>
                    <a:cubicBezTo>
                      <a:pt x="340" y="1519"/>
                      <a:pt x="374" y="1535"/>
                      <a:pt x="408" y="1535"/>
                    </a:cubicBezTo>
                    <a:cubicBezTo>
                      <a:pt x="491" y="1535"/>
                      <a:pt x="577" y="1442"/>
                      <a:pt x="530" y="1349"/>
                    </a:cubicBezTo>
                    <a:cubicBezTo>
                      <a:pt x="414" y="986"/>
                      <a:pt x="553" y="776"/>
                      <a:pt x="915" y="776"/>
                    </a:cubicBezTo>
                    <a:cubicBezTo>
                      <a:pt x="964" y="776"/>
                      <a:pt x="1017" y="780"/>
                      <a:pt x="1074" y="788"/>
                    </a:cubicBezTo>
                    <a:cubicBezTo>
                      <a:pt x="1140" y="870"/>
                      <a:pt x="1289" y="936"/>
                      <a:pt x="1355" y="1068"/>
                    </a:cubicBezTo>
                    <a:cubicBezTo>
                      <a:pt x="1487" y="1134"/>
                      <a:pt x="1635" y="1283"/>
                      <a:pt x="1767" y="1349"/>
                    </a:cubicBezTo>
                    <a:cubicBezTo>
                      <a:pt x="1931" y="1426"/>
                      <a:pt x="2090" y="1458"/>
                      <a:pt x="2249" y="1458"/>
                    </a:cubicBezTo>
                    <a:cubicBezTo>
                      <a:pt x="2362" y="1458"/>
                      <a:pt x="2475" y="1442"/>
                      <a:pt x="2591" y="1415"/>
                    </a:cubicBezTo>
                    <a:cubicBezTo>
                      <a:pt x="3135" y="1200"/>
                      <a:pt x="3548" y="656"/>
                      <a:pt x="3416" y="112"/>
                    </a:cubicBezTo>
                    <a:cubicBezTo>
                      <a:pt x="3416" y="38"/>
                      <a:pt x="3346"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6690539" y="3822104"/>
                <a:ext cx="170466" cy="175222"/>
              </a:xfrm>
              <a:custGeom>
                <a:avLst/>
                <a:gdLst/>
                <a:ahLst/>
                <a:cxnLst/>
                <a:rect l="l" t="t" r="r" b="b"/>
                <a:pathLst>
                  <a:path w="3620" h="3721" extrusionOk="0">
                    <a:moveTo>
                      <a:pt x="630" y="1"/>
                    </a:moveTo>
                    <a:cubicBezTo>
                      <a:pt x="431" y="1"/>
                      <a:pt x="230" y="96"/>
                      <a:pt x="55" y="333"/>
                    </a:cubicBezTo>
                    <a:cubicBezTo>
                      <a:pt x="0" y="388"/>
                      <a:pt x="81" y="498"/>
                      <a:pt x="157" y="498"/>
                    </a:cubicBezTo>
                    <a:cubicBezTo>
                      <a:pt x="173" y="498"/>
                      <a:pt x="189" y="493"/>
                      <a:pt x="203" y="482"/>
                    </a:cubicBezTo>
                    <a:cubicBezTo>
                      <a:pt x="356" y="310"/>
                      <a:pt x="492" y="241"/>
                      <a:pt x="612" y="241"/>
                    </a:cubicBezTo>
                    <a:cubicBezTo>
                      <a:pt x="1022" y="241"/>
                      <a:pt x="1241" y="1053"/>
                      <a:pt x="1292" y="1372"/>
                    </a:cubicBezTo>
                    <a:lnTo>
                      <a:pt x="1292" y="1916"/>
                    </a:lnTo>
                    <a:cubicBezTo>
                      <a:pt x="1358" y="2263"/>
                      <a:pt x="1440" y="2543"/>
                      <a:pt x="1572" y="2741"/>
                    </a:cubicBezTo>
                    <a:cubicBezTo>
                      <a:pt x="1984" y="3285"/>
                      <a:pt x="2743" y="3367"/>
                      <a:pt x="3353" y="3697"/>
                    </a:cubicBezTo>
                    <a:cubicBezTo>
                      <a:pt x="3382" y="3714"/>
                      <a:pt x="3411" y="3721"/>
                      <a:pt x="3438" y="3721"/>
                    </a:cubicBezTo>
                    <a:cubicBezTo>
                      <a:pt x="3546" y="3721"/>
                      <a:pt x="3620" y="3605"/>
                      <a:pt x="3567" y="3499"/>
                    </a:cubicBezTo>
                    <a:cubicBezTo>
                      <a:pt x="3287" y="3087"/>
                      <a:pt x="2875" y="3021"/>
                      <a:pt x="2462" y="2873"/>
                    </a:cubicBezTo>
                    <a:cubicBezTo>
                      <a:pt x="1572" y="2543"/>
                      <a:pt x="1770" y="1636"/>
                      <a:pt x="1638" y="894"/>
                    </a:cubicBezTo>
                    <a:cubicBezTo>
                      <a:pt x="1502" y="463"/>
                      <a:pt x="1069"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6657388" y="3561223"/>
                <a:ext cx="164485" cy="111650"/>
              </a:xfrm>
              <a:custGeom>
                <a:avLst/>
                <a:gdLst/>
                <a:ahLst/>
                <a:cxnLst/>
                <a:rect l="l" t="t" r="r" b="b"/>
                <a:pathLst>
                  <a:path w="3493" h="2371" extrusionOk="0">
                    <a:moveTo>
                      <a:pt x="782" y="0"/>
                    </a:moveTo>
                    <a:cubicBezTo>
                      <a:pt x="411" y="0"/>
                      <a:pt x="61" y="265"/>
                      <a:pt x="0" y="729"/>
                    </a:cubicBezTo>
                    <a:cubicBezTo>
                      <a:pt x="0" y="794"/>
                      <a:pt x="70" y="827"/>
                      <a:pt x="141" y="827"/>
                    </a:cubicBezTo>
                    <a:cubicBezTo>
                      <a:pt x="211" y="827"/>
                      <a:pt x="281" y="794"/>
                      <a:pt x="281" y="729"/>
                    </a:cubicBezTo>
                    <a:cubicBezTo>
                      <a:pt x="341" y="472"/>
                      <a:pt x="505" y="378"/>
                      <a:pt x="684" y="378"/>
                    </a:cubicBezTo>
                    <a:cubicBezTo>
                      <a:pt x="896" y="378"/>
                      <a:pt x="1130" y="510"/>
                      <a:pt x="1237" y="663"/>
                    </a:cubicBezTo>
                    <a:cubicBezTo>
                      <a:pt x="1451" y="860"/>
                      <a:pt x="1517" y="1075"/>
                      <a:pt x="1583" y="1273"/>
                    </a:cubicBezTo>
                    <a:cubicBezTo>
                      <a:pt x="1798" y="1553"/>
                      <a:pt x="1930" y="1899"/>
                      <a:pt x="2210" y="2097"/>
                    </a:cubicBezTo>
                    <a:cubicBezTo>
                      <a:pt x="2409" y="2259"/>
                      <a:pt x="2653" y="2371"/>
                      <a:pt x="2889" y="2371"/>
                    </a:cubicBezTo>
                    <a:cubicBezTo>
                      <a:pt x="3063" y="2371"/>
                      <a:pt x="3234" y="2310"/>
                      <a:pt x="3381" y="2163"/>
                    </a:cubicBezTo>
                    <a:cubicBezTo>
                      <a:pt x="3492" y="2052"/>
                      <a:pt x="3415" y="1881"/>
                      <a:pt x="3299" y="1881"/>
                    </a:cubicBezTo>
                    <a:cubicBezTo>
                      <a:pt x="3278" y="1881"/>
                      <a:pt x="3255" y="1887"/>
                      <a:pt x="3232" y="1899"/>
                    </a:cubicBezTo>
                    <a:cubicBezTo>
                      <a:pt x="3113" y="1941"/>
                      <a:pt x="3006" y="1960"/>
                      <a:pt x="2907" y="1960"/>
                    </a:cubicBezTo>
                    <a:cubicBezTo>
                      <a:pt x="2040" y="1960"/>
                      <a:pt x="1912" y="472"/>
                      <a:pt x="1171" y="102"/>
                    </a:cubicBezTo>
                    <a:cubicBezTo>
                      <a:pt x="1046" y="33"/>
                      <a:pt x="91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6612322" y="3333071"/>
                <a:ext cx="118667" cy="62253"/>
              </a:xfrm>
              <a:custGeom>
                <a:avLst/>
                <a:gdLst/>
                <a:ahLst/>
                <a:cxnLst/>
                <a:rect l="l" t="t" r="r" b="b"/>
                <a:pathLst>
                  <a:path w="2520" h="1322" extrusionOk="0">
                    <a:moveTo>
                      <a:pt x="133" y="0"/>
                    </a:moveTo>
                    <a:cubicBezTo>
                      <a:pt x="67" y="0"/>
                      <a:pt x="1" y="148"/>
                      <a:pt x="133" y="214"/>
                    </a:cubicBezTo>
                    <a:cubicBezTo>
                      <a:pt x="825" y="478"/>
                      <a:pt x="1584" y="890"/>
                      <a:pt x="2277" y="1303"/>
                    </a:cubicBezTo>
                    <a:cubicBezTo>
                      <a:pt x="2297" y="1316"/>
                      <a:pt x="2318" y="1321"/>
                      <a:pt x="2338" y="1321"/>
                    </a:cubicBezTo>
                    <a:cubicBezTo>
                      <a:pt x="2443" y="1321"/>
                      <a:pt x="2520" y="1160"/>
                      <a:pt x="2408" y="1105"/>
                    </a:cubicBezTo>
                    <a:cubicBezTo>
                      <a:pt x="1716" y="627"/>
                      <a:pt x="957" y="28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6503449" y="3663786"/>
                <a:ext cx="209127" cy="81136"/>
              </a:xfrm>
              <a:custGeom>
                <a:avLst/>
                <a:gdLst/>
                <a:ahLst/>
                <a:cxnLst/>
                <a:rect l="l" t="t" r="r" b="b"/>
                <a:pathLst>
                  <a:path w="4441" h="1723" extrusionOk="0">
                    <a:moveTo>
                      <a:pt x="763" y="1"/>
                    </a:moveTo>
                    <a:cubicBezTo>
                      <a:pt x="467" y="1"/>
                      <a:pt x="201" y="140"/>
                      <a:pt x="54" y="397"/>
                    </a:cubicBezTo>
                    <a:cubicBezTo>
                      <a:pt x="0" y="537"/>
                      <a:pt x="72" y="614"/>
                      <a:pt x="166" y="614"/>
                    </a:cubicBezTo>
                    <a:cubicBezTo>
                      <a:pt x="216" y="614"/>
                      <a:pt x="272" y="592"/>
                      <a:pt x="318" y="546"/>
                    </a:cubicBezTo>
                    <a:cubicBezTo>
                      <a:pt x="403" y="403"/>
                      <a:pt x="518" y="345"/>
                      <a:pt x="649" y="345"/>
                    </a:cubicBezTo>
                    <a:cubicBezTo>
                      <a:pt x="1154" y="345"/>
                      <a:pt x="1906" y="1200"/>
                      <a:pt x="2181" y="1370"/>
                    </a:cubicBezTo>
                    <a:cubicBezTo>
                      <a:pt x="2462" y="1585"/>
                      <a:pt x="2787" y="1723"/>
                      <a:pt x="3121" y="1723"/>
                    </a:cubicBezTo>
                    <a:cubicBezTo>
                      <a:pt x="3197" y="1723"/>
                      <a:pt x="3275" y="1715"/>
                      <a:pt x="3352" y="1700"/>
                    </a:cubicBezTo>
                    <a:cubicBezTo>
                      <a:pt x="3962" y="1634"/>
                      <a:pt x="4440" y="1090"/>
                      <a:pt x="4308" y="463"/>
                    </a:cubicBezTo>
                    <a:cubicBezTo>
                      <a:pt x="4308" y="382"/>
                      <a:pt x="4261" y="345"/>
                      <a:pt x="4200" y="345"/>
                    </a:cubicBezTo>
                    <a:cubicBezTo>
                      <a:pt x="4114" y="345"/>
                      <a:pt x="4001" y="420"/>
                      <a:pt x="3962" y="546"/>
                    </a:cubicBezTo>
                    <a:cubicBezTo>
                      <a:pt x="3932" y="1102"/>
                      <a:pt x="3639" y="1295"/>
                      <a:pt x="3268" y="1295"/>
                    </a:cubicBezTo>
                    <a:cubicBezTo>
                      <a:pt x="2815" y="1295"/>
                      <a:pt x="2245" y="1007"/>
                      <a:pt x="1901" y="744"/>
                    </a:cubicBezTo>
                    <a:cubicBezTo>
                      <a:pt x="1703" y="463"/>
                      <a:pt x="1423" y="199"/>
                      <a:pt x="1076" y="51"/>
                    </a:cubicBezTo>
                    <a:cubicBezTo>
                      <a:pt x="971" y="17"/>
                      <a:pt x="865"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6564243" y="3345597"/>
                <a:ext cx="124694" cy="53494"/>
              </a:xfrm>
              <a:custGeom>
                <a:avLst/>
                <a:gdLst/>
                <a:ahLst/>
                <a:cxnLst/>
                <a:rect l="l" t="t" r="r" b="b"/>
                <a:pathLst>
                  <a:path w="2648" h="1136" extrusionOk="0">
                    <a:moveTo>
                      <a:pt x="83" y="1"/>
                    </a:moveTo>
                    <a:cubicBezTo>
                      <a:pt x="1" y="1"/>
                      <a:pt x="9" y="146"/>
                      <a:pt x="66" y="146"/>
                    </a:cubicBezTo>
                    <a:cubicBezTo>
                      <a:pt x="890" y="427"/>
                      <a:pt x="1649" y="773"/>
                      <a:pt x="2473" y="1119"/>
                    </a:cubicBezTo>
                    <a:cubicBezTo>
                      <a:pt x="2496" y="1131"/>
                      <a:pt x="2517" y="1136"/>
                      <a:pt x="2536" y="1136"/>
                    </a:cubicBezTo>
                    <a:cubicBezTo>
                      <a:pt x="2622" y="1136"/>
                      <a:pt x="2648" y="1025"/>
                      <a:pt x="2539" y="971"/>
                    </a:cubicBezTo>
                    <a:cubicBezTo>
                      <a:pt x="1846" y="493"/>
                      <a:pt x="956" y="212"/>
                      <a:pt x="132" y="14"/>
                    </a:cubicBezTo>
                    <a:cubicBezTo>
                      <a:pt x="113" y="5"/>
                      <a:pt x="97"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6431401" y="2765680"/>
                <a:ext cx="58297" cy="86740"/>
              </a:xfrm>
              <a:custGeom>
                <a:avLst/>
                <a:gdLst/>
                <a:ahLst/>
                <a:cxnLst/>
                <a:rect l="l" t="t" r="r" b="b"/>
                <a:pathLst>
                  <a:path w="1238" h="1842" extrusionOk="0">
                    <a:moveTo>
                      <a:pt x="77" y="1"/>
                    </a:moveTo>
                    <a:cubicBezTo>
                      <a:pt x="34" y="1"/>
                      <a:pt x="1" y="47"/>
                      <a:pt x="1" y="94"/>
                    </a:cubicBezTo>
                    <a:cubicBezTo>
                      <a:pt x="347" y="655"/>
                      <a:pt x="677" y="1265"/>
                      <a:pt x="1089" y="1809"/>
                    </a:cubicBezTo>
                    <a:cubicBezTo>
                      <a:pt x="1089" y="1832"/>
                      <a:pt x="1101" y="1842"/>
                      <a:pt x="1117" y="1842"/>
                    </a:cubicBezTo>
                    <a:cubicBezTo>
                      <a:pt x="1160" y="1842"/>
                      <a:pt x="1238" y="1772"/>
                      <a:pt x="1238" y="1677"/>
                    </a:cubicBezTo>
                    <a:cubicBezTo>
                      <a:pt x="891" y="1133"/>
                      <a:pt x="479" y="572"/>
                      <a:pt x="133" y="28"/>
                    </a:cubicBezTo>
                    <a:cubicBezTo>
                      <a:pt x="113" y="9"/>
                      <a:pt x="94"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6402817" y="2774156"/>
                <a:ext cx="75862" cy="108825"/>
              </a:xfrm>
              <a:custGeom>
                <a:avLst/>
                <a:gdLst/>
                <a:ahLst/>
                <a:cxnLst/>
                <a:rect l="l" t="t" r="r" b="b"/>
                <a:pathLst>
                  <a:path w="1611" h="2311" extrusionOk="0">
                    <a:moveTo>
                      <a:pt x="123" y="1"/>
                    </a:moveTo>
                    <a:cubicBezTo>
                      <a:pt x="61" y="1"/>
                      <a:pt x="1" y="102"/>
                      <a:pt x="47" y="194"/>
                    </a:cubicBezTo>
                    <a:cubicBezTo>
                      <a:pt x="394" y="887"/>
                      <a:pt x="872" y="1563"/>
                      <a:pt x="1366" y="2256"/>
                    </a:cubicBezTo>
                    <a:cubicBezTo>
                      <a:pt x="1386" y="2294"/>
                      <a:pt x="1416" y="2310"/>
                      <a:pt x="1448" y="2310"/>
                    </a:cubicBezTo>
                    <a:cubicBezTo>
                      <a:pt x="1526" y="2310"/>
                      <a:pt x="1611" y="2217"/>
                      <a:pt x="1564" y="2124"/>
                    </a:cubicBezTo>
                    <a:cubicBezTo>
                      <a:pt x="1086" y="1431"/>
                      <a:pt x="674" y="739"/>
                      <a:pt x="196" y="62"/>
                    </a:cubicBezTo>
                    <a:cubicBezTo>
                      <a:pt x="176" y="18"/>
                      <a:pt x="14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6247843" y="3530050"/>
                <a:ext cx="227869" cy="82125"/>
              </a:xfrm>
              <a:custGeom>
                <a:avLst/>
                <a:gdLst/>
                <a:ahLst/>
                <a:cxnLst/>
                <a:rect l="l" t="t" r="r" b="b"/>
                <a:pathLst>
                  <a:path w="4839" h="1744" extrusionOk="0">
                    <a:moveTo>
                      <a:pt x="4055" y="1"/>
                    </a:moveTo>
                    <a:cubicBezTo>
                      <a:pt x="3794" y="1"/>
                      <a:pt x="3522" y="105"/>
                      <a:pt x="3272" y="286"/>
                    </a:cubicBezTo>
                    <a:cubicBezTo>
                      <a:pt x="2926" y="500"/>
                      <a:pt x="2662" y="764"/>
                      <a:pt x="2382" y="1044"/>
                    </a:cubicBezTo>
                    <a:cubicBezTo>
                      <a:pt x="2100" y="1246"/>
                      <a:pt x="1791" y="1346"/>
                      <a:pt x="1493" y="1346"/>
                    </a:cubicBezTo>
                    <a:cubicBezTo>
                      <a:pt x="988" y="1346"/>
                      <a:pt x="514" y="1060"/>
                      <a:pt x="255" y="500"/>
                    </a:cubicBezTo>
                    <a:cubicBezTo>
                      <a:pt x="255" y="442"/>
                      <a:pt x="211" y="416"/>
                      <a:pt x="163" y="416"/>
                    </a:cubicBezTo>
                    <a:cubicBezTo>
                      <a:pt x="88" y="416"/>
                      <a:pt x="0" y="476"/>
                      <a:pt x="40" y="566"/>
                    </a:cubicBezTo>
                    <a:cubicBezTo>
                      <a:pt x="255" y="1176"/>
                      <a:pt x="733" y="1654"/>
                      <a:pt x="1425" y="1737"/>
                    </a:cubicBezTo>
                    <a:cubicBezTo>
                      <a:pt x="1467" y="1741"/>
                      <a:pt x="1507" y="1743"/>
                      <a:pt x="1547" y="1743"/>
                    </a:cubicBezTo>
                    <a:cubicBezTo>
                      <a:pt x="2555" y="1743"/>
                      <a:pt x="3194" y="398"/>
                      <a:pt x="4127" y="398"/>
                    </a:cubicBezTo>
                    <a:cubicBezTo>
                      <a:pt x="4269" y="398"/>
                      <a:pt x="4417" y="429"/>
                      <a:pt x="4575" y="500"/>
                    </a:cubicBezTo>
                    <a:cubicBezTo>
                      <a:pt x="4594" y="509"/>
                      <a:pt x="4613" y="513"/>
                      <a:pt x="4632" y="513"/>
                    </a:cubicBezTo>
                    <a:cubicBezTo>
                      <a:pt x="4753" y="513"/>
                      <a:pt x="4838" y="343"/>
                      <a:pt x="4723" y="286"/>
                    </a:cubicBezTo>
                    <a:cubicBezTo>
                      <a:pt x="4526" y="89"/>
                      <a:pt x="4295"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6373197" y="3676265"/>
                <a:ext cx="103315" cy="182945"/>
              </a:xfrm>
              <a:custGeom>
                <a:avLst/>
                <a:gdLst/>
                <a:ahLst/>
                <a:cxnLst/>
                <a:rect l="l" t="t" r="r" b="b"/>
                <a:pathLst>
                  <a:path w="2194" h="3885" extrusionOk="0">
                    <a:moveTo>
                      <a:pt x="891" y="0"/>
                    </a:moveTo>
                    <a:cubicBezTo>
                      <a:pt x="346" y="132"/>
                      <a:pt x="0" y="759"/>
                      <a:pt x="198" y="1303"/>
                    </a:cubicBezTo>
                    <a:cubicBezTo>
                      <a:pt x="264" y="1583"/>
                      <a:pt x="478" y="1781"/>
                      <a:pt x="759" y="1930"/>
                    </a:cubicBezTo>
                    <a:cubicBezTo>
                      <a:pt x="1088" y="2062"/>
                      <a:pt x="1435" y="2128"/>
                      <a:pt x="1583" y="2606"/>
                    </a:cubicBezTo>
                    <a:cubicBezTo>
                      <a:pt x="1649" y="2952"/>
                      <a:pt x="1501" y="3298"/>
                      <a:pt x="1237" y="3579"/>
                    </a:cubicBezTo>
                    <a:cubicBezTo>
                      <a:pt x="1118" y="3684"/>
                      <a:pt x="1232" y="3885"/>
                      <a:pt x="1383" y="3885"/>
                    </a:cubicBezTo>
                    <a:cubicBezTo>
                      <a:pt x="1421" y="3885"/>
                      <a:pt x="1461" y="3872"/>
                      <a:pt x="1501" y="3843"/>
                    </a:cubicBezTo>
                    <a:cubicBezTo>
                      <a:pt x="1995" y="3496"/>
                      <a:pt x="2193" y="2886"/>
                      <a:pt x="1913" y="2342"/>
                    </a:cubicBezTo>
                    <a:cubicBezTo>
                      <a:pt x="1781" y="2062"/>
                      <a:pt x="1583" y="1847"/>
                      <a:pt x="1369" y="1715"/>
                    </a:cubicBezTo>
                    <a:cubicBezTo>
                      <a:pt x="1171" y="1649"/>
                      <a:pt x="957" y="1583"/>
                      <a:pt x="825" y="1435"/>
                    </a:cubicBezTo>
                    <a:cubicBezTo>
                      <a:pt x="346" y="1023"/>
                      <a:pt x="478" y="479"/>
                      <a:pt x="957" y="281"/>
                    </a:cubicBezTo>
                    <a:cubicBezTo>
                      <a:pt x="1088" y="198"/>
                      <a:pt x="95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6096118" y="3323276"/>
                <a:ext cx="204653" cy="137597"/>
              </a:xfrm>
              <a:custGeom>
                <a:avLst/>
                <a:gdLst/>
                <a:ahLst/>
                <a:cxnLst/>
                <a:rect l="l" t="t" r="r" b="b"/>
                <a:pathLst>
                  <a:path w="4346" h="2922" extrusionOk="0">
                    <a:moveTo>
                      <a:pt x="1183" y="1"/>
                    </a:moveTo>
                    <a:cubicBezTo>
                      <a:pt x="772" y="1"/>
                      <a:pt x="385" y="173"/>
                      <a:pt x="113" y="488"/>
                    </a:cubicBezTo>
                    <a:cubicBezTo>
                      <a:pt x="0" y="589"/>
                      <a:pt x="97" y="737"/>
                      <a:pt x="208" y="737"/>
                    </a:cubicBezTo>
                    <a:cubicBezTo>
                      <a:pt x="243" y="737"/>
                      <a:pt x="279" y="722"/>
                      <a:pt x="311" y="686"/>
                    </a:cubicBezTo>
                    <a:cubicBezTo>
                      <a:pt x="545" y="434"/>
                      <a:pt x="815" y="324"/>
                      <a:pt x="1081" y="324"/>
                    </a:cubicBezTo>
                    <a:cubicBezTo>
                      <a:pt x="1526" y="324"/>
                      <a:pt x="1957" y="633"/>
                      <a:pt x="2174" y="1098"/>
                    </a:cubicBezTo>
                    <a:cubicBezTo>
                      <a:pt x="2372" y="1511"/>
                      <a:pt x="2520" y="1923"/>
                      <a:pt x="2718" y="2269"/>
                    </a:cubicBezTo>
                    <a:cubicBezTo>
                      <a:pt x="2982" y="2633"/>
                      <a:pt x="3322" y="2921"/>
                      <a:pt x="3746" y="2921"/>
                    </a:cubicBezTo>
                    <a:cubicBezTo>
                      <a:pt x="3879" y="2921"/>
                      <a:pt x="4020" y="2893"/>
                      <a:pt x="4169" y="2830"/>
                    </a:cubicBezTo>
                    <a:cubicBezTo>
                      <a:pt x="4346" y="2756"/>
                      <a:pt x="4260" y="2539"/>
                      <a:pt x="4088" y="2539"/>
                    </a:cubicBezTo>
                    <a:cubicBezTo>
                      <a:pt x="4067" y="2539"/>
                      <a:pt x="4044" y="2542"/>
                      <a:pt x="4021" y="2550"/>
                    </a:cubicBezTo>
                    <a:cubicBezTo>
                      <a:pt x="3962" y="2559"/>
                      <a:pt x="3905" y="2563"/>
                      <a:pt x="3851" y="2563"/>
                    </a:cubicBezTo>
                    <a:cubicBezTo>
                      <a:pt x="2716" y="2563"/>
                      <a:pt x="2678" y="661"/>
                      <a:pt x="1828" y="142"/>
                    </a:cubicBezTo>
                    <a:cubicBezTo>
                      <a:pt x="1615" y="47"/>
                      <a:pt x="1396"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5991153" y="3442085"/>
                <a:ext cx="119609" cy="60369"/>
              </a:xfrm>
              <a:custGeom>
                <a:avLst/>
                <a:gdLst/>
                <a:ahLst/>
                <a:cxnLst/>
                <a:rect l="l" t="t" r="r" b="b"/>
                <a:pathLst>
                  <a:path w="2540" h="1282" extrusionOk="0">
                    <a:moveTo>
                      <a:pt x="2379" y="1"/>
                    </a:moveTo>
                    <a:cubicBezTo>
                      <a:pt x="2347" y="1"/>
                      <a:pt x="2311" y="9"/>
                      <a:pt x="2276" y="27"/>
                    </a:cubicBezTo>
                    <a:cubicBezTo>
                      <a:pt x="1996" y="307"/>
                      <a:pt x="1781" y="637"/>
                      <a:pt x="1451" y="851"/>
                    </a:cubicBezTo>
                    <a:cubicBezTo>
                      <a:pt x="1353" y="890"/>
                      <a:pt x="1248" y="909"/>
                      <a:pt x="1143" y="909"/>
                    </a:cubicBezTo>
                    <a:cubicBezTo>
                      <a:pt x="723" y="909"/>
                      <a:pt x="320" y="608"/>
                      <a:pt x="479" y="158"/>
                    </a:cubicBezTo>
                    <a:cubicBezTo>
                      <a:pt x="519" y="77"/>
                      <a:pt x="434" y="21"/>
                      <a:pt x="347" y="21"/>
                    </a:cubicBezTo>
                    <a:cubicBezTo>
                      <a:pt x="294" y="21"/>
                      <a:pt x="240" y="42"/>
                      <a:pt x="215" y="93"/>
                    </a:cubicBezTo>
                    <a:cubicBezTo>
                      <a:pt x="0" y="637"/>
                      <a:pt x="413" y="1197"/>
                      <a:pt x="957" y="1263"/>
                    </a:cubicBezTo>
                    <a:cubicBezTo>
                      <a:pt x="1021" y="1276"/>
                      <a:pt x="1086" y="1281"/>
                      <a:pt x="1150" y="1281"/>
                    </a:cubicBezTo>
                    <a:cubicBezTo>
                      <a:pt x="1774" y="1281"/>
                      <a:pt x="2360" y="727"/>
                      <a:pt x="2540" y="158"/>
                    </a:cubicBezTo>
                    <a:cubicBezTo>
                      <a:pt x="2540" y="62"/>
                      <a:pt x="2469" y="1"/>
                      <a:pt x="2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5968644" y="3599178"/>
                <a:ext cx="149134" cy="110002"/>
              </a:xfrm>
              <a:custGeom>
                <a:avLst/>
                <a:gdLst/>
                <a:ahLst/>
                <a:cxnLst/>
                <a:rect l="l" t="t" r="r" b="b"/>
                <a:pathLst>
                  <a:path w="3167" h="2336" extrusionOk="0">
                    <a:moveTo>
                      <a:pt x="359" y="1"/>
                    </a:moveTo>
                    <a:cubicBezTo>
                      <a:pt x="299" y="1"/>
                      <a:pt x="233" y="38"/>
                      <a:pt x="198" y="120"/>
                    </a:cubicBezTo>
                    <a:cubicBezTo>
                      <a:pt x="0" y="747"/>
                      <a:pt x="66" y="1506"/>
                      <a:pt x="825" y="1703"/>
                    </a:cubicBezTo>
                    <a:cubicBezTo>
                      <a:pt x="876" y="1715"/>
                      <a:pt x="925" y="1721"/>
                      <a:pt x="972" y="1721"/>
                    </a:cubicBezTo>
                    <a:cubicBezTo>
                      <a:pt x="1180" y="1721"/>
                      <a:pt x="1354" y="1613"/>
                      <a:pt x="1583" y="1506"/>
                    </a:cubicBezTo>
                    <a:cubicBezTo>
                      <a:pt x="1669" y="1485"/>
                      <a:pt x="1753" y="1475"/>
                      <a:pt x="1835" y="1475"/>
                    </a:cubicBezTo>
                    <a:cubicBezTo>
                      <a:pt x="2085" y="1475"/>
                      <a:pt x="2312" y="1571"/>
                      <a:pt x="2474" y="1769"/>
                    </a:cubicBezTo>
                    <a:cubicBezTo>
                      <a:pt x="2605" y="1918"/>
                      <a:pt x="2605" y="2116"/>
                      <a:pt x="2671" y="2248"/>
                    </a:cubicBezTo>
                    <a:cubicBezTo>
                      <a:pt x="2707" y="2312"/>
                      <a:pt x="2764" y="2336"/>
                      <a:pt x="2818" y="2336"/>
                    </a:cubicBezTo>
                    <a:cubicBezTo>
                      <a:pt x="2888" y="2336"/>
                      <a:pt x="2952" y="2294"/>
                      <a:pt x="2952" y="2248"/>
                    </a:cubicBezTo>
                    <a:cubicBezTo>
                      <a:pt x="3166" y="1769"/>
                      <a:pt x="2671" y="1225"/>
                      <a:pt x="2259" y="1093"/>
                    </a:cubicBezTo>
                    <a:cubicBezTo>
                      <a:pt x="2147" y="1058"/>
                      <a:pt x="2043" y="1038"/>
                      <a:pt x="1946" y="1038"/>
                    </a:cubicBezTo>
                    <a:cubicBezTo>
                      <a:pt x="1815" y="1038"/>
                      <a:pt x="1696" y="1074"/>
                      <a:pt x="1583" y="1159"/>
                    </a:cubicBezTo>
                    <a:cubicBezTo>
                      <a:pt x="1348" y="1204"/>
                      <a:pt x="1144" y="1347"/>
                      <a:pt x="928" y="1347"/>
                    </a:cubicBezTo>
                    <a:cubicBezTo>
                      <a:pt x="826" y="1347"/>
                      <a:pt x="722" y="1315"/>
                      <a:pt x="610" y="1225"/>
                    </a:cubicBezTo>
                    <a:cubicBezTo>
                      <a:pt x="346" y="945"/>
                      <a:pt x="412" y="533"/>
                      <a:pt x="478" y="186"/>
                    </a:cubicBezTo>
                    <a:cubicBezTo>
                      <a:pt x="517" y="71"/>
                      <a:pt x="444"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5949196" y="2898898"/>
                <a:ext cx="70164" cy="57309"/>
              </a:xfrm>
              <a:custGeom>
                <a:avLst/>
                <a:gdLst/>
                <a:ahLst/>
                <a:cxnLst/>
                <a:rect l="l" t="t" r="r" b="b"/>
                <a:pathLst>
                  <a:path w="1490" h="1217" extrusionOk="0">
                    <a:moveTo>
                      <a:pt x="1348" y="1"/>
                    </a:moveTo>
                    <a:cubicBezTo>
                      <a:pt x="1332" y="1"/>
                      <a:pt x="1316" y="6"/>
                      <a:pt x="1304" y="19"/>
                    </a:cubicBezTo>
                    <a:cubicBezTo>
                      <a:pt x="825" y="299"/>
                      <a:pt x="413" y="629"/>
                      <a:pt x="1" y="1124"/>
                    </a:cubicBezTo>
                    <a:cubicBezTo>
                      <a:pt x="1" y="1170"/>
                      <a:pt x="34" y="1217"/>
                      <a:pt x="76" y="1217"/>
                    </a:cubicBezTo>
                    <a:cubicBezTo>
                      <a:pt x="94" y="1217"/>
                      <a:pt x="113" y="1209"/>
                      <a:pt x="133" y="1190"/>
                    </a:cubicBezTo>
                    <a:cubicBezTo>
                      <a:pt x="545" y="843"/>
                      <a:pt x="957" y="497"/>
                      <a:pt x="1370" y="151"/>
                    </a:cubicBezTo>
                    <a:cubicBezTo>
                      <a:pt x="1490" y="97"/>
                      <a:pt x="1415"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5890992" y="3258433"/>
                <a:ext cx="22556" cy="105717"/>
              </a:xfrm>
              <a:custGeom>
                <a:avLst/>
                <a:gdLst/>
                <a:ahLst/>
                <a:cxnLst/>
                <a:rect l="l" t="t" r="r" b="b"/>
                <a:pathLst>
                  <a:path w="479" h="2245" extrusionOk="0">
                    <a:moveTo>
                      <a:pt x="330" y="1"/>
                    </a:moveTo>
                    <a:cubicBezTo>
                      <a:pt x="281" y="1"/>
                      <a:pt x="231" y="26"/>
                      <a:pt x="198" y="84"/>
                    </a:cubicBezTo>
                    <a:cubicBezTo>
                      <a:pt x="0" y="761"/>
                      <a:pt x="0" y="1453"/>
                      <a:pt x="0" y="2146"/>
                    </a:cubicBezTo>
                    <a:cubicBezTo>
                      <a:pt x="0" y="2212"/>
                      <a:pt x="50" y="2245"/>
                      <a:pt x="99" y="2245"/>
                    </a:cubicBezTo>
                    <a:cubicBezTo>
                      <a:pt x="149" y="2245"/>
                      <a:pt x="198" y="2212"/>
                      <a:pt x="198" y="2146"/>
                    </a:cubicBezTo>
                    <a:cubicBezTo>
                      <a:pt x="280" y="1453"/>
                      <a:pt x="412" y="827"/>
                      <a:pt x="478" y="150"/>
                    </a:cubicBezTo>
                    <a:cubicBezTo>
                      <a:pt x="478" y="60"/>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5865328" y="3301991"/>
                <a:ext cx="22603" cy="110144"/>
              </a:xfrm>
              <a:custGeom>
                <a:avLst/>
                <a:gdLst/>
                <a:ahLst/>
                <a:cxnLst/>
                <a:rect l="l" t="t" r="r" b="b"/>
                <a:pathLst>
                  <a:path w="480" h="2339" extrusionOk="0">
                    <a:moveTo>
                      <a:pt x="339" y="0"/>
                    </a:moveTo>
                    <a:cubicBezTo>
                      <a:pt x="302" y="0"/>
                      <a:pt x="265" y="17"/>
                      <a:pt x="265" y="50"/>
                    </a:cubicBezTo>
                    <a:cubicBezTo>
                      <a:pt x="1" y="726"/>
                      <a:pt x="199" y="1633"/>
                      <a:pt x="413" y="2309"/>
                    </a:cubicBezTo>
                    <a:cubicBezTo>
                      <a:pt x="413" y="2331"/>
                      <a:pt x="421" y="2338"/>
                      <a:pt x="430" y="2338"/>
                    </a:cubicBezTo>
                    <a:cubicBezTo>
                      <a:pt x="450" y="2338"/>
                      <a:pt x="479" y="2309"/>
                      <a:pt x="479" y="2309"/>
                    </a:cubicBezTo>
                    <a:cubicBezTo>
                      <a:pt x="331" y="1485"/>
                      <a:pt x="413" y="808"/>
                      <a:pt x="413" y="50"/>
                    </a:cubicBezTo>
                    <a:cubicBezTo>
                      <a:pt x="413" y="17"/>
                      <a:pt x="376"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3" name="Google Shape;3663;p58"/>
          <p:cNvSpPr txBox="1">
            <a:spLocks noGrp="1"/>
          </p:cNvSpPr>
          <p:nvPr>
            <p:ph type="subTitle" idx="1"/>
          </p:nvPr>
        </p:nvSpPr>
        <p:spPr>
          <a:xfrm>
            <a:off x="697975" y="1376825"/>
            <a:ext cx="30996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5 - Exigence non-fonctionnelles</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Performance du système</a:t>
            </a:r>
            <a:endParaRPr/>
          </a:p>
          <a:p>
            <a:pPr marL="457200" lvl="0" indent="-304800" algn="l" rtl="0">
              <a:spcBef>
                <a:spcPts val="0"/>
              </a:spcBef>
              <a:spcAft>
                <a:spcPts val="0"/>
              </a:spcAft>
              <a:buSzPts val="1200"/>
              <a:buChar char="●"/>
            </a:pPr>
            <a:r>
              <a:rPr lang="en"/>
              <a:t>Sécurité des données</a:t>
            </a:r>
            <a:endParaRPr/>
          </a:p>
          <a:p>
            <a:pPr marL="457200" lvl="0" indent="-304800" algn="l" rtl="0">
              <a:spcBef>
                <a:spcPts val="0"/>
              </a:spcBef>
              <a:spcAft>
                <a:spcPts val="0"/>
              </a:spcAft>
              <a:buSzPts val="1200"/>
              <a:buChar char="●"/>
            </a:pPr>
            <a:r>
              <a:rPr lang="en"/>
              <a:t>Maintenance et évolutivité</a:t>
            </a:r>
            <a:endParaRPr/>
          </a:p>
          <a:p>
            <a:pPr marL="457200" lvl="0" indent="-304800" algn="l" rtl="0">
              <a:spcBef>
                <a:spcPts val="0"/>
              </a:spcBef>
              <a:spcAft>
                <a:spcPts val="0"/>
              </a:spcAft>
              <a:buSzPts val="1200"/>
              <a:buChar char="●"/>
            </a:pPr>
            <a:r>
              <a:rPr lang="en"/>
              <a:t>Indicateurs de suivi</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664" name="Google Shape;3664;p58"/>
          <p:cNvSpPr txBox="1">
            <a:spLocks noGrp="1"/>
          </p:cNvSpPr>
          <p:nvPr>
            <p:ph type="subTitle" idx="1"/>
          </p:nvPr>
        </p:nvSpPr>
        <p:spPr>
          <a:xfrm>
            <a:off x="645125" y="3147150"/>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6 - Architecture technique</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Environnement de développement</a:t>
            </a:r>
            <a:endParaRPr/>
          </a:p>
          <a:p>
            <a:pPr marL="457200" lvl="0" indent="-304800" algn="l" rtl="0">
              <a:spcBef>
                <a:spcPts val="0"/>
              </a:spcBef>
              <a:spcAft>
                <a:spcPts val="0"/>
              </a:spcAft>
              <a:buSzPts val="1200"/>
              <a:buChar char="●"/>
            </a:pPr>
            <a:r>
              <a:rPr lang="en"/>
              <a:t>Environnement de production</a:t>
            </a:r>
            <a:endParaRPr/>
          </a:p>
          <a:p>
            <a:pPr marL="457200" lvl="0" indent="-304800" algn="l" rtl="0">
              <a:spcBef>
                <a:spcPts val="0"/>
              </a:spcBef>
              <a:spcAft>
                <a:spcPts val="0"/>
              </a:spcAft>
              <a:buSzPts val="1200"/>
              <a:buChar char="●"/>
            </a:pPr>
            <a:r>
              <a:rPr lang="en"/>
              <a:t>MPD et couche de persistance</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cxnSp>
        <p:nvCxnSpPr>
          <p:cNvPr id="3665" name="Google Shape;3665;p58"/>
          <p:cNvCxnSpPr/>
          <p:nvPr/>
        </p:nvCxnSpPr>
        <p:spPr>
          <a:xfrm flipH="1">
            <a:off x="4669475" y="1231575"/>
            <a:ext cx="8700" cy="3408300"/>
          </a:xfrm>
          <a:prstGeom prst="straightConnector1">
            <a:avLst/>
          </a:prstGeom>
          <a:noFill/>
          <a:ln w="28575" cap="flat" cmpd="sng">
            <a:solidFill>
              <a:schemeClr val="dk2"/>
            </a:solidFill>
            <a:prstDash val="solid"/>
            <a:round/>
            <a:headEnd type="diamond" w="med" len="med"/>
            <a:tailEnd type="diamond" w="med" len="med"/>
          </a:ln>
        </p:spPr>
      </p:cxnSp>
      <p:sp>
        <p:nvSpPr>
          <p:cNvPr id="3666" name="Google Shape;3666;p58"/>
          <p:cNvSpPr txBox="1">
            <a:spLocks noGrp="1"/>
          </p:cNvSpPr>
          <p:nvPr>
            <p:ph type="subTitle" idx="1"/>
          </p:nvPr>
        </p:nvSpPr>
        <p:spPr>
          <a:xfrm>
            <a:off x="4989850" y="1201075"/>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7 - Planning et Livrables</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Phases du projet </a:t>
            </a:r>
            <a:endParaRPr/>
          </a:p>
          <a:p>
            <a:pPr marL="457200" lvl="0" indent="-304800" algn="l" rtl="0">
              <a:spcBef>
                <a:spcPts val="0"/>
              </a:spcBef>
              <a:spcAft>
                <a:spcPts val="0"/>
              </a:spcAft>
              <a:buSzPts val="1200"/>
              <a:buChar char="●"/>
            </a:pPr>
            <a:r>
              <a:rPr lang="en"/>
              <a:t>Calendrier</a:t>
            </a:r>
            <a:endParaRPr/>
          </a:p>
          <a:p>
            <a:pPr marL="457200" lvl="0" indent="-304800" algn="l" rtl="0">
              <a:spcBef>
                <a:spcPts val="0"/>
              </a:spcBef>
              <a:spcAft>
                <a:spcPts val="0"/>
              </a:spcAft>
              <a:buSzPts val="1200"/>
              <a:buChar char="●"/>
            </a:pPr>
            <a:r>
              <a:rPr lang="en"/>
              <a:t>Livrables attendus à chaque étape</a:t>
            </a:r>
            <a:endParaRPr/>
          </a:p>
          <a:p>
            <a:pPr marL="457200" lvl="0" indent="-330200" algn="l" rtl="0">
              <a:spcBef>
                <a:spcPts val="0"/>
              </a:spcBef>
              <a:spcAft>
                <a:spcPts val="0"/>
              </a:spcAft>
              <a:buSzPts val="1600"/>
              <a:buChar char="●"/>
            </a:pPr>
            <a:r>
              <a:rPr lang="en"/>
              <a:t>Fréquence et durée des comités de pilotage</a:t>
            </a:r>
            <a:endParaRPr/>
          </a:p>
          <a:p>
            <a:pPr marL="1371600" lvl="0" indent="0" algn="l" rtl="0">
              <a:spcBef>
                <a:spcPts val="0"/>
              </a:spcBef>
              <a:spcAft>
                <a:spcPts val="0"/>
              </a:spcAft>
              <a:buNone/>
            </a:pP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667" name="Google Shape;3667;p58"/>
          <p:cNvSpPr txBox="1">
            <a:spLocks noGrp="1"/>
          </p:cNvSpPr>
          <p:nvPr>
            <p:ph type="subTitle" idx="1"/>
          </p:nvPr>
        </p:nvSpPr>
        <p:spPr>
          <a:xfrm>
            <a:off x="4989850" y="2683800"/>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8 - Ressources</a:t>
            </a:r>
            <a:endParaRPr sz="1400" b="1">
              <a:latin typeface="Poppins"/>
              <a:ea typeface="Poppins"/>
              <a:cs typeface="Poppins"/>
              <a:sym typeface="Poppins"/>
            </a:endParaRPr>
          </a:p>
          <a:p>
            <a:pPr marL="457200" lvl="0" indent="-304800" algn="l" rtl="0">
              <a:spcBef>
                <a:spcPts val="0"/>
              </a:spcBef>
              <a:spcAft>
                <a:spcPts val="0"/>
              </a:spcAft>
              <a:buSzPts val="1200"/>
              <a:buChar char="●"/>
            </a:pPr>
            <a:r>
              <a:rPr lang="en"/>
              <a:t>Estimation des coûts</a:t>
            </a:r>
            <a:endParaRPr/>
          </a:p>
          <a:p>
            <a:pPr marL="457200" lvl="0" indent="-304800" algn="l" rtl="0">
              <a:spcBef>
                <a:spcPts val="0"/>
              </a:spcBef>
              <a:spcAft>
                <a:spcPts val="0"/>
              </a:spcAft>
              <a:buSzPts val="1200"/>
              <a:buChar char="●"/>
            </a:pPr>
            <a:r>
              <a:rPr lang="en"/>
              <a:t>Besoins en ressources humaines</a:t>
            </a:r>
            <a:endParaRPr/>
          </a:p>
          <a:p>
            <a:pPr marL="457200" lvl="0" indent="-304800" algn="l" rtl="0">
              <a:spcBef>
                <a:spcPts val="0"/>
              </a:spcBef>
              <a:spcAft>
                <a:spcPts val="0"/>
              </a:spcAft>
              <a:buSzPts val="1200"/>
              <a:buChar char="●"/>
            </a:pPr>
            <a:r>
              <a:rPr lang="en"/>
              <a:t>Matériels et logiciels nécessaires</a:t>
            </a:r>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668" name="Google Shape;3668;p58"/>
          <p:cNvSpPr txBox="1">
            <a:spLocks noGrp="1"/>
          </p:cNvSpPr>
          <p:nvPr>
            <p:ph type="subTitle" idx="1"/>
          </p:nvPr>
        </p:nvSpPr>
        <p:spPr>
          <a:xfrm>
            <a:off x="4948500" y="3863600"/>
            <a:ext cx="3592800" cy="138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400" b="1">
                <a:latin typeface="Poppins"/>
                <a:ea typeface="Poppins"/>
                <a:cs typeface="Poppins"/>
                <a:sym typeface="Poppins"/>
              </a:rPr>
              <a:t>9 - Risques, contraintes, dépendance</a:t>
            </a:r>
            <a:endParaRPr b="1">
              <a:latin typeface="Poppins"/>
              <a:ea typeface="Poppins"/>
              <a:cs typeface="Poppins"/>
              <a:sym typeface="Poppins"/>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59"/>
          <p:cNvSpPr txBox="1"/>
          <p:nvPr/>
        </p:nvSpPr>
        <p:spPr>
          <a:xfrm>
            <a:off x="3501900" y="2178325"/>
            <a:ext cx="21402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Font typeface="Poppins"/>
              <a:buChar char="➔"/>
            </a:pPr>
            <a:r>
              <a:rPr lang="en" sz="2000" b="1">
                <a:solidFill>
                  <a:schemeClr val="lt1"/>
                </a:solidFill>
                <a:latin typeface="Poppins"/>
                <a:ea typeface="Poppins"/>
                <a:cs typeface="Poppins"/>
                <a:sym typeface="Poppins"/>
              </a:rPr>
              <a:t>EN DIRECT</a:t>
            </a:r>
            <a:endParaRPr sz="2000" b="1">
              <a:solidFill>
                <a:schemeClr val="lt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sp>
        <p:nvSpPr>
          <p:cNvPr id="3678" name="Google Shape;3678;p60"/>
          <p:cNvSpPr txBox="1">
            <a:spLocks noGrp="1"/>
          </p:cNvSpPr>
          <p:nvPr>
            <p:ph type="title"/>
          </p:nvPr>
        </p:nvSpPr>
        <p:spPr>
          <a:xfrm>
            <a:off x="634474" y="736875"/>
            <a:ext cx="39072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679" name="Google Shape;3679;p60"/>
          <p:cNvSpPr txBox="1">
            <a:spLocks noGrp="1"/>
          </p:cNvSpPr>
          <p:nvPr>
            <p:ph type="subTitle" idx="1"/>
          </p:nvPr>
        </p:nvSpPr>
        <p:spPr>
          <a:xfrm>
            <a:off x="651100" y="1900263"/>
            <a:ext cx="3109200" cy="1191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oppins"/>
                <a:ea typeface="Poppins"/>
                <a:cs typeface="Poppins"/>
                <a:sym typeface="Poppins"/>
              </a:rPr>
              <a:t>Do you have any questions?</a:t>
            </a:r>
            <a:endParaRPr b="1">
              <a:latin typeface="Poppins"/>
              <a:ea typeface="Poppins"/>
              <a:cs typeface="Poppins"/>
              <a:sym typeface="Poppins"/>
            </a:endParaRPr>
          </a:p>
          <a:p>
            <a:pPr marL="0" lvl="0" indent="0" algn="l" rtl="0">
              <a:spcBef>
                <a:spcPts val="0"/>
              </a:spcBef>
              <a:spcAft>
                <a:spcPts val="0"/>
              </a:spcAft>
              <a:buNone/>
            </a:pPr>
            <a:endParaRPr b="1">
              <a:latin typeface="Poppins"/>
              <a:ea typeface="Poppins"/>
              <a:cs typeface="Poppins"/>
              <a:sym typeface="Poppins"/>
            </a:endParaRPr>
          </a:p>
          <a:p>
            <a:pPr marL="457200" lvl="0" indent="-304800" algn="l" rtl="0">
              <a:spcBef>
                <a:spcPts val="0"/>
              </a:spcBef>
              <a:spcAft>
                <a:spcPts val="0"/>
              </a:spcAft>
              <a:buSzPts val="1200"/>
              <a:buChar char="➔"/>
            </a:pPr>
            <a:r>
              <a:rPr lang="en"/>
              <a:t>Yes, sure !</a:t>
            </a:r>
            <a:endParaRPr/>
          </a:p>
        </p:txBody>
      </p:sp>
      <p:sp>
        <p:nvSpPr>
          <p:cNvPr id="3680" name="Google Shape;3680;p60"/>
          <p:cNvSpPr/>
          <p:nvPr/>
        </p:nvSpPr>
        <p:spPr>
          <a:xfrm>
            <a:off x="4620475" y="3268175"/>
            <a:ext cx="3777600" cy="138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Medium"/>
              <a:ea typeface="Poppins Medium"/>
              <a:cs typeface="Poppins Medium"/>
              <a:sym typeface="Poppins Medium"/>
            </a:endParaRPr>
          </a:p>
        </p:txBody>
      </p:sp>
      <p:pic>
        <p:nvPicPr>
          <p:cNvPr id="3681" name="Google Shape;3681;p60"/>
          <p:cNvPicPr preferRelativeResize="0"/>
          <p:nvPr/>
        </p:nvPicPr>
        <p:blipFill>
          <a:blip r:embed="rId3">
            <a:alphaModFix/>
          </a:blip>
          <a:stretch>
            <a:fillRect/>
          </a:stretch>
        </p:blipFill>
        <p:spPr>
          <a:xfrm>
            <a:off x="5535675" y="1046163"/>
            <a:ext cx="2772700" cy="3024775"/>
          </a:xfrm>
          <a:prstGeom prst="rect">
            <a:avLst/>
          </a:prstGeom>
          <a:noFill/>
          <a:ln w="9525" cap="flat" cmpd="sng">
            <a:solidFill>
              <a:schemeClr val="dk2"/>
            </a:solidFill>
            <a:prstDash val="solid"/>
            <a:round/>
            <a:headEnd type="none" w="sm" len="sm"/>
            <a:tailEnd type="none" w="sm" len="sm"/>
          </a:ln>
        </p:spPr>
      </p:pic>
      <p:pic>
        <p:nvPicPr>
          <p:cNvPr id="3682" name="Google Shape;3682;p60"/>
          <p:cNvPicPr preferRelativeResize="0"/>
          <p:nvPr/>
        </p:nvPicPr>
        <p:blipFill>
          <a:blip r:embed="rId4">
            <a:alphaModFix/>
          </a:blip>
          <a:stretch>
            <a:fillRect/>
          </a:stretch>
        </p:blipFill>
        <p:spPr>
          <a:xfrm flipH="1">
            <a:off x="634475" y="3291900"/>
            <a:ext cx="767375" cy="913250"/>
          </a:xfrm>
          <a:prstGeom prst="rect">
            <a:avLst/>
          </a:prstGeom>
          <a:noFill/>
          <a:ln w="9525" cap="flat" cmpd="sng">
            <a:solidFill>
              <a:schemeClr val="dk2"/>
            </a:solidFill>
            <a:prstDash val="solid"/>
            <a:round/>
            <a:headEnd type="none" w="sm" len="sm"/>
            <a:tailEnd type="none" w="sm" len="sm"/>
          </a:ln>
        </p:spPr>
      </p:pic>
      <p:pic>
        <p:nvPicPr>
          <p:cNvPr id="3683" name="Google Shape;3683;p60"/>
          <p:cNvPicPr preferRelativeResize="0"/>
          <p:nvPr/>
        </p:nvPicPr>
        <p:blipFill>
          <a:blip r:embed="rId4">
            <a:alphaModFix/>
          </a:blip>
          <a:stretch>
            <a:fillRect/>
          </a:stretch>
        </p:blipFill>
        <p:spPr>
          <a:xfrm flipH="1">
            <a:off x="1694025" y="3291900"/>
            <a:ext cx="767375" cy="913250"/>
          </a:xfrm>
          <a:prstGeom prst="rect">
            <a:avLst/>
          </a:prstGeom>
          <a:noFill/>
          <a:ln w="9525" cap="flat" cmpd="sng">
            <a:solidFill>
              <a:schemeClr val="dk2"/>
            </a:solidFill>
            <a:prstDash val="solid"/>
            <a:round/>
            <a:headEnd type="none" w="sm" len="sm"/>
            <a:tailEnd type="none" w="sm" len="sm"/>
          </a:ln>
        </p:spPr>
      </p:pic>
      <p:pic>
        <p:nvPicPr>
          <p:cNvPr id="3684" name="Google Shape;3684;p60"/>
          <p:cNvPicPr preferRelativeResize="0"/>
          <p:nvPr/>
        </p:nvPicPr>
        <p:blipFill>
          <a:blip r:embed="rId4">
            <a:alphaModFix/>
          </a:blip>
          <a:stretch>
            <a:fillRect/>
          </a:stretch>
        </p:blipFill>
        <p:spPr>
          <a:xfrm>
            <a:off x="2753575" y="3291900"/>
            <a:ext cx="767375" cy="913250"/>
          </a:xfrm>
          <a:prstGeom prst="rect">
            <a:avLst/>
          </a:prstGeom>
          <a:noFill/>
          <a:ln w="9525" cap="flat" cmpd="sng">
            <a:solidFill>
              <a:schemeClr val="dk2"/>
            </a:solidFill>
            <a:prstDash val="solid"/>
            <a:round/>
            <a:headEnd type="none" w="sm" len="sm"/>
            <a:tailEnd type="none" w="sm" len="sm"/>
          </a:ln>
        </p:spPr>
      </p:pic>
      <p:pic>
        <p:nvPicPr>
          <p:cNvPr id="3685" name="Google Shape;3685;p60"/>
          <p:cNvPicPr preferRelativeResize="0"/>
          <p:nvPr/>
        </p:nvPicPr>
        <p:blipFill>
          <a:blip r:embed="rId4">
            <a:alphaModFix/>
          </a:blip>
          <a:stretch>
            <a:fillRect/>
          </a:stretch>
        </p:blipFill>
        <p:spPr>
          <a:xfrm>
            <a:off x="3760300" y="3291900"/>
            <a:ext cx="767375" cy="913250"/>
          </a:xfrm>
          <a:prstGeom prst="rect">
            <a:avLst/>
          </a:prstGeom>
          <a:noFill/>
          <a:ln w="9525" cap="flat" cmpd="sng">
            <a:solidFill>
              <a:schemeClr val="dk2"/>
            </a:solidFill>
            <a:prstDash val="solid"/>
            <a:round/>
            <a:headEnd type="none" w="sm" len="sm"/>
            <a:tailEnd type="none" w="sm" len="sm"/>
          </a:ln>
        </p:spPr>
      </p:pic>
      <p:sp>
        <p:nvSpPr>
          <p:cNvPr id="3686" name="Google Shape;3686;p60"/>
          <p:cNvSpPr txBox="1"/>
          <p:nvPr/>
        </p:nvSpPr>
        <p:spPr>
          <a:xfrm>
            <a:off x="393150"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Wasin</a:t>
            </a:r>
            <a:endParaRPr/>
          </a:p>
        </p:txBody>
      </p:sp>
      <p:sp>
        <p:nvSpPr>
          <p:cNvPr id="3687" name="Google Shape;3687;p60"/>
          <p:cNvSpPr txBox="1"/>
          <p:nvPr/>
        </p:nvSpPr>
        <p:spPr>
          <a:xfrm>
            <a:off x="1547750" y="4272100"/>
            <a:ext cx="1059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David</a:t>
            </a:r>
            <a:endParaRPr/>
          </a:p>
        </p:txBody>
      </p:sp>
      <p:sp>
        <p:nvSpPr>
          <p:cNvPr id="3688" name="Google Shape;3688;p60"/>
          <p:cNvSpPr txBox="1"/>
          <p:nvPr/>
        </p:nvSpPr>
        <p:spPr>
          <a:xfrm>
            <a:off x="2567850"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Angela</a:t>
            </a:r>
            <a:endParaRPr/>
          </a:p>
        </p:txBody>
      </p:sp>
      <p:sp>
        <p:nvSpPr>
          <p:cNvPr id="3689" name="Google Shape;3689;p60"/>
          <p:cNvSpPr txBox="1"/>
          <p:nvPr/>
        </p:nvSpPr>
        <p:spPr>
          <a:xfrm>
            <a:off x="3616825" y="4272100"/>
            <a:ext cx="1138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latin typeface="Poppins"/>
                <a:ea typeface="Poppins"/>
                <a:cs typeface="Poppins"/>
                <a:sym typeface="Poppins"/>
              </a:rPr>
              <a:t>Henri</a:t>
            </a:r>
            <a:endParaRPr/>
          </a:p>
        </p:txBody>
      </p:sp>
      <p:pic>
        <p:nvPicPr>
          <p:cNvPr id="3690" name="Google Shape;3690;p60"/>
          <p:cNvPicPr preferRelativeResize="0"/>
          <p:nvPr/>
        </p:nvPicPr>
        <p:blipFill>
          <a:blip r:embed="rId5">
            <a:alphaModFix/>
          </a:blip>
          <a:stretch>
            <a:fillRect/>
          </a:stretch>
        </p:blipFill>
        <p:spPr>
          <a:xfrm>
            <a:off x="2367799" y="-338325"/>
            <a:ext cx="4857625" cy="4614750"/>
          </a:xfrm>
          <a:prstGeom prst="rect">
            <a:avLst/>
          </a:prstGeom>
          <a:noFill/>
          <a:ln>
            <a:noFill/>
          </a:ln>
        </p:spPr>
      </p:pic>
      <p:pic>
        <p:nvPicPr>
          <p:cNvPr id="3691" name="Google Shape;3691;p60"/>
          <p:cNvPicPr preferRelativeResize="0"/>
          <p:nvPr/>
        </p:nvPicPr>
        <p:blipFill>
          <a:blip r:embed="rId6">
            <a:alphaModFix/>
          </a:blip>
          <a:stretch>
            <a:fillRect/>
          </a:stretch>
        </p:blipFill>
        <p:spPr>
          <a:xfrm>
            <a:off x="3882286" y="1363500"/>
            <a:ext cx="1828663" cy="1058699"/>
          </a:xfrm>
          <a:prstGeom prst="rect">
            <a:avLst/>
          </a:prstGeom>
          <a:noFill/>
          <a:ln>
            <a:noFill/>
          </a:ln>
        </p:spPr>
      </p:pic>
      <p:pic>
        <p:nvPicPr>
          <p:cNvPr id="3692" name="Google Shape;3692;p60"/>
          <p:cNvPicPr preferRelativeResize="0"/>
          <p:nvPr/>
        </p:nvPicPr>
        <p:blipFill>
          <a:blip r:embed="rId5">
            <a:alphaModFix/>
          </a:blip>
          <a:stretch>
            <a:fillRect/>
          </a:stretch>
        </p:blipFill>
        <p:spPr>
          <a:xfrm>
            <a:off x="6614100" y="2711150"/>
            <a:ext cx="2571150" cy="2442575"/>
          </a:xfrm>
          <a:prstGeom prst="rect">
            <a:avLst/>
          </a:prstGeom>
          <a:noFill/>
          <a:ln>
            <a:noFill/>
          </a:ln>
        </p:spPr>
      </p:pic>
      <p:pic>
        <p:nvPicPr>
          <p:cNvPr id="3693" name="Google Shape;3693;p60"/>
          <p:cNvPicPr preferRelativeResize="0"/>
          <p:nvPr/>
        </p:nvPicPr>
        <p:blipFill>
          <a:blip r:embed="rId5">
            <a:alphaModFix/>
          </a:blip>
          <a:stretch>
            <a:fillRect/>
          </a:stretch>
        </p:blipFill>
        <p:spPr>
          <a:xfrm>
            <a:off x="-412075" y="-338325"/>
            <a:ext cx="2435050" cy="2313300"/>
          </a:xfrm>
          <a:prstGeom prst="rect">
            <a:avLst/>
          </a:prstGeom>
          <a:noFill/>
          <a:ln>
            <a:noFill/>
          </a:ln>
        </p:spPr>
      </p:pic>
      <p:pic>
        <p:nvPicPr>
          <p:cNvPr id="3694" name="Google Shape;3694;p60"/>
          <p:cNvPicPr preferRelativeResize="0"/>
          <p:nvPr/>
        </p:nvPicPr>
        <p:blipFill>
          <a:blip r:embed="rId5">
            <a:alphaModFix/>
          </a:blip>
          <a:stretch>
            <a:fillRect/>
          </a:stretch>
        </p:blipFill>
        <p:spPr>
          <a:xfrm>
            <a:off x="758425" y="2809445"/>
            <a:ext cx="1059900" cy="1006905"/>
          </a:xfrm>
          <a:prstGeom prst="rect">
            <a:avLst/>
          </a:prstGeom>
          <a:noFill/>
          <a:ln>
            <a:noFill/>
          </a:ln>
        </p:spPr>
      </p:pic>
      <p:pic>
        <p:nvPicPr>
          <p:cNvPr id="3695" name="Google Shape;3695;p60"/>
          <p:cNvPicPr preferRelativeResize="0"/>
          <p:nvPr/>
        </p:nvPicPr>
        <p:blipFill>
          <a:blip r:embed="rId5">
            <a:alphaModFix/>
          </a:blip>
          <a:stretch>
            <a:fillRect/>
          </a:stretch>
        </p:blipFill>
        <p:spPr>
          <a:xfrm>
            <a:off x="1946100" y="2908000"/>
            <a:ext cx="852425" cy="809800"/>
          </a:xfrm>
          <a:prstGeom prst="rect">
            <a:avLst/>
          </a:prstGeom>
          <a:noFill/>
          <a:ln>
            <a:noFill/>
          </a:ln>
        </p:spPr>
      </p:pic>
      <p:pic>
        <p:nvPicPr>
          <p:cNvPr id="3696" name="Google Shape;3696;p60"/>
          <p:cNvPicPr preferRelativeResize="0"/>
          <p:nvPr/>
        </p:nvPicPr>
        <p:blipFill>
          <a:blip r:embed="rId5">
            <a:alphaModFix/>
          </a:blip>
          <a:stretch>
            <a:fillRect/>
          </a:stretch>
        </p:blipFill>
        <p:spPr>
          <a:xfrm>
            <a:off x="2367800" y="2908000"/>
            <a:ext cx="852425" cy="809800"/>
          </a:xfrm>
          <a:prstGeom prst="rect">
            <a:avLst/>
          </a:prstGeom>
          <a:noFill/>
          <a:ln>
            <a:noFill/>
          </a:ln>
        </p:spPr>
      </p:pic>
      <p:pic>
        <p:nvPicPr>
          <p:cNvPr id="3697" name="Google Shape;3697;p60"/>
          <p:cNvPicPr preferRelativeResize="0"/>
          <p:nvPr/>
        </p:nvPicPr>
        <p:blipFill>
          <a:blip r:embed="rId5">
            <a:alphaModFix/>
          </a:blip>
          <a:stretch>
            <a:fillRect/>
          </a:stretch>
        </p:blipFill>
        <p:spPr>
          <a:xfrm>
            <a:off x="3342775" y="2908000"/>
            <a:ext cx="852425" cy="80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681"/>
                                        </p:tgtEl>
                                        <p:attrNameLst>
                                          <p:attrName>style.visibility</p:attrName>
                                        </p:attrNameLst>
                                      </p:cBhvr>
                                      <p:to>
                                        <p:strVal val="visible"/>
                                      </p:to>
                                    </p:set>
                                    <p:anim calcmode="lin" valueType="num">
                                      <p:cBhvr additive="base">
                                        <p:cTn id="7" dur="1000"/>
                                        <p:tgtEl>
                                          <p:spTgt spid="3681"/>
                                        </p:tgtEl>
                                        <p:attrNameLst>
                                          <p:attrName>ppt_w</p:attrName>
                                        </p:attrNameLst>
                                      </p:cBhvr>
                                      <p:tavLst>
                                        <p:tav tm="0">
                                          <p:val>
                                            <p:strVal val="0"/>
                                          </p:val>
                                        </p:tav>
                                        <p:tav tm="100000">
                                          <p:val>
                                            <p:strVal val="#ppt_w"/>
                                          </p:val>
                                        </p:tav>
                                      </p:tavLst>
                                    </p:anim>
                                    <p:anim calcmode="lin" valueType="num">
                                      <p:cBhvr additive="base">
                                        <p:cTn id="8" dur="1000"/>
                                        <p:tgtEl>
                                          <p:spTgt spid="368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686"/>
                                        </p:tgtEl>
                                        <p:attrNameLst>
                                          <p:attrName>style.visibility</p:attrName>
                                        </p:attrNameLst>
                                      </p:cBhvr>
                                      <p:to>
                                        <p:strVal val="visible"/>
                                      </p:to>
                                    </p:set>
                                    <p:anim calcmode="lin" valueType="num">
                                      <p:cBhvr additive="base">
                                        <p:cTn id="12" dur="1000"/>
                                        <p:tgtEl>
                                          <p:spTgt spid="3686"/>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8" presetClass="emph" presetSubtype="0" fill="hold" nodeType="afterEffect">
                                  <p:stCondLst>
                                    <p:cond delay="0"/>
                                  </p:stCondLst>
                                  <p:childTnLst>
                                    <p:animRot by="-21600000">
                                      <p:cBhvr>
                                        <p:cTn id="15" dur="1000" fill="hold"/>
                                        <p:tgtEl>
                                          <p:spTgt spid="3682"/>
                                        </p:tgtEl>
                                        <p:attrNameLst>
                                          <p:attrName>r</p:attrName>
                                        </p:attrNameLst>
                                      </p:cBhvr>
                                    </p:animRo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3687"/>
                                        </p:tgtEl>
                                        <p:attrNameLst>
                                          <p:attrName>style.visibility</p:attrName>
                                        </p:attrNameLst>
                                      </p:cBhvr>
                                      <p:to>
                                        <p:strVal val="visible"/>
                                      </p:to>
                                    </p:set>
                                    <p:anim calcmode="lin" valueType="num">
                                      <p:cBhvr additive="base">
                                        <p:cTn id="19" dur="1000"/>
                                        <p:tgtEl>
                                          <p:spTgt spid="3687"/>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8" presetClass="emph" presetSubtype="0" fill="hold" nodeType="afterEffect">
                                  <p:stCondLst>
                                    <p:cond delay="0"/>
                                  </p:stCondLst>
                                  <p:childTnLst>
                                    <p:animRot by="-21600000">
                                      <p:cBhvr>
                                        <p:cTn id="22" dur="1000" fill="hold"/>
                                        <p:tgtEl>
                                          <p:spTgt spid="3683"/>
                                        </p:tgtEl>
                                        <p:attrNameLst>
                                          <p:attrName>r</p:attrName>
                                        </p:attrNameLst>
                                      </p:cBhvr>
                                    </p:animRot>
                                  </p:childTnLst>
                                </p:cTn>
                              </p:par>
                            </p:childTnLst>
                          </p:cTn>
                        </p:par>
                        <p:par>
                          <p:cTn id="23" fill="hold">
                            <p:stCondLst>
                              <p:cond delay="5000"/>
                            </p:stCondLst>
                            <p:childTnLst>
                              <p:par>
                                <p:cTn id="24" presetID="2" presetClass="entr" presetSubtype="4" fill="hold" nodeType="afterEffect">
                                  <p:stCondLst>
                                    <p:cond delay="0"/>
                                  </p:stCondLst>
                                  <p:childTnLst>
                                    <p:set>
                                      <p:cBhvr>
                                        <p:cTn id="25" dur="1" fill="hold">
                                          <p:stCondLst>
                                            <p:cond delay="0"/>
                                          </p:stCondLst>
                                        </p:cTn>
                                        <p:tgtEl>
                                          <p:spTgt spid="3688"/>
                                        </p:tgtEl>
                                        <p:attrNameLst>
                                          <p:attrName>style.visibility</p:attrName>
                                        </p:attrNameLst>
                                      </p:cBhvr>
                                      <p:to>
                                        <p:strVal val="visible"/>
                                      </p:to>
                                    </p:set>
                                    <p:anim calcmode="lin" valueType="num">
                                      <p:cBhvr additive="base">
                                        <p:cTn id="26" dur="1000"/>
                                        <p:tgtEl>
                                          <p:spTgt spid="3688"/>
                                        </p:tgtEl>
                                        <p:attrNameLst>
                                          <p:attrName>ppt_y</p:attrName>
                                        </p:attrNameLst>
                                      </p:cBhvr>
                                      <p:tavLst>
                                        <p:tav tm="0">
                                          <p:val>
                                            <p:strVal val="#ppt_y+1"/>
                                          </p:val>
                                        </p:tav>
                                        <p:tav tm="100000">
                                          <p:val>
                                            <p:strVal val="#ppt_y"/>
                                          </p:val>
                                        </p:tav>
                                      </p:tavLst>
                                    </p:anim>
                                  </p:childTnLst>
                                </p:cTn>
                              </p:par>
                            </p:childTnLst>
                          </p:cTn>
                        </p:par>
                        <p:par>
                          <p:cTn id="27" fill="hold">
                            <p:stCondLst>
                              <p:cond delay="6000"/>
                            </p:stCondLst>
                            <p:childTnLst>
                              <p:par>
                                <p:cTn id="28" presetID="8" presetClass="emph" presetSubtype="0" fill="hold" nodeType="afterEffect">
                                  <p:stCondLst>
                                    <p:cond delay="0"/>
                                  </p:stCondLst>
                                  <p:childTnLst>
                                    <p:animRot by="-21600000">
                                      <p:cBhvr>
                                        <p:cTn id="29" dur="1000" fill="hold"/>
                                        <p:tgtEl>
                                          <p:spTgt spid="3684"/>
                                        </p:tgtEl>
                                        <p:attrNameLst>
                                          <p:attrName>r</p:attrName>
                                        </p:attrNameLst>
                                      </p:cBhvr>
                                    </p:animRot>
                                  </p:childTnLst>
                                </p:cTn>
                              </p:par>
                            </p:childTnLst>
                          </p:cTn>
                        </p:par>
                        <p:par>
                          <p:cTn id="30" fill="hold">
                            <p:stCondLst>
                              <p:cond delay="7000"/>
                            </p:stCondLst>
                            <p:childTnLst>
                              <p:par>
                                <p:cTn id="31" presetID="2" presetClass="entr" presetSubtype="4" fill="hold" nodeType="afterEffect">
                                  <p:stCondLst>
                                    <p:cond delay="0"/>
                                  </p:stCondLst>
                                  <p:childTnLst>
                                    <p:set>
                                      <p:cBhvr>
                                        <p:cTn id="32" dur="1" fill="hold">
                                          <p:stCondLst>
                                            <p:cond delay="0"/>
                                          </p:stCondLst>
                                        </p:cTn>
                                        <p:tgtEl>
                                          <p:spTgt spid="3689"/>
                                        </p:tgtEl>
                                        <p:attrNameLst>
                                          <p:attrName>style.visibility</p:attrName>
                                        </p:attrNameLst>
                                      </p:cBhvr>
                                      <p:to>
                                        <p:strVal val="visible"/>
                                      </p:to>
                                    </p:set>
                                    <p:anim calcmode="lin" valueType="num">
                                      <p:cBhvr additive="base">
                                        <p:cTn id="33" dur="1000"/>
                                        <p:tgtEl>
                                          <p:spTgt spid="3689"/>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8" presetClass="emph" presetSubtype="0" fill="hold" nodeType="afterEffect">
                                  <p:stCondLst>
                                    <p:cond delay="0"/>
                                  </p:stCondLst>
                                  <p:childTnLst>
                                    <p:animRot by="-21600000">
                                      <p:cBhvr>
                                        <p:cTn id="36" dur="1000" fill="hold"/>
                                        <p:tgtEl>
                                          <p:spTgt spid="3685"/>
                                        </p:tgtEl>
                                        <p:attrNameLst>
                                          <p:attrName>r</p:attrName>
                                        </p:attrNameLst>
                                      </p:cBhvr>
                                    </p:animRot>
                                  </p:childTnLst>
                                </p:cTn>
                              </p:par>
                            </p:childTnLst>
                          </p:cTn>
                        </p:par>
                        <p:par>
                          <p:cTn id="37" fill="hold">
                            <p:stCondLst>
                              <p:cond delay="9000"/>
                            </p:stCondLst>
                            <p:childTnLst>
                              <p:par>
                                <p:cTn id="38" presetID="23" presetClass="entr" presetSubtype="16" fill="hold" nodeType="afterEffect">
                                  <p:stCondLst>
                                    <p:cond delay="0"/>
                                  </p:stCondLst>
                                  <p:childTnLst>
                                    <p:set>
                                      <p:cBhvr>
                                        <p:cTn id="39" dur="1" fill="hold">
                                          <p:stCondLst>
                                            <p:cond delay="0"/>
                                          </p:stCondLst>
                                        </p:cTn>
                                        <p:tgtEl>
                                          <p:spTgt spid="3691"/>
                                        </p:tgtEl>
                                        <p:attrNameLst>
                                          <p:attrName>style.visibility</p:attrName>
                                        </p:attrNameLst>
                                      </p:cBhvr>
                                      <p:to>
                                        <p:strVal val="visible"/>
                                      </p:to>
                                    </p:set>
                                    <p:anim calcmode="lin" valueType="num">
                                      <p:cBhvr additive="base">
                                        <p:cTn id="40" dur="1000"/>
                                        <p:tgtEl>
                                          <p:spTgt spid="3691"/>
                                        </p:tgtEl>
                                        <p:attrNameLst>
                                          <p:attrName>ppt_w</p:attrName>
                                        </p:attrNameLst>
                                      </p:cBhvr>
                                      <p:tavLst>
                                        <p:tav tm="0">
                                          <p:val>
                                            <p:strVal val="0"/>
                                          </p:val>
                                        </p:tav>
                                        <p:tav tm="100000">
                                          <p:val>
                                            <p:strVal val="#ppt_w"/>
                                          </p:val>
                                        </p:tav>
                                      </p:tavLst>
                                    </p:anim>
                                    <p:anim calcmode="lin" valueType="num">
                                      <p:cBhvr additive="base">
                                        <p:cTn id="41" dur="1000"/>
                                        <p:tgtEl>
                                          <p:spTgt spid="3691"/>
                                        </p:tgtEl>
                                        <p:attrNameLst>
                                          <p:attrName>ppt_h</p:attrName>
                                        </p:attrNameLst>
                                      </p:cBhvr>
                                      <p:tavLst>
                                        <p:tav tm="0">
                                          <p:val>
                                            <p:strVal val="0"/>
                                          </p:val>
                                        </p:tav>
                                        <p:tav tm="100000">
                                          <p:val>
                                            <p:strVal val="#ppt_h"/>
                                          </p:val>
                                        </p:tav>
                                      </p:tavLst>
                                    </p:anim>
                                  </p:childTnLst>
                                </p:cTn>
                              </p:par>
                            </p:childTnLst>
                          </p:cTn>
                        </p:par>
                        <p:par>
                          <p:cTn id="42" fill="hold">
                            <p:stCondLst>
                              <p:cond delay="10000"/>
                            </p:stCondLst>
                            <p:childTnLst>
                              <p:par>
                                <p:cTn id="43" presetID="8" presetClass="emph" presetSubtype="0" fill="hold" nodeType="afterEffect">
                                  <p:stCondLst>
                                    <p:cond delay="0"/>
                                  </p:stCondLst>
                                  <p:childTnLst>
                                    <p:animRot by="-21600000">
                                      <p:cBhvr>
                                        <p:cTn id="44" dur="1000" fill="hold"/>
                                        <p:tgtEl>
                                          <p:spTgt spid="3691"/>
                                        </p:tgtEl>
                                        <p:attrNameLst>
                                          <p:attrName>r</p:attrName>
                                        </p:attrNameLst>
                                      </p:cBhvr>
                                    </p:animRot>
                                  </p:childTnLst>
                                </p:cTn>
                              </p:par>
                            </p:childTnLst>
                          </p:cTn>
                        </p:par>
                        <p:par>
                          <p:cTn id="45" fill="hold">
                            <p:stCondLst>
                              <p:cond delay="11000"/>
                            </p:stCondLst>
                            <p:childTnLst>
                              <p:par>
                                <p:cTn id="46" presetID="23" presetClass="exit" presetSubtype="32" fill="hold" nodeType="afterEffect">
                                  <p:stCondLst>
                                    <p:cond delay="0"/>
                                  </p:stCondLst>
                                  <p:childTnLst>
                                    <p:anim calcmode="lin" valueType="num">
                                      <p:cBhvr additive="base">
                                        <p:cTn id="47" dur="1000"/>
                                        <p:tgtEl>
                                          <p:spTgt spid="3691"/>
                                        </p:tgtEl>
                                        <p:attrNameLst>
                                          <p:attrName>ppt_w</p:attrName>
                                        </p:attrNameLst>
                                      </p:cBhvr>
                                      <p:tavLst>
                                        <p:tav tm="0">
                                          <p:val>
                                            <p:strVal val="#ppt_w"/>
                                          </p:val>
                                        </p:tav>
                                        <p:tav tm="100000">
                                          <p:val>
                                            <p:strVal val="0"/>
                                          </p:val>
                                        </p:tav>
                                      </p:tavLst>
                                    </p:anim>
                                    <p:anim calcmode="lin" valueType="num">
                                      <p:cBhvr additive="base">
                                        <p:cTn id="48" dur="1000"/>
                                        <p:tgtEl>
                                          <p:spTgt spid="3691"/>
                                        </p:tgtEl>
                                        <p:attrNameLst>
                                          <p:attrName>ppt_h</p:attrName>
                                        </p:attrNameLst>
                                      </p:cBhvr>
                                      <p:tavLst>
                                        <p:tav tm="0">
                                          <p:val>
                                            <p:strVal val="#ppt_h"/>
                                          </p:val>
                                        </p:tav>
                                        <p:tav tm="100000">
                                          <p:val>
                                            <p:strVal val="0"/>
                                          </p:val>
                                        </p:tav>
                                      </p:tavLst>
                                    </p:anim>
                                    <p:set>
                                      <p:cBhvr>
                                        <p:cTn id="49" dur="1" fill="hold">
                                          <p:stCondLst>
                                            <p:cond delay="1000"/>
                                          </p:stCondLst>
                                        </p:cTn>
                                        <p:tgtEl>
                                          <p:spTgt spid="3691"/>
                                        </p:tgtEl>
                                        <p:attrNameLst>
                                          <p:attrName>style.visibility</p:attrName>
                                        </p:attrNameLst>
                                      </p:cBhvr>
                                      <p:to>
                                        <p:strVal val="hidden"/>
                                      </p:to>
                                    </p:set>
                                  </p:childTnLst>
                                </p:cTn>
                              </p:par>
                            </p:childTnLst>
                          </p:cTn>
                        </p:par>
                        <p:par>
                          <p:cTn id="50" fill="hold">
                            <p:stCondLst>
                              <p:cond delay="12000"/>
                            </p:stCondLst>
                            <p:childTnLst>
                              <p:par>
                                <p:cTn id="51" presetID="23" presetClass="entr" presetSubtype="16" fill="hold" nodeType="afterEffect">
                                  <p:stCondLst>
                                    <p:cond delay="0"/>
                                  </p:stCondLst>
                                  <p:childTnLst>
                                    <p:set>
                                      <p:cBhvr>
                                        <p:cTn id="52" dur="1" fill="hold">
                                          <p:stCondLst>
                                            <p:cond delay="0"/>
                                          </p:stCondLst>
                                        </p:cTn>
                                        <p:tgtEl>
                                          <p:spTgt spid="3690"/>
                                        </p:tgtEl>
                                        <p:attrNameLst>
                                          <p:attrName>style.visibility</p:attrName>
                                        </p:attrNameLst>
                                      </p:cBhvr>
                                      <p:to>
                                        <p:strVal val="visible"/>
                                      </p:to>
                                    </p:set>
                                    <p:anim calcmode="lin" valueType="num">
                                      <p:cBhvr additive="base">
                                        <p:cTn id="53" dur="1000"/>
                                        <p:tgtEl>
                                          <p:spTgt spid="3690"/>
                                        </p:tgtEl>
                                        <p:attrNameLst>
                                          <p:attrName>ppt_w</p:attrName>
                                        </p:attrNameLst>
                                      </p:cBhvr>
                                      <p:tavLst>
                                        <p:tav tm="0">
                                          <p:val>
                                            <p:strVal val="0"/>
                                          </p:val>
                                        </p:tav>
                                        <p:tav tm="100000">
                                          <p:val>
                                            <p:strVal val="#ppt_w"/>
                                          </p:val>
                                        </p:tav>
                                      </p:tavLst>
                                    </p:anim>
                                    <p:anim calcmode="lin" valueType="num">
                                      <p:cBhvr additive="base">
                                        <p:cTn id="54" dur="1000"/>
                                        <p:tgtEl>
                                          <p:spTgt spid="3690"/>
                                        </p:tgtEl>
                                        <p:attrNameLst>
                                          <p:attrName>ppt_h</p:attrName>
                                        </p:attrNameLst>
                                      </p:cBhvr>
                                      <p:tavLst>
                                        <p:tav tm="0">
                                          <p:val>
                                            <p:strVal val="0"/>
                                          </p:val>
                                        </p:tav>
                                        <p:tav tm="100000">
                                          <p:val>
                                            <p:strVal val="#ppt_h"/>
                                          </p:val>
                                        </p:tav>
                                      </p:tavLst>
                                    </p:anim>
                                  </p:childTnLst>
                                </p:cTn>
                              </p:par>
                            </p:childTnLst>
                          </p:cTn>
                        </p:par>
                        <p:par>
                          <p:cTn id="55" fill="hold">
                            <p:stCondLst>
                              <p:cond delay="13000"/>
                            </p:stCondLst>
                            <p:childTnLst>
                              <p:par>
                                <p:cTn id="56" presetID="23" presetClass="entr" presetSubtype="16" fill="hold" nodeType="afterEffect">
                                  <p:stCondLst>
                                    <p:cond delay="0"/>
                                  </p:stCondLst>
                                  <p:childTnLst>
                                    <p:set>
                                      <p:cBhvr>
                                        <p:cTn id="57" dur="1" fill="hold">
                                          <p:stCondLst>
                                            <p:cond delay="0"/>
                                          </p:stCondLst>
                                        </p:cTn>
                                        <p:tgtEl>
                                          <p:spTgt spid="3690"/>
                                        </p:tgtEl>
                                        <p:attrNameLst>
                                          <p:attrName>style.visibility</p:attrName>
                                        </p:attrNameLst>
                                      </p:cBhvr>
                                      <p:to>
                                        <p:strVal val="visible"/>
                                      </p:to>
                                    </p:set>
                                    <p:anim calcmode="lin" valueType="num">
                                      <p:cBhvr additive="base">
                                        <p:cTn id="58" dur="1000"/>
                                        <p:tgtEl>
                                          <p:spTgt spid="3690"/>
                                        </p:tgtEl>
                                        <p:attrNameLst>
                                          <p:attrName>ppt_w</p:attrName>
                                        </p:attrNameLst>
                                      </p:cBhvr>
                                      <p:tavLst>
                                        <p:tav tm="0">
                                          <p:val>
                                            <p:strVal val="0"/>
                                          </p:val>
                                        </p:tav>
                                        <p:tav tm="100000">
                                          <p:val>
                                            <p:strVal val="#ppt_w"/>
                                          </p:val>
                                        </p:tav>
                                      </p:tavLst>
                                    </p:anim>
                                    <p:anim calcmode="lin" valueType="num">
                                      <p:cBhvr additive="base">
                                        <p:cTn id="59" dur="1000"/>
                                        <p:tgtEl>
                                          <p:spTgt spid="3690"/>
                                        </p:tgtEl>
                                        <p:attrNameLst>
                                          <p:attrName>ppt_h</p:attrName>
                                        </p:attrNameLst>
                                      </p:cBhvr>
                                      <p:tavLst>
                                        <p:tav tm="0">
                                          <p:val>
                                            <p:strVal val="0"/>
                                          </p:val>
                                        </p:tav>
                                        <p:tav tm="100000">
                                          <p:val>
                                            <p:strVal val="#ppt_h"/>
                                          </p:val>
                                        </p:tav>
                                      </p:tavLst>
                                    </p:anim>
                                  </p:childTnLst>
                                </p:cTn>
                              </p:par>
                            </p:childTnLst>
                          </p:cTn>
                        </p:par>
                        <p:par>
                          <p:cTn id="60" fill="hold">
                            <p:stCondLst>
                              <p:cond delay="14000"/>
                            </p:stCondLst>
                            <p:childTnLst>
                              <p:par>
                                <p:cTn id="61" presetID="23" presetClass="entr" presetSubtype="16" fill="hold" nodeType="afterEffect">
                                  <p:stCondLst>
                                    <p:cond delay="0"/>
                                  </p:stCondLst>
                                  <p:childTnLst>
                                    <p:set>
                                      <p:cBhvr>
                                        <p:cTn id="62" dur="1" fill="hold">
                                          <p:stCondLst>
                                            <p:cond delay="0"/>
                                          </p:stCondLst>
                                        </p:cTn>
                                        <p:tgtEl>
                                          <p:spTgt spid="3692"/>
                                        </p:tgtEl>
                                        <p:attrNameLst>
                                          <p:attrName>style.visibility</p:attrName>
                                        </p:attrNameLst>
                                      </p:cBhvr>
                                      <p:to>
                                        <p:strVal val="visible"/>
                                      </p:to>
                                    </p:set>
                                    <p:anim calcmode="lin" valueType="num">
                                      <p:cBhvr additive="base">
                                        <p:cTn id="63" dur="1000"/>
                                        <p:tgtEl>
                                          <p:spTgt spid="3692"/>
                                        </p:tgtEl>
                                        <p:attrNameLst>
                                          <p:attrName>ppt_w</p:attrName>
                                        </p:attrNameLst>
                                      </p:cBhvr>
                                      <p:tavLst>
                                        <p:tav tm="0">
                                          <p:val>
                                            <p:strVal val="0"/>
                                          </p:val>
                                        </p:tav>
                                        <p:tav tm="100000">
                                          <p:val>
                                            <p:strVal val="#ppt_w"/>
                                          </p:val>
                                        </p:tav>
                                      </p:tavLst>
                                    </p:anim>
                                    <p:anim calcmode="lin" valueType="num">
                                      <p:cBhvr additive="base">
                                        <p:cTn id="64" dur="1000"/>
                                        <p:tgtEl>
                                          <p:spTgt spid="3692"/>
                                        </p:tgtEl>
                                        <p:attrNameLst>
                                          <p:attrName>ppt_h</p:attrName>
                                        </p:attrNameLst>
                                      </p:cBhvr>
                                      <p:tavLst>
                                        <p:tav tm="0">
                                          <p:val>
                                            <p:strVal val="0"/>
                                          </p:val>
                                        </p:tav>
                                        <p:tav tm="100000">
                                          <p:val>
                                            <p:strVal val="#ppt_h"/>
                                          </p:val>
                                        </p:tav>
                                      </p:tavLst>
                                    </p:anim>
                                  </p:childTnLst>
                                </p:cTn>
                              </p:par>
                            </p:childTnLst>
                          </p:cTn>
                        </p:par>
                        <p:par>
                          <p:cTn id="65" fill="hold">
                            <p:stCondLst>
                              <p:cond delay="15000"/>
                            </p:stCondLst>
                            <p:childTnLst>
                              <p:par>
                                <p:cTn id="66" presetID="23" presetClass="entr" presetSubtype="16" fill="hold" nodeType="afterEffect">
                                  <p:stCondLst>
                                    <p:cond delay="0"/>
                                  </p:stCondLst>
                                  <p:childTnLst>
                                    <p:set>
                                      <p:cBhvr>
                                        <p:cTn id="67" dur="1" fill="hold">
                                          <p:stCondLst>
                                            <p:cond delay="0"/>
                                          </p:stCondLst>
                                        </p:cTn>
                                        <p:tgtEl>
                                          <p:spTgt spid="3693"/>
                                        </p:tgtEl>
                                        <p:attrNameLst>
                                          <p:attrName>style.visibility</p:attrName>
                                        </p:attrNameLst>
                                      </p:cBhvr>
                                      <p:to>
                                        <p:strVal val="visible"/>
                                      </p:to>
                                    </p:set>
                                    <p:anim calcmode="lin" valueType="num">
                                      <p:cBhvr additive="base">
                                        <p:cTn id="68" dur="1000"/>
                                        <p:tgtEl>
                                          <p:spTgt spid="3693"/>
                                        </p:tgtEl>
                                        <p:attrNameLst>
                                          <p:attrName>ppt_w</p:attrName>
                                        </p:attrNameLst>
                                      </p:cBhvr>
                                      <p:tavLst>
                                        <p:tav tm="0">
                                          <p:val>
                                            <p:strVal val="0"/>
                                          </p:val>
                                        </p:tav>
                                        <p:tav tm="100000">
                                          <p:val>
                                            <p:strVal val="#ppt_w"/>
                                          </p:val>
                                        </p:tav>
                                      </p:tavLst>
                                    </p:anim>
                                    <p:anim calcmode="lin" valueType="num">
                                      <p:cBhvr additive="base">
                                        <p:cTn id="69" dur="1000"/>
                                        <p:tgtEl>
                                          <p:spTgt spid="3693"/>
                                        </p:tgtEl>
                                        <p:attrNameLst>
                                          <p:attrName>ppt_h</p:attrName>
                                        </p:attrNameLst>
                                      </p:cBhvr>
                                      <p:tavLst>
                                        <p:tav tm="0">
                                          <p:val>
                                            <p:strVal val="0"/>
                                          </p:val>
                                        </p:tav>
                                        <p:tav tm="100000">
                                          <p:val>
                                            <p:strVal val="#ppt_h"/>
                                          </p:val>
                                        </p:tav>
                                      </p:tavLst>
                                    </p:anim>
                                  </p:childTnLst>
                                </p:cTn>
                              </p:par>
                            </p:childTnLst>
                          </p:cTn>
                        </p:par>
                        <p:par>
                          <p:cTn id="70" fill="hold">
                            <p:stCondLst>
                              <p:cond delay="16000"/>
                            </p:stCondLst>
                            <p:childTnLst>
                              <p:par>
                                <p:cTn id="71" presetID="23" presetClass="entr" presetSubtype="16" fill="hold" nodeType="afterEffect">
                                  <p:stCondLst>
                                    <p:cond delay="0"/>
                                  </p:stCondLst>
                                  <p:childTnLst>
                                    <p:set>
                                      <p:cBhvr>
                                        <p:cTn id="72" dur="1" fill="hold">
                                          <p:stCondLst>
                                            <p:cond delay="0"/>
                                          </p:stCondLst>
                                        </p:cTn>
                                        <p:tgtEl>
                                          <p:spTgt spid="3694"/>
                                        </p:tgtEl>
                                        <p:attrNameLst>
                                          <p:attrName>style.visibility</p:attrName>
                                        </p:attrNameLst>
                                      </p:cBhvr>
                                      <p:to>
                                        <p:strVal val="visible"/>
                                      </p:to>
                                    </p:set>
                                    <p:anim calcmode="lin" valueType="num">
                                      <p:cBhvr additive="base">
                                        <p:cTn id="73" dur="1000"/>
                                        <p:tgtEl>
                                          <p:spTgt spid="3694"/>
                                        </p:tgtEl>
                                        <p:attrNameLst>
                                          <p:attrName>ppt_w</p:attrName>
                                        </p:attrNameLst>
                                      </p:cBhvr>
                                      <p:tavLst>
                                        <p:tav tm="0">
                                          <p:val>
                                            <p:strVal val="0"/>
                                          </p:val>
                                        </p:tav>
                                        <p:tav tm="100000">
                                          <p:val>
                                            <p:strVal val="#ppt_w"/>
                                          </p:val>
                                        </p:tav>
                                      </p:tavLst>
                                    </p:anim>
                                    <p:anim calcmode="lin" valueType="num">
                                      <p:cBhvr additive="base">
                                        <p:cTn id="74" dur="1000"/>
                                        <p:tgtEl>
                                          <p:spTgt spid="3694"/>
                                        </p:tgtEl>
                                        <p:attrNameLst>
                                          <p:attrName>ppt_h</p:attrName>
                                        </p:attrNameLst>
                                      </p:cBhvr>
                                      <p:tavLst>
                                        <p:tav tm="0">
                                          <p:val>
                                            <p:str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3695"/>
                                        </p:tgtEl>
                                        <p:attrNameLst>
                                          <p:attrName>style.visibility</p:attrName>
                                        </p:attrNameLst>
                                      </p:cBhvr>
                                      <p:to>
                                        <p:strVal val="visible"/>
                                      </p:to>
                                    </p:set>
                                    <p:anim calcmode="lin" valueType="num">
                                      <p:cBhvr additive="base">
                                        <p:cTn id="77" dur="1000"/>
                                        <p:tgtEl>
                                          <p:spTgt spid="3695"/>
                                        </p:tgtEl>
                                        <p:attrNameLst>
                                          <p:attrName>ppt_w</p:attrName>
                                        </p:attrNameLst>
                                      </p:cBhvr>
                                      <p:tavLst>
                                        <p:tav tm="0">
                                          <p:val>
                                            <p:strVal val="0"/>
                                          </p:val>
                                        </p:tav>
                                        <p:tav tm="100000">
                                          <p:val>
                                            <p:strVal val="#ppt_w"/>
                                          </p:val>
                                        </p:tav>
                                      </p:tavLst>
                                    </p:anim>
                                    <p:anim calcmode="lin" valueType="num">
                                      <p:cBhvr additive="base">
                                        <p:cTn id="78" dur="1000"/>
                                        <p:tgtEl>
                                          <p:spTgt spid="3695"/>
                                        </p:tgtEl>
                                        <p:attrNameLst>
                                          <p:attrName>ppt_h</p:attrName>
                                        </p:attrNameLst>
                                      </p:cBhvr>
                                      <p:tavLst>
                                        <p:tav tm="0">
                                          <p:val>
                                            <p:str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3696"/>
                                        </p:tgtEl>
                                        <p:attrNameLst>
                                          <p:attrName>style.visibility</p:attrName>
                                        </p:attrNameLst>
                                      </p:cBhvr>
                                      <p:to>
                                        <p:strVal val="visible"/>
                                      </p:to>
                                    </p:set>
                                    <p:anim calcmode="lin" valueType="num">
                                      <p:cBhvr additive="base">
                                        <p:cTn id="81" dur="1000"/>
                                        <p:tgtEl>
                                          <p:spTgt spid="3696"/>
                                        </p:tgtEl>
                                        <p:attrNameLst>
                                          <p:attrName>ppt_w</p:attrName>
                                        </p:attrNameLst>
                                      </p:cBhvr>
                                      <p:tavLst>
                                        <p:tav tm="0">
                                          <p:val>
                                            <p:strVal val="0"/>
                                          </p:val>
                                        </p:tav>
                                        <p:tav tm="100000">
                                          <p:val>
                                            <p:strVal val="#ppt_w"/>
                                          </p:val>
                                        </p:tav>
                                      </p:tavLst>
                                    </p:anim>
                                    <p:anim calcmode="lin" valueType="num">
                                      <p:cBhvr additive="base">
                                        <p:cTn id="82" dur="1000"/>
                                        <p:tgtEl>
                                          <p:spTgt spid="3696"/>
                                        </p:tgtEl>
                                        <p:attrNameLst>
                                          <p:attrName>ppt_h</p:attrName>
                                        </p:attrNameLst>
                                      </p:cBhvr>
                                      <p:tavLst>
                                        <p:tav tm="0">
                                          <p:val>
                                            <p:str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3697"/>
                                        </p:tgtEl>
                                        <p:attrNameLst>
                                          <p:attrName>style.visibility</p:attrName>
                                        </p:attrNameLst>
                                      </p:cBhvr>
                                      <p:to>
                                        <p:strVal val="visible"/>
                                      </p:to>
                                    </p:set>
                                    <p:anim calcmode="lin" valueType="num">
                                      <p:cBhvr additive="base">
                                        <p:cTn id="85" dur="1000"/>
                                        <p:tgtEl>
                                          <p:spTgt spid="3697"/>
                                        </p:tgtEl>
                                        <p:attrNameLst>
                                          <p:attrName>ppt_w</p:attrName>
                                        </p:attrNameLst>
                                      </p:cBhvr>
                                      <p:tavLst>
                                        <p:tav tm="0">
                                          <p:val>
                                            <p:strVal val="0"/>
                                          </p:val>
                                        </p:tav>
                                        <p:tav tm="100000">
                                          <p:val>
                                            <p:strVal val="#ppt_w"/>
                                          </p:val>
                                        </p:tav>
                                      </p:tavLst>
                                    </p:anim>
                                    <p:anim calcmode="lin" valueType="num">
                                      <p:cBhvr additive="base">
                                        <p:cTn id="86" dur="1000"/>
                                        <p:tgtEl>
                                          <p:spTgt spid="3697"/>
                                        </p:tgtEl>
                                        <p:attrNameLst>
                                          <p:attrName>ppt_h</p:attrName>
                                        </p:attrNameLst>
                                      </p:cBhvr>
                                      <p:tavLst>
                                        <p:tav tm="0">
                                          <p:val>
                                            <p:strVal val="0"/>
                                          </p:val>
                                        </p:tav>
                                        <p:tav tm="100000">
                                          <p:val>
                                            <p:strVal val="#ppt_h"/>
                                          </p:val>
                                        </p:tav>
                                      </p:tavLst>
                                    </p:anim>
                                  </p:childTnLst>
                                </p:cTn>
                              </p:par>
                              <p:par>
                                <p:cTn id="87" presetID="1" presetClass="entr" presetSubtype="0" fill="hold" nodeType="withEffect">
                                  <p:stCondLst>
                                    <p:cond delay="0"/>
                                  </p:stCondLst>
                                  <p:childTnLst>
                                    <p:set>
                                      <p:cBhvr>
                                        <p:cTn id="88" dur="1" fill="hold">
                                          <p:stCondLst>
                                            <p:cond delay="0"/>
                                          </p:stCondLst>
                                        </p:cTn>
                                        <p:tgtEl>
                                          <p:spTgt spid="3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4"/>
          <p:cNvSpPr txBox="1">
            <a:spLocks noGrp="1"/>
          </p:cNvSpPr>
          <p:nvPr>
            <p:ph type="title"/>
          </p:nvPr>
        </p:nvSpPr>
        <p:spPr>
          <a:xfrm>
            <a:off x="2229600" y="1619250"/>
            <a:ext cx="3241200" cy="106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Contexte</a:t>
            </a:r>
            <a:endParaRPr>
              <a:latin typeface="Poppins"/>
              <a:ea typeface="Poppins"/>
              <a:cs typeface="Poppins"/>
              <a:sym typeface="Poppins"/>
            </a:endParaRPr>
          </a:p>
        </p:txBody>
      </p:sp>
      <p:sp>
        <p:nvSpPr>
          <p:cNvPr id="1480" name="Google Shape;1480;p34"/>
          <p:cNvSpPr txBox="1">
            <a:spLocks noGrp="1"/>
          </p:cNvSpPr>
          <p:nvPr>
            <p:ph type="title" idx="2"/>
          </p:nvPr>
        </p:nvSpPr>
        <p:spPr>
          <a:xfrm>
            <a:off x="865625" y="1637650"/>
            <a:ext cx="1218000" cy="9912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pic>
        <p:nvPicPr>
          <p:cNvPr id="1481" name="Google Shape;1481;p34"/>
          <p:cNvPicPr preferRelativeResize="0"/>
          <p:nvPr/>
        </p:nvPicPr>
        <p:blipFill>
          <a:blip r:embed="rId3">
            <a:alphaModFix/>
          </a:blip>
          <a:stretch>
            <a:fillRect/>
          </a:stretch>
        </p:blipFill>
        <p:spPr>
          <a:xfrm>
            <a:off x="5356350" y="2406525"/>
            <a:ext cx="3089700" cy="2059775"/>
          </a:xfrm>
          <a:prstGeom prst="rect">
            <a:avLst/>
          </a:prstGeom>
          <a:noFill/>
          <a:ln w="19050" cap="flat" cmpd="sng">
            <a:solidFill>
              <a:schemeClr val="dk2"/>
            </a:solidFill>
            <a:prstDash val="solid"/>
            <a:round/>
            <a:headEnd type="none" w="sm" len="sm"/>
            <a:tailEnd type="none" w="sm" len="sm"/>
          </a:ln>
        </p:spPr>
      </p:pic>
      <p:grpSp>
        <p:nvGrpSpPr>
          <p:cNvPr id="1482" name="Google Shape;1482;p34"/>
          <p:cNvGrpSpPr/>
          <p:nvPr/>
        </p:nvGrpSpPr>
        <p:grpSpPr>
          <a:xfrm rot="-1439535">
            <a:off x="7191039" y="2868072"/>
            <a:ext cx="837385" cy="620953"/>
            <a:chOff x="5898054" y="2587146"/>
            <a:chExt cx="2676819" cy="1879260"/>
          </a:xfrm>
        </p:grpSpPr>
        <p:grpSp>
          <p:nvGrpSpPr>
            <p:cNvPr id="1483" name="Google Shape;1483;p34"/>
            <p:cNvGrpSpPr/>
            <p:nvPr/>
          </p:nvGrpSpPr>
          <p:grpSpPr>
            <a:xfrm>
              <a:off x="5976331" y="3031162"/>
              <a:ext cx="2405940" cy="1435244"/>
              <a:chOff x="5529876" y="1262575"/>
              <a:chExt cx="3322662" cy="1982108"/>
            </a:xfrm>
          </p:grpSpPr>
          <p:sp>
            <p:nvSpPr>
              <p:cNvPr id="1484" name="Google Shape;1484;p34"/>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4"/>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34"/>
              <p:cNvGrpSpPr/>
              <p:nvPr/>
            </p:nvGrpSpPr>
            <p:grpSpPr>
              <a:xfrm>
                <a:off x="5674463" y="1355808"/>
                <a:ext cx="3052093" cy="1596639"/>
                <a:chOff x="5674463" y="1355808"/>
                <a:chExt cx="3052093" cy="1596639"/>
              </a:xfrm>
            </p:grpSpPr>
            <p:sp>
              <p:nvSpPr>
                <p:cNvPr id="1489" name="Google Shape;1489;p34"/>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34"/>
                <p:cNvGrpSpPr/>
                <p:nvPr/>
              </p:nvGrpSpPr>
              <p:grpSpPr>
                <a:xfrm>
                  <a:off x="8468419" y="2634819"/>
                  <a:ext cx="133076" cy="177453"/>
                  <a:chOff x="8468419" y="2634819"/>
                  <a:chExt cx="133076" cy="177453"/>
                </a:xfrm>
              </p:grpSpPr>
              <p:sp>
                <p:nvSpPr>
                  <p:cNvPr id="1491" name="Google Shape;1491;p34"/>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34"/>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6" name="Google Shape;1576;p34"/>
            <p:cNvGrpSpPr/>
            <p:nvPr/>
          </p:nvGrpSpPr>
          <p:grpSpPr>
            <a:xfrm>
              <a:off x="5898054" y="2587146"/>
              <a:ext cx="2676819" cy="856256"/>
              <a:chOff x="5963317" y="2571037"/>
              <a:chExt cx="2658740" cy="850473"/>
            </a:xfrm>
          </p:grpSpPr>
          <p:sp>
            <p:nvSpPr>
              <p:cNvPr id="1577" name="Google Shape;1577;p34"/>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cxnSp>
        <p:nvCxnSpPr>
          <p:cNvPr id="3702" name="Google Shape;3702;p61"/>
          <p:cNvCxnSpPr/>
          <p:nvPr/>
        </p:nvCxnSpPr>
        <p:spPr>
          <a:xfrm>
            <a:off x="2106425" y="2320750"/>
            <a:ext cx="8700" cy="1453200"/>
          </a:xfrm>
          <a:prstGeom prst="straightConnector1">
            <a:avLst/>
          </a:prstGeom>
          <a:noFill/>
          <a:ln w="114300" cap="flat" cmpd="sng">
            <a:solidFill>
              <a:schemeClr val="dk2"/>
            </a:solidFill>
            <a:prstDash val="solid"/>
            <a:round/>
            <a:headEnd type="none" w="med" len="med"/>
            <a:tailEnd type="triangle" w="med" len="med"/>
          </a:ln>
        </p:spPr>
      </p:cxnSp>
      <p:cxnSp>
        <p:nvCxnSpPr>
          <p:cNvPr id="3703" name="Google Shape;3703;p61"/>
          <p:cNvCxnSpPr/>
          <p:nvPr/>
        </p:nvCxnSpPr>
        <p:spPr>
          <a:xfrm>
            <a:off x="6935525" y="2358650"/>
            <a:ext cx="8700" cy="1453200"/>
          </a:xfrm>
          <a:prstGeom prst="straightConnector1">
            <a:avLst/>
          </a:prstGeom>
          <a:noFill/>
          <a:ln w="114300" cap="flat" cmpd="sng">
            <a:solidFill>
              <a:schemeClr val="dk2"/>
            </a:solidFill>
            <a:prstDash val="solid"/>
            <a:round/>
            <a:headEnd type="none" w="med" len="med"/>
            <a:tailEnd type="triangle" w="med" len="med"/>
          </a:ln>
        </p:spPr>
      </p:cxnSp>
      <p:sp>
        <p:nvSpPr>
          <p:cNvPr id="3704" name="Google Shape;3704;p61"/>
          <p:cNvSpPr txBox="1"/>
          <p:nvPr/>
        </p:nvSpPr>
        <p:spPr>
          <a:xfrm>
            <a:off x="2035500" y="770650"/>
            <a:ext cx="50730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6"/>
                </a:solidFill>
                <a:latin typeface="Poppins Medium"/>
                <a:ea typeface="Poppins Medium"/>
                <a:cs typeface="Poppins Medium"/>
                <a:sym typeface="Poppins Medium"/>
              </a:rPr>
              <a:t>DEBUT DU TEMPLATE</a:t>
            </a:r>
            <a:endParaRPr sz="2000">
              <a:solidFill>
                <a:schemeClr val="accent6"/>
              </a:solidFill>
              <a:latin typeface="Poppins Medium"/>
              <a:ea typeface="Poppins Medium"/>
              <a:cs typeface="Poppins Medium"/>
              <a:sym typeface="Poppins Medium"/>
            </a:endParaRPr>
          </a:p>
          <a:p>
            <a:pPr marL="0" lvl="0" indent="0" algn="ctr" rtl="0">
              <a:spcBef>
                <a:spcPts val="0"/>
              </a:spcBef>
              <a:spcAft>
                <a:spcPts val="0"/>
              </a:spcAft>
              <a:buNone/>
            </a:pPr>
            <a:endParaRPr sz="1500">
              <a:solidFill>
                <a:schemeClr val="accent6"/>
              </a:solidFill>
              <a:latin typeface="Poppins Medium"/>
              <a:ea typeface="Poppins Medium"/>
              <a:cs typeface="Poppins Medium"/>
              <a:sym typeface="Poppins Medium"/>
            </a:endParaRPr>
          </a:p>
          <a:p>
            <a:pPr marL="0" lvl="0" indent="0" algn="ctr" rtl="0">
              <a:spcBef>
                <a:spcPts val="0"/>
              </a:spcBef>
              <a:spcAft>
                <a:spcPts val="0"/>
              </a:spcAft>
              <a:buNone/>
            </a:pPr>
            <a:r>
              <a:rPr lang="en" sz="1500">
                <a:solidFill>
                  <a:schemeClr val="accent6"/>
                </a:solidFill>
                <a:latin typeface="Poppins Medium"/>
                <a:ea typeface="Poppins Medium"/>
                <a:cs typeface="Poppins Medium"/>
                <a:sym typeface="Poppins Medium"/>
              </a:rPr>
              <a:t>Faire “dupliquer la diapositive”, merci de garder les modèles cleeeeaaan :D</a:t>
            </a:r>
            <a:endParaRPr sz="1500">
              <a:solidFill>
                <a:schemeClr val="accent6"/>
              </a:solidFill>
              <a:latin typeface="Poppins Medium"/>
              <a:ea typeface="Poppins Medium"/>
              <a:cs typeface="Poppins Medium"/>
              <a:sym typeface="Poppins Medium"/>
            </a:endParaRPr>
          </a:p>
        </p:txBody>
      </p:sp>
      <p:pic>
        <p:nvPicPr>
          <p:cNvPr id="3705" name="Google Shape;3705;p61"/>
          <p:cNvPicPr preferRelativeResize="0"/>
          <p:nvPr/>
        </p:nvPicPr>
        <p:blipFill>
          <a:blip r:embed="rId3">
            <a:alphaModFix/>
          </a:blip>
          <a:stretch>
            <a:fillRect/>
          </a:stretch>
        </p:blipFill>
        <p:spPr>
          <a:xfrm>
            <a:off x="2779926" y="2028625"/>
            <a:ext cx="3490775" cy="2504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0" name="Google Shape;3710;p62"/>
          <p:cNvSpPr txBox="1">
            <a:spLocks noGrp="1"/>
          </p:cNvSpPr>
          <p:nvPr>
            <p:ph type="ctrTitle"/>
          </p:nvPr>
        </p:nvSpPr>
        <p:spPr>
          <a:xfrm>
            <a:off x="713225" y="549900"/>
            <a:ext cx="5315700" cy="22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oppins Light"/>
                <a:ea typeface="Poppins Light"/>
                <a:cs typeface="Poppins Light"/>
                <a:sym typeface="Poppins Light"/>
              </a:rPr>
              <a:t>Camembert cheese</a:t>
            </a:r>
            <a:endParaRPr b="0">
              <a:latin typeface="Poppins Light"/>
              <a:ea typeface="Poppins Light"/>
              <a:cs typeface="Poppins Light"/>
              <a:sym typeface="Poppins Light"/>
            </a:endParaRPr>
          </a:p>
        </p:txBody>
      </p:sp>
      <p:sp>
        <p:nvSpPr>
          <p:cNvPr id="3711" name="Google Shape;3711;p62"/>
          <p:cNvSpPr txBox="1">
            <a:spLocks noGrp="1"/>
          </p:cNvSpPr>
          <p:nvPr>
            <p:ph type="subTitle" idx="1"/>
          </p:nvPr>
        </p:nvSpPr>
        <p:spPr>
          <a:xfrm>
            <a:off x="1795036" y="3034600"/>
            <a:ext cx="2632500" cy="7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
        <p:nvSpPr>
          <p:cNvPr id="3712" name="Google Shape;3712;p62"/>
          <p:cNvSpPr/>
          <p:nvPr/>
        </p:nvSpPr>
        <p:spPr>
          <a:xfrm>
            <a:off x="7334583" y="4142402"/>
            <a:ext cx="8365" cy="6401"/>
          </a:xfrm>
          <a:custGeom>
            <a:avLst/>
            <a:gdLst/>
            <a:ahLst/>
            <a:cxnLst/>
            <a:rect l="l" t="t" r="r" b="b"/>
            <a:pathLst>
              <a:path w="281" h="215" extrusionOk="0">
                <a:moveTo>
                  <a:pt x="0" y="66"/>
                </a:moveTo>
                <a:lnTo>
                  <a:pt x="0" y="0"/>
                </a:lnTo>
                <a:cubicBezTo>
                  <a:pt x="66" y="66"/>
                  <a:pt x="214" y="66"/>
                  <a:pt x="280" y="66"/>
                </a:cubicBezTo>
                <a:lnTo>
                  <a:pt x="280" y="149"/>
                </a:lnTo>
                <a:cubicBezTo>
                  <a:pt x="214" y="149"/>
                  <a:pt x="66" y="215"/>
                  <a:pt x="0" y="66"/>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62"/>
          <p:cNvGrpSpPr/>
          <p:nvPr/>
        </p:nvGrpSpPr>
        <p:grpSpPr>
          <a:xfrm>
            <a:off x="5414497" y="2285846"/>
            <a:ext cx="3092482" cy="2180055"/>
            <a:chOff x="5414497" y="2285846"/>
            <a:chExt cx="3092482" cy="2180055"/>
          </a:xfrm>
        </p:grpSpPr>
        <p:grpSp>
          <p:nvGrpSpPr>
            <p:cNvPr id="3714" name="Google Shape;3714;p62"/>
            <p:cNvGrpSpPr/>
            <p:nvPr/>
          </p:nvGrpSpPr>
          <p:grpSpPr>
            <a:xfrm rot="-240006">
              <a:off x="5738660" y="2814299"/>
              <a:ext cx="2712827" cy="1559201"/>
              <a:chOff x="-4339725" y="2937568"/>
              <a:chExt cx="2929442" cy="1736969"/>
            </a:xfrm>
          </p:grpSpPr>
          <p:sp>
            <p:nvSpPr>
              <p:cNvPr id="3715" name="Google Shape;3715;p62"/>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3716" name="Google Shape;3716;p62"/>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62"/>
              <p:cNvGrpSpPr/>
              <p:nvPr/>
            </p:nvGrpSpPr>
            <p:grpSpPr>
              <a:xfrm>
                <a:off x="-2682139" y="3773966"/>
                <a:ext cx="1205039" cy="869357"/>
                <a:chOff x="-2077217" y="3407068"/>
                <a:chExt cx="1722222" cy="1242471"/>
              </a:xfrm>
            </p:grpSpPr>
            <p:sp>
              <p:nvSpPr>
                <p:cNvPr id="3719" name="Google Shape;3719;p62"/>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2"/>
              <p:cNvGrpSpPr/>
              <p:nvPr/>
            </p:nvGrpSpPr>
            <p:grpSpPr>
              <a:xfrm>
                <a:off x="-4279808" y="4036059"/>
                <a:ext cx="1450796" cy="607056"/>
                <a:chOff x="-2735093" y="3188771"/>
                <a:chExt cx="2073454" cy="867594"/>
              </a:xfrm>
            </p:grpSpPr>
            <p:sp>
              <p:nvSpPr>
                <p:cNvPr id="3722" name="Google Shape;3722;p62"/>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62"/>
              <p:cNvGrpSpPr/>
              <p:nvPr/>
            </p:nvGrpSpPr>
            <p:grpSpPr>
              <a:xfrm>
                <a:off x="-4313772" y="3677183"/>
                <a:ext cx="1497921" cy="950437"/>
                <a:chOff x="-2783634" y="2675871"/>
                <a:chExt cx="2140805" cy="1358349"/>
              </a:xfrm>
            </p:grpSpPr>
            <p:sp>
              <p:nvSpPr>
                <p:cNvPr id="3725" name="Google Shape;3725;p62"/>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9" name="Google Shape;3729;p62"/>
                <p:cNvGrpSpPr/>
                <p:nvPr/>
              </p:nvGrpSpPr>
              <p:grpSpPr>
                <a:xfrm>
                  <a:off x="-2783634" y="2675871"/>
                  <a:ext cx="2130033" cy="1358349"/>
                  <a:chOff x="-2783634" y="2675871"/>
                  <a:chExt cx="2130033" cy="1358349"/>
                </a:xfrm>
              </p:grpSpPr>
              <p:sp>
                <p:nvSpPr>
                  <p:cNvPr id="3730" name="Google Shape;3730;p62"/>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62"/>
                  <p:cNvGrpSpPr/>
                  <p:nvPr/>
                </p:nvGrpSpPr>
                <p:grpSpPr>
                  <a:xfrm>
                    <a:off x="-2783634" y="2675871"/>
                    <a:ext cx="2130033" cy="1358349"/>
                    <a:chOff x="-2783634" y="2675871"/>
                    <a:chExt cx="2130033" cy="1358349"/>
                  </a:xfrm>
                </p:grpSpPr>
                <p:sp>
                  <p:nvSpPr>
                    <p:cNvPr id="3732" name="Google Shape;3732;p62"/>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62"/>
                    <p:cNvGrpSpPr/>
                    <p:nvPr/>
                  </p:nvGrpSpPr>
                  <p:grpSpPr>
                    <a:xfrm>
                      <a:off x="-2783634" y="2720761"/>
                      <a:ext cx="2130033" cy="1313458"/>
                      <a:chOff x="-2783634" y="2720761"/>
                      <a:chExt cx="2130033" cy="1313458"/>
                    </a:xfrm>
                  </p:grpSpPr>
                  <p:sp>
                    <p:nvSpPr>
                      <p:cNvPr id="3734" name="Google Shape;3734;p62"/>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5" name="Google Shape;3735;p62"/>
                      <p:cNvGrpSpPr/>
                      <p:nvPr/>
                    </p:nvGrpSpPr>
                    <p:grpSpPr>
                      <a:xfrm>
                        <a:off x="-2783634" y="2720761"/>
                        <a:ext cx="2130033" cy="1313458"/>
                        <a:chOff x="-2783634" y="2720761"/>
                        <a:chExt cx="2130033" cy="1313458"/>
                      </a:xfrm>
                    </p:grpSpPr>
                    <p:sp>
                      <p:nvSpPr>
                        <p:cNvPr id="3736" name="Google Shape;3736;p62"/>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62"/>
                        <p:cNvGrpSpPr/>
                        <p:nvPr/>
                      </p:nvGrpSpPr>
                      <p:grpSpPr>
                        <a:xfrm>
                          <a:off x="-2783634" y="2720761"/>
                          <a:ext cx="2130033" cy="1313458"/>
                          <a:chOff x="-2783634" y="2720761"/>
                          <a:chExt cx="2130033" cy="1313458"/>
                        </a:xfrm>
                      </p:grpSpPr>
                      <p:sp>
                        <p:nvSpPr>
                          <p:cNvPr id="3738" name="Google Shape;3738;p62"/>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3741" name="Google Shape;3741;p62"/>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2" name="Google Shape;3742;p62"/>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2"/>
              <p:cNvGrpSpPr/>
              <p:nvPr/>
            </p:nvGrpSpPr>
            <p:grpSpPr>
              <a:xfrm>
                <a:off x="-3159076" y="3085082"/>
                <a:ext cx="1676393" cy="1516753"/>
                <a:chOff x="-2766211" y="2422526"/>
                <a:chExt cx="2395873" cy="2167719"/>
              </a:xfrm>
            </p:grpSpPr>
            <p:sp>
              <p:nvSpPr>
                <p:cNvPr id="3747" name="Google Shape;3747;p62"/>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2"/>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2"/>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2"/>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2"/>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2"/>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2"/>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2"/>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2"/>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2"/>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2"/>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2"/>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2"/>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2"/>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2"/>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2"/>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2"/>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2"/>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2"/>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2"/>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2"/>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2"/>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2"/>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2"/>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2"/>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2"/>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2"/>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2"/>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2"/>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2"/>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2"/>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2"/>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2"/>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2"/>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2"/>
              <p:cNvGrpSpPr/>
              <p:nvPr/>
            </p:nvGrpSpPr>
            <p:grpSpPr>
              <a:xfrm>
                <a:off x="-4303061" y="3700435"/>
                <a:ext cx="1411160" cy="937847"/>
                <a:chOff x="-2768326" y="2709103"/>
                <a:chExt cx="2016808" cy="1340355"/>
              </a:xfrm>
            </p:grpSpPr>
            <p:sp>
              <p:nvSpPr>
                <p:cNvPr id="3906" name="Google Shape;3906;p62"/>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2"/>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2"/>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2"/>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2"/>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2"/>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2"/>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2"/>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2"/>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2"/>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2"/>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2"/>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2"/>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2"/>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2"/>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2"/>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2"/>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2"/>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2"/>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2"/>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2"/>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2"/>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2"/>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2"/>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2"/>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2"/>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2"/>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2"/>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2"/>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2"/>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2"/>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2"/>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2"/>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2"/>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2"/>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2"/>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2"/>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2"/>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2"/>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2"/>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2"/>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2"/>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2"/>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2"/>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2"/>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2"/>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2"/>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2"/>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2"/>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62"/>
            <p:cNvGrpSpPr/>
            <p:nvPr/>
          </p:nvGrpSpPr>
          <p:grpSpPr>
            <a:xfrm rot="-439901">
              <a:off x="5471435" y="2464194"/>
              <a:ext cx="2869622" cy="996766"/>
              <a:chOff x="573275" y="847000"/>
              <a:chExt cx="2050400" cy="739575"/>
            </a:xfrm>
          </p:grpSpPr>
          <p:sp>
            <p:nvSpPr>
              <p:cNvPr id="3956" name="Google Shape;3956;p62"/>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2"/>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2"/>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2"/>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2"/>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2"/>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2"/>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2"/>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2"/>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2"/>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2"/>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2"/>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2"/>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2"/>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2"/>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2"/>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2"/>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2"/>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2"/>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2"/>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2"/>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2"/>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2"/>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2"/>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2"/>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2"/>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2"/>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2"/>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2"/>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2"/>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2"/>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2"/>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1"/>
        <p:cNvGrpSpPr/>
        <p:nvPr/>
      </p:nvGrpSpPr>
      <p:grpSpPr>
        <a:xfrm>
          <a:off x="0" y="0"/>
          <a:ext cx="0" cy="0"/>
          <a:chOff x="0" y="0"/>
          <a:chExt cx="0" cy="0"/>
        </a:xfrm>
      </p:grpSpPr>
      <p:sp>
        <p:nvSpPr>
          <p:cNvPr id="3992" name="Google Shape;3992;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Poppins Light"/>
                <a:ea typeface="Poppins Light"/>
                <a:cs typeface="Poppins Light"/>
                <a:sym typeface="Poppins Light"/>
              </a:rPr>
              <a:t>Contents of this template</a:t>
            </a:r>
            <a:endParaRPr b="0">
              <a:latin typeface="Poppins Light"/>
              <a:ea typeface="Poppins Light"/>
              <a:cs typeface="Poppins Light"/>
              <a:sym typeface="Poppins Light"/>
            </a:endParaRPr>
          </a:p>
        </p:txBody>
      </p:sp>
      <p:sp>
        <p:nvSpPr>
          <p:cNvPr id="3993" name="Google Shape;3993;p63"/>
          <p:cNvSpPr txBox="1">
            <a:spLocks noGrp="1"/>
          </p:cNvSpPr>
          <p:nvPr>
            <p:ph type="body" idx="1"/>
          </p:nvPr>
        </p:nvSpPr>
        <p:spPr>
          <a:xfrm>
            <a:off x="720000" y="1139551"/>
            <a:ext cx="7704000" cy="4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3994" name="Google Shape;3994;p63"/>
          <p:cNvGraphicFramePr/>
          <p:nvPr/>
        </p:nvGraphicFramePr>
        <p:xfrm>
          <a:off x="720000" y="1593434"/>
          <a:ext cx="3000000" cy="3000000"/>
        </p:xfrm>
        <a:graphic>
          <a:graphicData uri="http://schemas.openxmlformats.org/drawingml/2006/table">
            <a:tbl>
              <a:tblPr>
                <a:noFill/>
                <a:tableStyleId>{8D5E6379-6D84-468C-91B5-AEBFBD99B559}</a:tableStyleId>
              </a:tblPr>
              <a:tblGrid>
                <a:gridCol w="2443025">
                  <a:extLst>
                    <a:ext uri="{9D8B030D-6E8A-4147-A177-3AD203B41FA5}">
                      <a16:colId xmlns:a16="http://schemas.microsoft.com/office/drawing/2014/main" val="20000"/>
                    </a:ext>
                  </a:extLst>
                </a:gridCol>
                <a:gridCol w="5260975">
                  <a:extLst>
                    <a:ext uri="{9D8B030D-6E8A-4147-A177-3AD203B41FA5}">
                      <a16:colId xmlns:a16="http://schemas.microsoft.com/office/drawing/2014/main" val="20001"/>
                    </a:ext>
                  </a:extLst>
                </a:gridCol>
              </a:tblGrid>
              <a:tr h="410625">
                <a:tc>
                  <a:txBody>
                    <a:bodyPr/>
                    <a:lstStyle/>
                    <a:p>
                      <a:pPr marL="0" lvl="0" indent="0" algn="l" rtl="0">
                        <a:lnSpc>
                          <a:spcPct val="115000"/>
                        </a:lnSpc>
                        <a:spcBef>
                          <a:spcPts val="0"/>
                        </a:spcBef>
                        <a:spcAft>
                          <a:spcPts val="0"/>
                        </a:spcAft>
                        <a:buNone/>
                      </a:pPr>
                      <a:r>
                        <a:rPr lang="en" sz="1200" b="1" u="sng">
                          <a:solidFill>
                            <a:schemeClr val="hlink"/>
                          </a:solidFill>
                          <a:latin typeface="Poppins"/>
                          <a:ea typeface="Poppins"/>
                          <a:cs typeface="Poppins"/>
                          <a:sym typeface="Poppins"/>
                          <a:hlinkClick r:id="" action="ppaction://noaction"/>
                        </a:rPr>
                        <a:t>Fonts</a:t>
                      </a:r>
                      <a:endParaRPr sz="1200" b="1" u="sng">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l" rtl="0">
                        <a:lnSpc>
                          <a:spcPct val="115000"/>
                        </a:lnSpc>
                        <a:spcBef>
                          <a:spcPts val="0"/>
                        </a:spcBef>
                        <a:spcAft>
                          <a:spcPts val="1600"/>
                        </a:spcAft>
                        <a:buNone/>
                      </a:pPr>
                      <a:r>
                        <a:rPr lang="en" sz="1100">
                          <a:solidFill>
                            <a:schemeClr val="lt1"/>
                          </a:solidFill>
                          <a:latin typeface="Poppins Medium"/>
                          <a:ea typeface="Poppins Medium"/>
                          <a:cs typeface="Poppins Medium"/>
                          <a:sym typeface="Poppins Medium"/>
                        </a:rPr>
                        <a:t>To view this template correctly in PowerPoint, download and install the fonts we used</a:t>
                      </a:r>
                      <a:endParaRPr sz="11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10625">
                <a:tc>
                  <a:txBody>
                    <a:bodyPr/>
                    <a:lstStyle/>
                    <a:p>
                      <a:pPr marL="0" lvl="0" indent="0" algn="l" rtl="0">
                        <a:lnSpc>
                          <a:spcPct val="115000"/>
                        </a:lnSpc>
                        <a:spcBef>
                          <a:spcPts val="0"/>
                        </a:spcBef>
                        <a:spcAft>
                          <a:spcPts val="0"/>
                        </a:spcAft>
                        <a:buNone/>
                      </a:pPr>
                      <a:r>
                        <a:rPr lang="en" sz="1200" b="1" u="sng">
                          <a:solidFill>
                            <a:schemeClr val="lt1"/>
                          </a:solid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Used</a:t>
                      </a:r>
                      <a:r>
                        <a:rPr lang="en" sz="1200" b="1">
                          <a:solidFill>
                            <a:schemeClr val="lt1"/>
                          </a:solidFill>
                          <a:latin typeface="Poppins"/>
                          <a:ea typeface="Poppins"/>
                          <a:cs typeface="Poppins"/>
                          <a:sym typeface="Poppins"/>
                        </a:rPr>
                        <a:t> and </a:t>
                      </a:r>
                      <a:r>
                        <a:rPr lang="en" sz="1200" b="1" u="sng">
                          <a:solidFill>
                            <a:schemeClr val="lt1"/>
                          </a:solid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alternative resources</a:t>
                      </a:r>
                      <a:endParaRPr sz="1200" b="1" u="sng">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marR="0" lvl="0" indent="0" algn="l" rtl="0">
                        <a:lnSpc>
                          <a:spcPct val="115000"/>
                        </a:lnSpc>
                        <a:spcBef>
                          <a:spcPts val="0"/>
                        </a:spcBef>
                        <a:spcAft>
                          <a:spcPts val="1600"/>
                        </a:spcAft>
                        <a:buNone/>
                      </a:pPr>
                      <a:r>
                        <a:rPr lang="en" sz="1100">
                          <a:solidFill>
                            <a:schemeClr val="lt1"/>
                          </a:solidFill>
                          <a:latin typeface="Poppins Medium"/>
                          <a:ea typeface="Poppins Medium"/>
                          <a:cs typeface="Poppins Medium"/>
                          <a:sym typeface="Poppins Medium"/>
                        </a:rPr>
                        <a:t>An assortment of graphic resources that are suitable for use in this presentation</a:t>
                      </a:r>
                      <a:endParaRPr sz="11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10625">
                <a:tc>
                  <a:txBody>
                    <a:bodyPr/>
                    <a:lstStyle/>
                    <a:p>
                      <a:pPr marL="0" lvl="0" indent="0" algn="l" rtl="0">
                        <a:lnSpc>
                          <a:spcPct val="115000"/>
                        </a:lnSpc>
                        <a:spcBef>
                          <a:spcPts val="0"/>
                        </a:spcBef>
                        <a:spcAft>
                          <a:spcPts val="0"/>
                        </a:spcAft>
                        <a:buNone/>
                      </a:pPr>
                      <a:r>
                        <a:rPr lang="en" sz="1200" b="1" u="sng">
                          <a:solidFill>
                            <a:schemeClr val="lt1"/>
                          </a:solid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Thanks slide</a:t>
                      </a:r>
                      <a:endParaRPr sz="1200" b="1" u="sng">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l" rtl="0">
                        <a:lnSpc>
                          <a:spcPct val="115000"/>
                        </a:lnSpc>
                        <a:spcBef>
                          <a:spcPts val="0"/>
                        </a:spcBef>
                        <a:spcAft>
                          <a:spcPts val="1600"/>
                        </a:spcAft>
                        <a:buNone/>
                      </a:pPr>
                      <a:r>
                        <a:rPr lang="en" sz="1100">
                          <a:solidFill>
                            <a:schemeClr val="lt1"/>
                          </a:solidFill>
                          <a:latin typeface="Poppins Medium"/>
                          <a:ea typeface="Poppins Medium"/>
                          <a:cs typeface="Poppins Medium"/>
                          <a:sym typeface="Poppins Medium"/>
                        </a:rPr>
                        <a:t>You must keep it so that proper credits for our design are given</a:t>
                      </a:r>
                      <a:endParaRPr sz="11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10625">
                <a:tc>
                  <a:txBody>
                    <a:bodyPr/>
                    <a:lstStyle/>
                    <a:p>
                      <a:pPr marL="0" lvl="0" indent="0" algn="l" rtl="0">
                        <a:lnSpc>
                          <a:spcPct val="115000"/>
                        </a:lnSpc>
                        <a:spcBef>
                          <a:spcPts val="0"/>
                        </a:spcBef>
                        <a:spcAft>
                          <a:spcPts val="0"/>
                        </a:spcAft>
                        <a:buNone/>
                      </a:pPr>
                      <a:r>
                        <a:rPr lang="en" sz="1200" b="1" u="sng">
                          <a:solidFill>
                            <a:schemeClr val="hlink"/>
                          </a:solidFill>
                          <a:latin typeface="Poppins"/>
                          <a:ea typeface="Poppins"/>
                          <a:cs typeface="Poppins"/>
                          <a:sym typeface="Poppins"/>
                          <a:hlinkClick r:id="" action="ppaction://noaction"/>
                        </a:rPr>
                        <a:t>Colors</a:t>
                      </a:r>
                      <a:endParaRPr sz="1200" b="1" u="sng">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l" rtl="0">
                        <a:lnSpc>
                          <a:spcPct val="115000"/>
                        </a:lnSpc>
                        <a:spcBef>
                          <a:spcPts val="0"/>
                        </a:spcBef>
                        <a:spcAft>
                          <a:spcPts val="1600"/>
                        </a:spcAft>
                        <a:buNone/>
                      </a:pPr>
                      <a:r>
                        <a:rPr lang="en" sz="1100">
                          <a:solidFill>
                            <a:schemeClr val="lt1"/>
                          </a:solidFill>
                          <a:latin typeface="Poppins Medium"/>
                          <a:ea typeface="Poppins Medium"/>
                          <a:cs typeface="Poppins Medium"/>
                          <a:sym typeface="Poppins Medium"/>
                        </a:rPr>
                        <a:t>All the colors used in this presentation</a:t>
                      </a:r>
                      <a:endParaRPr sz="11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10625">
                <a:tc>
                  <a:txBody>
                    <a:bodyPr/>
                    <a:lstStyle/>
                    <a:p>
                      <a:pPr marL="0" lvl="0" indent="0" algn="l" rtl="0">
                        <a:lnSpc>
                          <a:spcPct val="115000"/>
                        </a:lnSpc>
                        <a:spcBef>
                          <a:spcPts val="0"/>
                        </a:spcBef>
                        <a:spcAft>
                          <a:spcPts val="0"/>
                        </a:spcAft>
                        <a:buNone/>
                      </a:pPr>
                      <a:r>
                        <a:rPr lang="en" sz="1200" b="1" u="sng">
                          <a:solidFill>
                            <a:schemeClr val="hlink"/>
                          </a:solidFill>
                          <a:latin typeface="Poppins"/>
                          <a:ea typeface="Poppins"/>
                          <a:cs typeface="Poppins"/>
                          <a:sym typeface="Poppins"/>
                          <a:hlinkClick r:id="" action="ppaction://noaction"/>
                        </a:rPr>
                        <a:t>Icons</a:t>
                      </a:r>
                      <a:r>
                        <a:rPr lang="en" sz="1200" b="1">
                          <a:solidFill>
                            <a:schemeClr val="lt1"/>
                          </a:solidFill>
                          <a:latin typeface="Poppins"/>
                          <a:ea typeface="Poppins"/>
                          <a:cs typeface="Poppins"/>
                          <a:sym typeface="Poppins"/>
                        </a:rPr>
                        <a:t> and </a:t>
                      </a:r>
                      <a:r>
                        <a:rPr lang="en" sz="1200" b="1" u="sng">
                          <a:solidFill>
                            <a:schemeClr val="hlink"/>
                          </a:solidFill>
                          <a:latin typeface="Poppins"/>
                          <a:ea typeface="Poppins"/>
                          <a:cs typeface="Poppins"/>
                          <a:sym typeface="Poppins"/>
                          <a:hlinkClick r:id="" action="ppaction://noaction"/>
                        </a:rPr>
                        <a:t>infographic resources</a:t>
                      </a:r>
                      <a:endParaRPr sz="1200" b="1" u="sng">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l" rtl="0">
                        <a:lnSpc>
                          <a:spcPct val="115000"/>
                        </a:lnSpc>
                        <a:spcBef>
                          <a:spcPts val="0"/>
                        </a:spcBef>
                        <a:spcAft>
                          <a:spcPts val="0"/>
                        </a:spcAft>
                        <a:buNone/>
                      </a:pPr>
                      <a:r>
                        <a:rPr lang="en" sz="1100">
                          <a:solidFill>
                            <a:schemeClr val="lt1"/>
                          </a:solidFill>
                          <a:latin typeface="Poppins Medium"/>
                          <a:ea typeface="Poppins Medium"/>
                          <a:cs typeface="Poppins Medium"/>
                          <a:sym typeface="Poppins Medium"/>
                        </a:rPr>
                        <a:t>These can be used in the template, and their size and color can be edited</a:t>
                      </a:r>
                      <a:endParaRPr sz="11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10625">
                <a:tc>
                  <a:txBody>
                    <a:bodyPr/>
                    <a:lstStyle/>
                    <a:p>
                      <a:pPr marL="0" lvl="0" indent="0" algn="l" rtl="0">
                        <a:lnSpc>
                          <a:spcPct val="115000"/>
                        </a:lnSpc>
                        <a:spcBef>
                          <a:spcPts val="0"/>
                        </a:spcBef>
                        <a:spcAft>
                          <a:spcPts val="0"/>
                        </a:spcAft>
                        <a:buNone/>
                      </a:pPr>
                      <a:r>
                        <a:rPr lang="en" sz="1200" b="1">
                          <a:solidFill>
                            <a:schemeClr val="lt1"/>
                          </a:solidFill>
                          <a:latin typeface="Poppins"/>
                          <a:ea typeface="Poppins"/>
                          <a:cs typeface="Poppins"/>
                          <a:sym typeface="Poppins"/>
                        </a:rPr>
                        <a:t>Editable presentation theme </a:t>
                      </a:r>
                      <a:endParaRPr sz="1200" b="1">
                        <a:solidFill>
                          <a:schemeClr val="lt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l" rtl="0">
                        <a:lnSpc>
                          <a:spcPct val="115000"/>
                        </a:lnSpc>
                        <a:spcBef>
                          <a:spcPts val="0"/>
                        </a:spcBef>
                        <a:spcAft>
                          <a:spcPts val="1600"/>
                        </a:spcAft>
                        <a:buNone/>
                      </a:pPr>
                      <a:r>
                        <a:rPr lang="en" sz="1100">
                          <a:solidFill>
                            <a:schemeClr val="lt1"/>
                          </a:solidFill>
                          <a:latin typeface="Poppins Medium"/>
                          <a:ea typeface="Poppins Medium"/>
                          <a:cs typeface="Poppins Medium"/>
                          <a:sym typeface="Poppins Medium"/>
                        </a:rPr>
                        <a:t>You can edit the master slides easily. For more info, click </a:t>
                      </a:r>
                      <a:r>
                        <a:rPr lang="en" sz="1100" u="sng">
                          <a:solidFill>
                            <a:schemeClr val="lt1"/>
                          </a:solidFill>
                          <a:latin typeface="Poppins Medium"/>
                          <a:ea typeface="Poppins Medium"/>
                          <a:cs typeface="Poppins Medium"/>
                          <a:sym typeface="Poppins Medium"/>
                          <a:hlinkClick r:id="rId6">
                            <a:extLst>
                              <a:ext uri="{A12FA001-AC4F-418D-AE19-62706E023703}">
                                <ahyp:hlinkClr xmlns:ahyp="http://schemas.microsoft.com/office/drawing/2018/hyperlinkcolor" val="tx"/>
                              </a:ext>
                            </a:extLst>
                          </a:hlinkClick>
                        </a:rPr>
                        <a:t>here</a:t>
                      </a:r>
                      <a:endParaRPr sz="1100" u="sng">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95" name="Google Shape;3995;p63"/>
          <p:cNvSpPr txBox="1"/>
          <p:nvPr/>
        </p:nvSpPr>
        <p:spPr>
          <a:xfrm>
            <a:off x="720000" y="4174293"/>
            <a:ext cx="1926900" cy="4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Poppins Medium"/>
                <a:ea typeface="Poppins Medium"/>
                <a:cs typeface="Poppins Medium"/>
                <a:sym typeface="Poppins Medium"/>
              </a:rPr>
              <a:t>For more info:</a:t>
            </a:r>
            <a:br>
              <a:rPr lang="en" sz="1000">
                <a:solidFill>
                  <a:schemeClr val="lt1"/>
                </a:solidFill>
                <a:latin typeface="Poppins Medium"/>
                <a:ea typeface="Poppins Medium"/>
                <a:cs typeface="Poppins Medium"/>
                <a:sym typeface="Poppins Medium"/>
              </a:rPr>
            </a:br>
            <a:r>
              <a:rPr lang="en" sz="1000" b="1" u="sng">
                <a:solidFill>
                  <a:schemeClr val="lt1"/>
                </a:solidFill>
                <a:latin typeface="Poppins"/>
                <a:ea typeface="Poppins"/>
                <a:cs typeface="Poppins"/>
                <a:sym typeface="Poppins"/>
                <a:hlinkClick r:id="rId7">
                  <a:extLst>
                    <a:ext uri="{A12FA001-AC4F-418D-AE19-62706E023703}">
                      <ahyp:hlinkClr xmlns:ahyp="http://schemas.microsoft.com/office/drawing/2018/hyperlinkcolor" val="tx"/>
                    </a:ext>
                  </a:extLst>
                </a:hlinkClick>
              </a:rPr>
              <a:t>SLIDESGO </a:t>
            </a:r>
            <a:r>
              <a:rPr lang="en" sz="1000" b="1">
                <a:solidFill>
                  <a:schemeClr val="lt1"/>
                </a:solidFill>
                <a:latin typeface="Poppins"/>
                <a:ea typeface="Poppins"/>
                <a:cs typeface="Poppins"/>
                <a:sym typeface="Poppins"/>
              </a:rPr>
              <a:t>| </a:t>
            </a:r>
            <a:r>
              <a:rPr lang="en" sz="1000" b="1" u="sng">
                <a:solidFill>
                  <a:schemeClr val="lt1"/>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BLOG</a:t>
            </a:r>
            <a:r>
              <a:rPr lang="en" sz="1000" b="1">
                <a:solidFill>
                  <a:schemeClr val="lt1"/>
                </a:solidFill>
                <a:latin typeface="Poppins"/>
                <a:ea typeface="Poppins"/>
                <a:cs typeface="Poppins"/>
                <a:sym typeface="Poppins"/>
              </a:rPr>
              <a:t> | </a:t>
            </a:r>
            <a:r>
              <a:rPr lang="en" sz="1000" b="1" u="sng">
                <a:solidFill>
                  <a:schemeClr val="lt1"/>
                </a:solidFill>
                <a:latin typeface="Poppins"/>
                <a:ea typeface="Poppins"/>
                <a:cs typeface="Poppins"/>
                <a:sym typeface="Poppins"/>
                <a:hlinkClick r:id="rId9">
                  <a:extLst>
                    <a:ext uri="{A12FA001-AC4F-418D-AE19-62706E023703}">
                      <ahyp:hlinkClr xmlns:ahyp="http://schemas.microsoft.com/office/drawing/2018/hyperlinkcolor" val="tx"/>
                    </a:ext>
                  </a:extLst>
                </a:hlinkClick>
              </a:rPr>
              <a:t>FAQ</a:t>
            </a:r>
            <a:r>
              <a:rPr lang="en" sz="1000" b="1" u="sng">
                <a:solidFill>
                  <a:schemeClr val="lt1"/>
                </a:solidFill>
                <a:latin typeface="Poppins"/>
                <a:ea typeface="Poppins"/>
                <a:cs typeface="Poppins"/>
                <a:sym typeface="Poppins"/>
              </a:rPr>
              <a:t>s</a:t>
            </a:r>
            <a:endParaRPr sz="1000" b="1" u="sng">
              <a:solidFill>
                <a:schemeClr val="lt1"/>
              </a:solidFill>
              <a:latin typeface="Poppins"/>
              <a:ea typeface="Poppins"/>
              <a:cs typeface="Poppins"/>
              <a:sym typeface="Poppins"/>
            </a:endParaRPr>
          </a:p>
        </p:txBody>
      </p:sp>
      <p:sp>
        <p:nvSpPr>
          <p:cNvPr id="3996" name="Google Shape;3996;p63"/>
          <p:cNvSpPr txBox="1"/>
          <p:nvPr/>
        </p:nvSpPr>
        <p:spPr>
          <a:xfrm>
            <a:off x="4820100" y="4174293"/>
            <a:ext cx="3603900" cy="46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000">
                <a:solidFill>
                  <a:schemeClr val="lt1"/>
                </a:solidFill>
                <a:latin typeface="Poppins Medium"/>
                <a:ea typeface="Poppins Medium"/>
                <a:cs typeface="Poppins Medium"/>
                <a:sym typeface="Poppins Medium"/>
              </a:rPr>
              <a:t>You can visit our sister projects:</a:t>
            </a:r>
            <a:br>
              <a:rPr lang="en" sz="1000">
                <a:solidFill>
                  <a:schemeClr val="lt1"/>
                </a:solidFill>
                <a:latin typeface="Poppins Medium"/>
                <a:ea typeface="Poppins Medium"/>
                <a:cs typeface="Poppins Medium"/>
                <a:sym typeface="Poppins Medium"/>
              </a:rPr>
            </a:br>
            <a:r>
              <a:rPr lang="en" sz="1000" b="1" u="sng">
                <a:solidFill>
                  <a:schemeClr val="lt1"/>
                </a:solidFill>
                <a:latin typeface="Poppins"/>
                <a:ea typeface="Poppins"/>
                <a:cs typeface="Poppins"/>
                <a:sym typeface="Poppins"/>
                <a:hlinkClick r:id="rId10">
                  <a:extLst>
                    <a:ext uri="{A12FA001-AC4F-418D-AE19-62706E023703}">
                      <ahyp:hlinkClr xmlns:ahyp="http://schemas.microsoft.com/office/drawing/2018/hyperlinkcolor" val="tx"/>
                    </a:ext>
                  </a:extLst>
                </a:hlinkClick>
              </a:rPr>
              <a:t>FREEPIK</a:t>
            </a:r>
            <a:r>
              <a:rPr lang="en" sz="1000" b="1">
                <a:solidFill>
                  <a:schemeClr val="lt1"/>
                </a:solidFill>
                <a:latin typeface="Poppins"/>
                <a:ea typeface="Poppins"/>
                <a:cs typeface="Poppins"/>
                <a:sym typeface="Poppins"/>
              </a:rPr>
              <a:t> | </a:t>
            </a:r>
            <a:r>
              <a:rPr lang="en" sz="1000" b="1" u="sng">
                <a:solidFill>
                  <a:schemeClr val="lt1"/>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FLATICON</a:t>
            </a:r>
            <a:r>
              <a:rPr lang="en" sz="1000" b="1">
                <a:solidFill>
                  <a:schemeClr val="lt1"/>
                </a:solidFill>
                <a:latin typeface="Poppins"/>
                <a:ea typeface="Poppins"/>
                <a:cs typeface="Poppins"/>
                <a:sym typeface="Poppins"/>
              </a:rPr>
              <a:t> | </a:t>
            </a:r>
            <a:r>
              <a:rPr lang="en" sz="1000" b="1" u="sng">
                <a:solidFill>
                  <a:schemeClr val="lt1"/>
                </a:solidFill>
                <a:latin typeface="Poppins"/>
                <a:ea typeface="Poppins"/>
                <a:cs typeface="Poppins"/>
                <a:sym typeface="Poppins"/>
                <a:hlinkClick r:id="rId12">
                  <a:extLst>
                    <a:ext uri="{A12FA001-AC4F-418D-AE19-62706E023703}">
                      <ahyp:hlinkClr xmlns:ahyp="http://schemas.microsoft.com/office/drawing/2018/hyperlinkcolor" val="tx"/>
                    </a:ext>
                  </a:extLst>
                </a:hlinkClick>
              </a:rPr>
              <a:t>STORYSET</a:t>
            </a:r>
            <a:r>
              <a:rPr lang="en" sz="1000" b="1">
                <a:solidFill>
                  <a:schemeClr val="lt1"/>
                </a:solidFill>
                <a:latin typeface="Poppins"/>
                <a:ea typeface="Poppins"/>
                <a:cs typeface="Poppins"/>
                <a:sym typeface="Poppins"/>
              </a:rPr>
              <a:t> | </a:t>
            </a:r>
            <a:r>
              <a:rPr lang="en" sz="1000" b="1" u="sng">
                <a:solidFill>
                  <a:schemeClr val="lt1"/>
                </a:solidFill>
                <a:latin typeface="Poppins"/>
                <a:ea typeface="Poppins"/>
                <a:cs typeface="Poppins"/>
                <a:sym typeface="Poppins"/>
                <a:hlinkClick r:id="rId13">
                  <a:extLst>
                    <a:ext uri="{A12FA001-AC4F-418D-AE19-62706E023703}">
                      <ahyp:hlinkClr xmlns:ahyp="http://schemas.microsoft.com/office/drawing/2018/hyperlinkcolor" val="tx"/>
                    </a:ext>
                  </a:extLst>
                </a:hlinkClick>
              </a:rPr>
              <a:t>WEPIK</a:t>
            </a:r>
            <a:r>
              <a:rPr lang="en" sz="1000" b="1">
                <a:solidFill>
                  <a:schemeClr val="lt1"/>
                </a:solidFill>
                <a:uFill>
                  <a:noFill/>
                </a:uFill>
                <a:latin typeface="Poppins"/>
                <a:ea typeface="Poppins"/>
                <a:cs typeface="Poppins"/>
                <a:sym typeface="Poppins"/>
                <a:hlinkClick r:id="rId13">
                  <a:extLst>
                    <a:ext uri="{A12FA001-AC4F-418D-AE19-62706E023703}">
                      <ahyp:hlinkClr xmlns:ahyp="http://schemas.microsoft.com/office/drawing/2018/hyperlinkcolor" val="tx"/>
                    </a:ext>
                  </a:extLst>
                </a:hlinkClick>
              </a:rPr>
              <a:t> </a:t>
            </a:r>
            <a:r>
              <a:rPr lang="en" sz="1000" b="1">
                <a:solidFill>
                  <a:schemeClr val="lt1"/>
                </a:solidFill>
                <a:latin typeface="Poppins"/>
                <a:ea typeface="Poppins"/>
                <a:cs typeface="Poppins"/>
                <a:sym typeface="Poppins"/>
              </a:rPr>
              <a:t>| </a:t>
            </a:r>
            <a:r>
              <a:rPr lang="en" sz="1000" b="1" u="sng">
                <a:solidFill>
                  <a:schemeClr val="lt1"/>
                </a:solidFill>
                <a:latin typeface="Poppins"/>
                <a:ea typeface="Poppins"/>
                <a:cs typeface="Poppins"/>
                <a:sym typeface="Poppins"/>
                <a:hlinkClick r:id="rId14">
                  <a:extLst>
                    <a:ext uri="{A12FA001-AC4F-418D-AE19-62706E023703}">
                      <ahyp:hlinkClr xmlns:ahyp="http://schemas.microsoft.com/office/drawing/2018/hyperlinkcolor" val="tx"/>
                    </a:ext>
                  </a:extLst>
                </a:hlinkClick>
              </a:rPr>
              <a:t>VIDEVO</a:t>
            </a:r>
            <a:endParaRPr sz="1000" b="1" u="sng">
              <a:solidFill>
                <a:schemeClr val="lt1"/>
              </a:solidFill>
              <a:latin typeface="Poppins"/>
              <a:ea typeface="Poppins"/>
              <a:cs typeface="Poppins"/>
              <a:sym typeface="Poppins"/>
            </a:endParaRPr>
          </a:p>
        </p:txBody>
      </p:sp>
      <p:pic>
        <p:nvPicPr>
          <p:cNvPr id="3997" name="Google Shape;3997;p63"/>
          <p:cNvPicPr preferRelativeResize="0"/>
          <p:nvPr/>
        </p:nvPicPr>
        <p:blipFill>
          <a:blip r:embed="rId15">
            <a:alphaModFix/>
          </a:blip>
          <a:stretch>
            <a:fillRect/>
          </a:stretch>
        </p:blipFill>
        <p:spPr>
          <a:xfrm>
            <a:off x="5312950" y="6269675"/>
            <a:ext cx="3831050" cy="2265925"/>
          </a:xfrm>
          <a:prstGeom prst="rect">
            <a:avLst/>
          </a:prstGeom>
          <a:noFill/>
          <a:ln>
            <a:noFill/>
          </a:ln>
        </p:spPr>
      </p:pic>
      <p:pic>
        <p:nvPicPr>
          <p:cNvPr id="3998" name="Google Shape;3998;p63"/>
          <p:cNvPicPr preferRelativeResize="0"/>
          <p:nvPr/>
        </p:nvPicPr>
        <p:blipFill>
          <a:blip r:embed="rId16">
            <a:alphaModFix/>
          </a:blip>
          <a:stretch>
            <a:fillRect/>
          </a:stretch>
        </p:blipFill>
        <p:spPr>
          <a:xfrm>
            <a:off x="5218838" y="5415600"/>
            <a:ext cx="4019277" cy="1755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sp>
        <p:nvSpPr>
          <p:cNvPr id="4003" name="Google Shape;4003;p64"/>
          <p:cNvSpPr txBox="1">
            <a:spLocks noGrp="1"/>
          </p:cNvSpPr>
          <p:nvPr>
            <p:ph type="title"/>
          </p:nvPr>
        </p:nvSpPr>
        <p:spPr>
          <a:xfrm>
            <a:off x="3988526" y="1294325"/>
            <a:ext cx="42627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Poppins Light"/>
                <a:ea typeface="Poppins Light"/>
                <a:cs typeface="Poppins Light"/>
                <a:sym typeface="Poppins Light"/>
              </a:rPr>
              <a:t>Whoa!</a:t>
            </a:r>
            <a:endParaRPr b="0">
              <a:latin typeface="Poppins Light"/>
              <a:ea typeface="Poppins Light"/>
              <a:cs typeface="Poppins Light"/>
              <a:sym typeface="Poppins Light"/>
            </a:endParaRPr>
          </a:p>
        </p:txBody>
      </p:sp>
      <p:sp>
        <p:nvSpPr>
          <p:cNvPr id="4004" name="Google Shape;4004;p64"/>
          <p:cNvSpPr txBox="1">
            <a:spLocks noGrp="1"/>
          </p:cNvSpPr>
          <p:nvPr>
            <p:ph type="subTitle" idx="1"/>
          </p:nvPr>
        </p:nvSpPr>
        <p:spPr>
          <a:xfrm>
            <a:off x="4266638" y="2875650"/>
            <a:ext cx="3984600" cy="9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grpSp>
        <p:nvGrpSpPr>
          <p:cNvPr id="4005" name="Google Shape;4005;p64"/>
          <p:cNvGrpSpPr/>
          <p:nvPr/>
        </p:nvGrpSpPr>
        <p:grpSpPr>
          <a:xfrm>
            <a:off x="660941" y="1687300"/>
            <a:ext cx="2902862" cy="2436788"/>
            <a:chOff x="987216" y="1833275"/>
            <a:chExt cx="2902862" cy="2436788"/>
          </a:xfrm>
        </p:grpSpPr>
        <p:grpSp>
          <p:nvGrpSpPr>
            <p:cNvPr id="4006" name="Google Shape;4006;p64"/>
            <p:cNvGrpSpPr/>
            <p:nvPr/>
          </p:nvGrpSpPr>
          <p:grpSpPr>
            <a:xfrm>
              <a:off x="1148346" y="2493201"/>
              <a:ext cx="2110825" cy="1344479"/>
              <a:chOff x="-2786487" y="4391675"/>
              <a:chExt cx="2696507" cy="1717525"/>
            </a:xfrm>
          </p:grpSpPr>
          <p:sp>
            <p:nvSpPr>
              <p:cNvPr id="4007" name="Google Shape;4007;p64"/>
              <p:cNvSpPr/>
              <p:nvPr/>
            </p:nvSpPr>
            <p:spPr>
              <a:xfrm>
                <a:off x="-1839321" y="4881787"/>
                <a:ext cx="502586" cy="1179233"/>
              </a:xfrm>
              <a:custGeom>
                <a:avLst/>
                <a:gdLst/>
                <a:ahLst/>
                <a:cxnLst/>
                <a:rect l="l" t="t" r="r" b="b"/>
                <a:pathLst>
                  <a:path w="6943" h="16290" extrusionOk="0">
                    <a:moveTo>
                      <a:pt x="5730" y="1"/>
                    </a:moveTo>
                    <a:cubicBezTo>
                      <a:pt x="5635" y="1"/>
                      <a:pt x="5538" y="12"/>
                      <a:pt x="5442" y="35"/>
                    </a:cubicBezTo>
                    <a:cubicBezTo>
                      <a:pt x="5162" y="101"/>
                      <a:pt x="4948" y="233"/>
                      <a:pt x="4750" y="514"/>
                    </a:cubicBezTo>
                    <a:cubicBezTo>
                      <a:pt x="4404" y="711"/>
                      <a:pt x="4272" y="926"/>
                      <a:pt x="4206" y="1272"/>
                    </a:cubicBezTo>
                    <a:cubicBezTo>
                      <a:pt x="3925" y="1536"/>
                      <a:pt x="3579" y="1816"/>
                      <a:pt x="3299" y="2097"/>
                    </a:cubicBezTo>
                    <a:cubicBezTo>
                      <a:pt x="3167" y="2228"/>
                      <a:pt x="3101" y="2426"/>
                      <a:pt x="2969" y="2575"/>
                    </a:cubicBezTo>
                    <a:cubicBezTo>
                      <a:pt x="3033" y="2485"/>
                      <a:pt x="3047" y="2452"/>
                      <a:pt x="3037" y="2452"/>
                    </a:cubicBezTo>
                    <a:cubicBezTo>
                      <a:pt x="3016" y="2452"/>
                      <a:pt x="2886" y="2596"/>
                      <a:pt x="2886" y="2641"/>
                    </a:cubicBezTo>
                    <a:cubicBezTo>
                      <a:pt x="2689" y="2839"/>
                      <a:pt x="2623" y="2987"/>
                      <a:pt x="2474" y="3185"/>
                    </a:cubicBezTo>
                    <a:cubicBezTo>
                      <a:pt x="2062" y="3745"/>
                      <a:pt x="1650" y="4290"/>
                      <a:pt x="1386" y="4982"/>
                    </a:cubicBezTo>
                    <a:lnTo>
                      <a:pt x="1320" y="4982"/>
                    </a:lnTo>
                    <a:cubicBezTo>
                      <a:pt x="1106" y="5114"/>
                      <a:pt x="908" y="5394"/>
                      <a:pt x="825" y="5592"/>
                    </a:cubicBezTo>
                    <a:cubicBezTo>
                      <a:pt x="759" y="5807"/>
                      <a:pt x="693" y="5939"/>
                      <a:pt x="759" y="6136"/>
                    </a:cubicBezTo>
                    <a:cubicBezTo>
                      <a:pt x="693" y="6351"/>
                      <a:pt x="627" y="6631"/>
                      <a:pt x="627" y="6895"/>
                    </a:cubicBezTo>
                    <a:lnTo>
                      <a:pt x="627" y="7043"/>
                    </a:lnTo>
                    <a:cubicBezTo>
                      <a:pt x="561" y="7241"/>
                      <a:pt x="495" y="7456"/>
                      <a:pt x="495" y="7588"/>
                    </a:cubicBezTo>
                    <a:cubicBezTo>
                      <a:pt x="495" y="7654"/>
                      <a:pt x="413" y="7868"/>
                      <a:pt x="413" y="8000"/>
                    </a:cubicBezTo>
                    <a:cubicBezTo>
                      <a:pt x="281" y="8198"/>
                      <a:pt x="281" y="8412"/>
                      <a:pt x="347" y="8692"/>
                    </a:cubicBezTo>
                    <a:lnTo>
                      <a:pt x="347" y="9434"/>
                    </a:lnTo>
                    <a:lnTo>
                      <a:pt x="347" y="9517"/>
                    </a:lnTo>
                    <a:cubicBezTo>
                      <a:pt x="149" y="9715"/>
                      <a:pt x="1" y="9995"/>
                      <a:pt x="1" y="10259"/>
                    </a:cubicBezTo>
                    <a:cubicBezTo>
                      <a:pt x="1" y="11017"/>
                      <a:pt x="149" y="11710"/>
                      <a:pt x="149" y="12468"/>
                    </a:cubicBezTo>
                    <a:cubicBezTo>
                      <a:pt x="149" y="12732"/>
                      <a:pt x="281" y="13013"/>
                      <a:pt x="413" y="13227"/>
                    </a:cubicBezTo>
                    <a:lnTo>
                      <a:pt x="413" y="13491"/>
                    </a:lnTo>
                    <a:lnTo>
                      <a:pt x="413" y="13557"/>
                    </a:lnTo>
                    <a:cubicBezTo>
                      <a:pt x="281" y="13903"/>
                      <a:pt x="281" y="14315"/>
                      <a:pt x="347" y="14728"/>
                    </a:cubicBezTo>
                    <a:lnTo>
                      <a:pt x="347" y="14794"/>
                    </a:lnTo>
                    <a:lnTo>
                      <a:pt x="347" y="14942"/>
                    </a:lnTo>
                    <a:cubicBezTo>
                      <a:pt x="413" y="15074"/>
                      <a:pt x="413" y="15288"/>
                      <a:pt x="413" y="15486"/>
                    </a:cubicBezTo>
                    <a:lnTo>
                      <a:pt x="413" y="15552"/>
                    </a:lnTo>
                    <a:cubicBezTo>
                      <a:pt x="347" y="15700"/>
                      <a:pt x="413" y="15766"/>
                      <a:pt x="495" y="15832"/>
                    </a:cubicBezTo>
                    <a:lnTo>
                      <a:pt x="495" y="16030"/>
                    </a:lnTo>
                    <a:cubicBezTo>
                      <a:pt x="495" y="16203"/>
                      <a:pt x="632" y="16290"/>
                      <a:pt x="768" y="16290"/>
                    </a:cubicBezTo>
                    <a:cubicBezTo>
                      <a:pt x="904" y="16290"/>
                      <a:pt x="1040" y="16203"/>
                      <a:pt x="1040" y="16030"/>
                    </a:cubicBezTo>
                    <a:cubicBezTo>
                      <a:pt x="1040" y="15898"/>
                      <a:pt x="1106" y="15766"/>
                      <a:pt x="1106" y="15618"/>
                    </a:cubicBezTo>
                    <a:cubicBezTo>
                      <a:pt x="1106" y="15552"/>
                      <a:pt x="1172" y="15486"/>
                      <a:pt x="1172" y="15354"/>
                    </a:cubicBezTo>
                    <a:lnTo>
                      <a:pt x="1238" y="15288"/>
                    </a:lnTo>
                    <a:cubicBezTo>
                      <a:pt x="1238" y="15206"/>
                      <a:pt x="1320" y="15140"/>
                      <a:pt x="1320" y="15140"/>
                    </a:cubicBezTo>
                    <a:cubicBezTo>
                      <a:pt x="1320" y="15074"/>
                      <a:pt x="1386" y="15074"/>
                      <a:pt x="1386" y="15008"/>
                    </a:cubicBezTo>
                    <a:cubicBezTo>
                      <a:pt x="1452" y="14876"/>
                      <a:pt x="1518" y="14728"/>
                      <a:pt x="1518" y="14596"/>
                    </a:cubicBezTo>
                    <a:cubicBezTo>
                      <a:pt x="1732" y="14315"/>
                      <a:pt x="1930" y="13969"/>
                      <a:pt x="2062" y="13639"/>
                    </a:cubicBezTo>
                    <a:cubicBezTo>
                      <a:pt x="2210" y="13557"/>
                      <a:pt x="2342" y="13425"/>
                      <a:pt x="2408" y="13293"/>
                    </a:cubicBezTo>
                    <a:cubicBezTo>
                      <a:pt x="2886" y="12403"/>
                      <a:pt x="3233" y="11430"/>
                      <a:pt x="3793" y="10605"/>
                    </a:cubicBezTo>
                    <a:cubicBezTo>
                      <a:pt x="3793" y="10539"/>
                      <a:pt x="3859" y="10539"/>
                      <a:pt x="3859" y="10539"/>
                    </a:cubicBezTo>
                    <a:lnTo>
                      <a:pt x="3859" y="10473"/>
                    </a:lnTo>
                    <a:cubicBezTo>
                      <a:pt x="3991" y="10341"/>
                      <a:pt x="4057" y="10259"/>
                      <a:pt x="4123" y="10127"/>
                    </a:cubicBezTo>
                    <a:lnTo>
                      <a:pt x="4750" y="9517"/>
                    </a:lnTo>
                    <a:cubicBezTo>
                      <a:pt x="4882" y="9368"/>
                      <a:pt x="5096" y="9237"/>
                      <a:pt x="5228" y="9022"/>
                    </a:cubicBezTo>
                    <a:cubicBezTo>
                      <a:pt x="5442" y="8758"/>
                      <a:pt x="5574" y="8478"/>
                      <a:pt x="5772" y="8198"/>
                    </a:cubicBezTo>
                    <a:cubicBezTo>
                      <a:pt x="5987" y="7934"/>
                      <a:pt x="5987" y="7456"/>
                      <a:pt x="5772" y="7175"/>
                    </a:cubicBezTo>
                    <a:cubicBezTo>
                      <a:pt x="5855" y="7043"/>
                      <a:pt x="5987" y="6961"/>
                      <a:pt x="6052" y="6895"/>
                    </a:cubicBezTo>
                    <a:lnTo>
                      <a:pt x="6052" y="6829"/>
                    </a:lnTo>
                    <a:cubicBezTo>
                      <a:pt x="6531" y="6631"/>
                      <a:pt x="6811" y="6005"/>
                      <a:pt x="6679" y="5526"/>
                    </a:cubicBezTo>
                    <a:cubicBezTo>
                      <a:pt x="6597" y="5180"/>
                      <a:pt x="6333" y="4900"/>
                      <a:pt x="5987" y="4834"/>
                    </a:cubicBezTo>
                    <a:cubicBezTo>
                      <a:pt x="5987" y="4768"/>
                      <a:pt x="6052" y="4768"/>
                      <a:pt x="6052" y="4702"/>
                    </a:cubicBezTo>
                    <a:lnTo>
                      <a:pt x="6052" y="4636"/>
                    </a:lnTo>
                    <a:lnTo>
                      <a:pt x="6118" y="4570"/>
                    </a:lnTo>
                    <a:cubicBezTo>
                      <a:pt x="6184" y="4356"/>
                      <a:pt x="6267" y="4158"/>
                      <a:pt x="6333" y="3943"/>
                    </a:cubicBezTo>
                    <a:cubicBezTo>
                      <a:pt x="6465" y="3465"/>
                      <a:pt x="6267" y="3053"/>
                      <a:pt x="5987" y="2773"/>
                    </a:cubicBezTo>
                    <a:cubicBezTo>
                      <a:pt x="5987" y="2707"/>
                      <a:pt x="6052" y="2575"/>
                      <a:pt x="6118" y="2509"/>
                    </a:cubicBezTo>
                    <a:cubicBezTo>
                      <a:pt x="6118" y="2426"/>
                      <a:pt x="6118" y="2360"/>
                      <a:pt x="6184" y="2294"/>
                    </a:cubicBezTo>
                    <a:lnTo>
                      <a:pt x="6184" y="2162"/>
                    </a:lnTo>
                    <a:cubicBezTo>
                      <a:pt x="6267" y="2162"/>
                      <a:pt x="6333" y="2097"/>
                      <a:pt x="6333" y="2097"/>
                    </a:cubicBezTo>
                    <a:cubicBezTo>
                      <a:pt x="6745" y="1816"/>
                      <a:pt x="6943" y="1272"/>
                      <a:pt x="6811" y="777"/>
                    </a:cubicBezTo>
                    <a:cubicBezTo>
                      <a:pt x="6700" y="319"/>
                      <a:pt x="6238" y="1"/>
                      <a:pt x="5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2744107" y="4438332"/>
                <a:ext cx="2611741" cy="1624214"/>
              </a:xfrm>
              <a:custGeom>
                <a:avLst/>
                <a:gdLst/>
                <a:ahLst/>
                <a:cxnLst/>
                <a:rect l="l" t="t" r="r" b="b"/>
                <a:pathLst>
                  <a:path w="36080" h="22437" extrusionOk="0">
                    <a:moveTo>
                      <a:pt x="25081" y="5122"/>
                    </a:moveTo>
                    <a:lnTo>
                      <a:pt x="25081" y="5122"/>
                    </a:lnTo>
                    <a:cubicBezTo>
                      <a:pt x="25279" y="5188"/>
                      <a:pt x="25494" y="5188"/>
                      <a:pt x="25691" y="5254"/>
                    </a:cubicBezTo>
                    <a:lnTo>
                      <a:pt x="25560" y="5254"/>
                    </a:lnTo>
                    <a:cubicBezTo>
                      <a:pt x="25428" y="5254"/>
                      <a:pt x="25362" y="5188"/>
                      <a:pt x="25213" y="5188"/>
                    </a:cubicBezTo>
                    <a:cubicBezTo>
                      <a:pt x="25147" y="5188"/>
                      <a:pt x="25081" y="5122"/>
                      <a:pt x="25081" y="5122"/>
                    </a:cubicBezTo>
                    <a:close/>
                    <a:moveTo>
                      <a:pt x="34975" y="7316"/>
                    </a:moveTo>
                    <a:cubicBezTo>
                      <a:pt x="34909" y="7464"/>
                      <a:pt x="34843" y="7596"/>
                      <a:pt x="34843" y="7662"/>
                    </a:cubicBezTo>
                    <a:cubicBezTo>
                      <a:pt x="34761" y="7810"/>
                      <a:pt x="34761" y="7942"/>
                      <a:pt x="34695" y="8074"/>
                    </a:cubicBezTo>
                    <a:cubicBezTo>
                      <a:pt x="34695" y="8008"/>
                      <a:pt x="34629" y="7942"/>
                      <a:pt x="34629" y="7942"/>
                    </a:cubicBezTo>
                    <a:cubicBezTo>
                      <a:pt x="34563" y="7942"/>
                      <a:pt x="34563" y="7876"/>
                      <a:pt x="34563" y="7876"/>
                    </a:cubicBezTo>
                    <a:cubicBezTo>
                      <a:pt x="34695" y="7728"/>
                      <a:pt x="34843" y="7530"/>
                      <a:pt x="34909" y="7316"/>
                    </a:cubicBezTo>
                    <a:close/>
                    <a:moveTo>
                      <a:pt x="2540" y="9113"/>
                    </a:moveTo>
                    <a:lnTo>
                      <a:pt x="2689" y="9245"/>
                    </a:lnTo>
                    <a:cubicBezTo>
                      <a:pt x="2606" y="9245"/>
                      <a:pt x="2606" y="9245"/>
                      <a:pt x="2540" y="9311"/>
                    </a:cubicBezTo>
                    <a:lnTo>
                      <a:pt x="2474" y="9311"/>
                    </a:lnTo>
                    <a:cubicBezTo>
                      <a:pt x="2540" y="9245"/>
                      <a:pt x="2540" y="9179"/>
                      <a:pt x="2540" y="9179"/>
                    </a:cubicBezTo>
                    <a:lnTo>
                      <a:pt x="2540" y="9113"/>
                    </a:lnTo>
                    <a:close/>
                    <a:moveTo>
                      <a:pt x="5080" y="13499"/>
                    </a:moveTo>
                    <a:lnTo>
                      <a:pt x="5080" y="13499"/>
                    </a:lnTo>
                    <a:cubicBezTo>
                      <a:pt x="5392" y="13812"/>
                      <a:pt x="5704" y="14070"/>
                      <a:pt x="6017" y="14324"/>
                    </a:cubicBezTo>
                    <a:lnTo>
                      <a:pt x="6017" y="14324"/>
                    </a:lnTo>
                    <a:cubicBezTo>
                      <a:pt x="6007" y="14324"/>
                      <a:pt x="5997" y="14324"/>
                      <a:pt x="5986" y="14324"/>
                    </a:cubicBezTo>
                    <a:cubicBezTo>
                      <a:pt x="5838" y="14258"/>
                      <a:pt x="5706" y="14192"/>
                      <a:pt x="5640" y="14126"/>
                    </a:cubicBezTo>
                    <a:lnTo>
                      <a:pt x="5492" y="13994"/>
                    </a:lnTo>
                    <a:cubicBezTo>
                      <a:pt x="5426" y="13994"/>
                      <a:pt x="5360" y="13911"/>
                      <a:pt x="5360" y="13845"/>
                    </a:cubicBezTo>
                    <a:cubicBezTo>
                      <a:pt x="5360" y="13845"/>
                      <a:pt x="5228" y="13780"/>
                      <a:pt x="5228" y="13714"/>
                    </a:cubicBezTo>
                    <a:cubicBezTo>
                      <a:pt x="5162" y="13648"/>
                      <a:pt x="5162" y="13582"/>
                      <a:pt x="5080" y="13499"/>
                    </a:cubicBezTo>
                    <a:close/>
                    <a:moveTo>
                      <a:pt x="17332" y="0"/>
                    </a:moveTo>
                    <a:cubicBezTo>
                      <a:pt x="16749" y="0"/>
                      <a:pt x="16160" y="32"/>
                      <a:pt x="15600" y="110"/>
                    </a:cubicBezTo>
                    <a:cubicBezTo>
                      <a:pt x="15385" y="176"/>
                      <a:pt x="15122" y="176"/>
                      <a:pt x="14907" y="242"/>
                    </a:cubicBezTo>
                    <a:lnTo>
                      <a:pt x="14841" y="242"/>
                    </a:lnTo>
                    <a:cubicBezTo>
                      <a:pt x="14709" y="242"/>
                      <a:pt x="14643" y="242"/>
                      <a:pt x="14495" y="307"/>
                    </a:cubicBezTo>
                    <a:cubicBezTo>
                      <a:pt x="14289" y="349"/>
                      <a:pt x="14066" y="349"/>
                      <a:pt x="13835" y="349"/>
                    </a:cubicBezTo>
                    <a:cubicBezTo>
                      <a:pt x="13605" y="349"/>
                      <a:pt x="13366" y="349"/>
                      <a:pt x="13126" y="390"/>
                    </a:cubicBezTo>
                    <a:cubicBezTo>
                      <a:pt x="12658" y="390"/>
                      <a:pt x="12189" y="367"/>
                      <a:pt x="11708" y="367"/>
                    </a:cubicBezTo>
                    <a:cubicBezTo>
                      <a:pt x="11276" y="367"/>
                      <a:pt x="10833" y="386"/>
                      <a:pt x="10373" y="456"/>
                    </a:cubicBezTo>
                    <a:cubicBezTo>
                      <a:pt x="9894" y="456"/>
                      <a:pt x="9416" y="522"/>
                      <a:pt x="8938" y="654"/>
                    </a:cubicBezTo>
                    <a:cubicBezTo>
                      <a:pt x="8724" y="720"/>
                      <a:pt x="8526" y="802"/>
                      <a:pt x="8311" y="868"/>
                    </a:cubicBezTo>
                    <a:cubicBezTo>
                      <a:pt x="8180" y="934"/>
                      <a:pt x="8048" y="1000"/>
                      <a:pt x="7833" y="1066"/>
                    </a:cubicBezTo>
                    <a:cubicBezTo>
                      <a:pt x="7833" y="1066"/>
                      <a:pt x="7487" y="1214"/>
                      <a:pt x="7553" y="1214"/>
                    </a:cubicBezTo>
                    <a:cubicBezTo>
                      <a:pt x="7141" y="1412"/>
                      <a:pt x="6662" y="1544"/>
                      <a:pt x="6184" y="1759"/>
                    </a:cubicBezTo>
                    <a:cubicBezTo>
                      <a:pt x="5772" y="1956"/>
                      <a:pt x="5426" y="2237"/>
                      <a:pt x="5014" y="2517"/>
                    </a:cubicBezTo>
                    <a:cubicBezTo>
                      <a:pt x="4255" y="3061"/>
                      <a:pt x="3579" y="3605"/>
                      <a:pt x="2952" y="4364"/>
                    </a:cubicBezTo>
                    <a:cubicBezTo>
                      <a:pt x="2408" y="5056"/>
                      <a:pt x="1864" y="5815"/>
                      <a:pt x="1452" y="6574"/>
                    </a:cubicBezTo>
                    <a:cubicBezTo>
                      <a:pt x="957" y="7398"/>
                      <a:pt x="545" y="8140"/>
                      <a:pt x="281" y="9047"/>
                    </a:cubicBezTo>
                    <a:cubicBezTo>
                      <a:pt x="1" y="10003"/>
                      <a:pt x="1" y="10960"/>
                      <a:pt x="1" y="11933"/>
                    </a:cubicBezTo>
                    <a:cubicBezTo>
                      <a:pt x="1" y="12477"/>
                      <a:pt x="67" y="12955"/>
                      <a:pt x="215" y="13433"/>
                    </a:cubicBezTo>
                    <a:cubicBezTo>
                      <a:pt x="281" y="13911"/>
                      <a:pt x="347" y="14406"/>
                      <a:pt x="413" y="14884"/>
                    </a:cubicBezTo>
                    <a:cubicBezTo>
                      <a:pt x="545" y="15841"/>
                      <a:pt x="759" y="16797"/>
                      <a:pt x="1171" y="17704"/>
                    </a:cubicBezTo>
                    <a:cubicBezTo>
                      <a:pt x="1864" y="19139"/>
                      <a:pt x="3645" y="19353"/>
                      <a:pt x="4948" y="19831"/>
                    </a:cubicBezTo>
                    <a:cubicBezTo>
                      <a:pt x="5014" y="19897"/>
                      <a:pt x="5162" y="19963"/>
                      <a:pt x="5228" y="19963"/>
                    </a:cubicBezTo>
                    <a:lnTo>
                      <a:pt x="5360" y="20029"/>
                    </a:lnTo>
                    <a:cubicBezTo>
                      <a:pt x="5574" y="20095"/>
                      <a:pt x="5772" y="20243"/>
                      <a:pt x="5904" y="20309"/>
                    </a:cubicBezTo>
                    <a:lnTo>
                      <a:pt x="7141" y="20920"/>
                    </a:lnTo>
                    <a:cubicBezTo>
                      <a:pt x="7553" y="21200"/>
                      <a:pt x="7899" y="21414"/>
                      <a:pt x="8311" y="21546"/>
                    </a:cubicBezTo>
                    <a:cubicBezTo>
                      <a:pt x="8592" y="21612"/>
                      <a:pt x="8872" y="21678"/>
                      <a:pt x="9136" y="21678"/>
                    </a:cubicBezTo>
                    <a:lnTo>
                      <a:pt x="9548" y="21678"/>
                    </a:lnTo>
                    <a:cubicBezTo>
                      <a:pt x="9697" y="21744"/>
                      <a:pt x="9763" y="21744"/>
                      <a:pt x="9894" y="21826"/>
                    </a:cubicBezTo>
                    <a:cubicBezTo>
                      <a:pt x="9960" y="21744"/>
                      <a:pt x="10109" y="21744"/>
                      <a:pt x="10241" y="21744"/>
                    </a:cubicBezTo>
                    <a:cubicBezTo>
                      <a:pt x="10653" y="21892"/>
                      <a:pt x="11065" y="21958"/>
                      <a:pt x="11477" y="22156"/>
                    </a:cubicBezTo>
                    <a:cubicBezTo>
                      <a:pt x="11543" y="22239"/>
                      <a:pt x="11609" y="22239"/>
                      <a:pt x="11609" y="22305"/>
                    </a:cubicBezTo>
                    <a:cubicBezTo>
                      <a:pt x="11675" y="22371"/>
                      <a:pt x="11758" y="22371"/>
                      <a:pt x="11824" y="22437"/>
                    </a:cubicBezTo>
                    <a:cubicBezTo>
                      <a:pt x="11890" y="22437"/>
                      <a:pt x="12022" y="22371"/>
                      <a:pt x="12088" y="22371"/>
                    </a:cubicBezTo>
                    <a:cubicBezTo>
                      <a:pt x="12170" y="22305"/>
                      <a:pt x="12236" y="22156"/>
                      <a:pt x="12368" y="22090"/>
                    </a:cubicBezTo>
                    <a:cubicBezTo>
                      <a:pt x="12434" y="22239"/>
                      <a:pt x="12500" y="22305"/>
                      <a:pt x="12648" y="22371"/>
                    </a:cubicBezTo>
                    <a:cubicBezTo>
                      <a:pt x="12684" y="22395"/>
                      <a:pt x="12725" y="22406"/>
                      <a:pt x="12768" y="22406"/>
                    </a:cubicBezTo>
                    <a:cubicBezTo>
                      <a:pt x="12957" y="22406"/>
                      <a:pt x="13168" y="22187"/>
                      <a:pt x="13060" y="21958"/>
                    </a:cubicBezTo>
                    <a:cubicBezTo>
                      <a:pt x="12846" y="21678"/>
                      <a:pt x="12714" y="21266"/>
                      <a:pt x="12714" y="20920"/>
                    </a:cubicBezTo>
                    <a:cubicBezTo>
                      <a:pt x="12780" y="20656"/>
                      <a:pt x="12780" y="20375"/>
                      <a:pt x="12714" y="20095"/>
                    </a:cubicBezTo>
                    <a:cubicBezTo>
                      <a:pt x="12714" y="20029"/>
                      <a:pt x="12648" y="19963"/>
                      <a:pt x="12582" y="19897"/>
                    </a:cubicBezTo>
                    <a:lnTo>
                      <a:pt x="12582" y="19485"/>
                    </a:lnTo>
                    <a:cubicBezTo>
                      <a:pt x="12582" y="19575"/>
                      <a:pt x="12582" y="19607"/>
                      <a:pt x="12584" y="19607"/>
                    </a:cubicBezTo>
                    <a:cubicBezTo>
                      <a:pt x="12589" y="19607"/>
                      <a:pt x="12603" y="19464"/>
                      <a:pt x="12648" y="19419"/>
                    </a:cubicBezTo>
                    <a:lnTo>
                      <a:pt x="12648" y="19139"/>
                    </a:lnTo>
                    <a:cubicBezTo>
                      <a:pt x="12714" y="18858"/>
                      <a:pt x="12780" y="18660"/>
                      <a:pt x="12714" y="18380"/>
                    </a:cubicBezTo>
                    <a:cubicBezTo>
                      <a:pt x="12714" y="18116"/>
                      <a:pt x="12648" y="17836"/>
                      <a:pt x="12582" y="17556"/>
                    </a:cubicBezTo>
                    <a:cubicBezTo>
                      <a:pt x="12582" y="17424"/>
                      <a:pt x="12582" y="17358"/>
                      <a:pt x="12500" y="17209"/>
                    </a:cubicBezTo>
                    <a:lnTo>
                      <a:pt x="12500" y="17077"/>
                    </a:lnTo>
                    <a:lnTo>
                      <a:pt x="12500" y="17011"/>
                    </a:lnTo>
                    <a:cubicBezTo>
                      <a:pt x="12434" y="16599"/>
                      <a:pt x="12500" y="16121"/>
                      <a:pt x="12582" y="15709"/>
                    </a:cubicBezTo>
                    <a:lnTo>
                      <a:pt x="12582" y="15082"/>
                    </a:lnTo>
                    <a:lnTo>
                      <a:pt x="12582" y="14736"/>
                    </a:lnTo>
                    <a:cubicBezTo>
                      <a:pt x="12582" y="14670"/>
                      <a:pt x="12648" y="14604"/>
                      <a:pt x="12582" y="14604"/>
                    </a:cubicBezTo>
                    <a:cubicBezTo>
                      <a:pt x="12648" y="14538"/>
                      <a:pt x="12648" y="14538"/>
                      <a:pt x="12648" y="14472"/>
                    </a:cubicBezTo>
                    <a:cubicBezTo>
                      <a:pt x="12780" y="13648"/>
                      <a:pt x="12846" y="12675"/>
                      <a:pt x="13126" y="11850"/>
                    </a:cubicBezTo>
                    <a:lnTo>
                      <a:pt x="13258" y="11652"/>
                    </a:lnTo>
                    <a:cubicBezTo>
                      <a:pt x="13258" y="11586"/>
                      <a:pt x="13324" y="11438"/>
                      <a:pt x="13407" y="11372"/>
                    </a:cubicBezTo>
                    <a:cubicBezTo>
                      <a:pt x="13473" y="11174"/>
                      <a:pt x="13605" y="11026"/>
                      <a:pt x="13737" y="10828"/>
                    </a:cubicBezTo>
                    <a:cubicBezTo>
                      <a:pt x="13951" y="10482"/>
                      <a:pt x="14231" y="10069"/>
                      <a:pt x="14363" y="9657"/>
                    </a:cubicBezTo>
                    <a:cubicBezTo>
                      <a:pt x="14429" y="9591"/>
                      <a:pt x="14495" y="9459"/>
                      <a:pt x="14495" y="9377"/>
                    </a:cubicBezTo>
                    <a:lnTo>
                      <a:pt x="14643" y="9245"/>
                    </a:lnTo>
                    <a:cubicBezTo>
                      <a:pt x="14775" y="9113"/>
                      <a:pt x="14907" y="8899"/>
                      <a:pt x="15056" y="8767"/>
                    </a:cubicBezTo>
                    <a:lnTo>
                      <a:pt x="15122" y="8701"/>
                    </a:lnTo>
                    <a:cubicBezTo>
                      <a:pt x="15198" y="8739"/>
                      <a:pt x="15274" y="8777"/>
                      <a:pt x="15353" y="8777"/>
                    </a:cubicBezTo>
                    <a:cubicBezTo>
                      <a:pt x="15411" y="8777"/>
                      <a:pt x="15471" y="8756"/>
                      <a:pt x="15534" y="8701"/>
                    </a:cubicBezTo>
                    <a:cubicBezTo>
                      <a:pt x="15798" y="8486"/>
                      <a:pt x="16012" y="8223"/>
                      <a:pt x="16210" y="8008"/>
                    </a:cubicBezTo>
                    <a:cubicBezTo>
                      <a:pt x="16424" y="7810"/>
                      <a:pt x="16622" y="7596"/>
                      <a:pt x="16705" y="7250"/>
                    </a:cubicBezTo>
                    <a:lnTo>
                      <a:pt x="16705" y="7184"/>
                    </a:lnTo>
                    <a:lnTo>
                      <a:pt x="16705" y="7052"/>
                    </a:lnTo>
                    <a:cubicBezTo>
                      <a:pt x="17034" y="6771"/>
                      <a:pt x="17447" y="6574"/>
                      <a:pt x="17859" y="6359"/>
                    </a:cubicBezTo>
                    <a:cubicBezTo>
                      <a:pt x="18007" y="6227"/>
                      <a:pt x="18205" y="6161"/>
                      <a:pt x="18420" y="6079"/>
                    </a:cubicBezTo>
                    <a:lnTo>
                      <a:pt x="18420" y="6079"/>
                    </a:lnTo>
                    <a:cubicBezTo>
                      <a:pt x="18387" y="6097"/>
                      <a:pt x="18375" y="6104"/>
                      <a:pt x="18376" y="6104"/>
                    </a:cubicBezTo>
                    <a:cubicBezTo>
                      <a:pt x="18380" y="6104"/>
                      <a:pt x="18551" y="6013"/>
                      <a:pt x="18551" y="6013"/>
                    </a:cubicBezTo>
                    <a:cubicBezTo>
                      <a:pt x="18683" y="5947"/>
                      <a:pt x="18766" y="5947"/>
                      <a:pt x="18898" y="5881"/>
                    </a:cubicBezTo>
                    <a:lnTo>
                      <a:pt x="19030" y="5881"/>
                    </a:lnTo>
                    <a:cubicBezTo>
                      <a:pt x="19096" y="5947"/>
                      <a:pt x="19244" y="5947"/>
                      <a:pt x="19310" y="5947"/>
                    </a:cubicBezTo>
                    <a:lnTo>
                      <a:pt x="19376" y="5947"/>
                    </a:lnTo>
                    <a:cubicBezTo>
                      <a:pt x="19508" y="5947"/>
                      <a:pt x="19656" y="6013"/>
                      <a:pt x="19788" y="6079"/>
                    </a:cubicBezTo>
                    <a:cubicBezTo>
                      <a:pt x="20200" y="6227"/>
                      <a:pt x="20613" y="6359"/>
                      <a:pt x="21025" y="6491"/>
                    </a:cubicBezTo>
                    <a:cubicBezTo>
                      <a:pt x="21305" y="6574"/>
                      <a:pt x="21569" y="6640"/>
                      <a:pt x="21849" y="6640"/>
                    </a:cubicBezTo>
                    <a:cubicBezTo>
                      <a:pt x="21569" y="6640"/>
                      <a:pt x="21915" y="6640"/>
                      <a:pt x="21981" y="6705"/>
                    </a:cubicBezTo>
                    <a:lnTo>
                      <a:pt x="22328" y="6705"/>
                    </a:lnTo>
                    <a:cubicBezTo>
                      <a:pt x="22608" y="6771"/>
                      <a:pt x="22888" y="6837"/>
                      <a:pt x="23152" y="6903"/>
                    </a:cubicBezTo>
                    <a:lnTo>
                      <a:pt x="23366" y="6903"/>
                    </a:lnTo>
                    <a:cubicBezTo>
                      <a:pt x="23432" y="6903"/>
                      <a:pt x="23498" y="6903"/>
                      <a:pt x="23564" y="6986"/>
                    </a:cubicBezTo>
                    <a:cubicBezTo>
                      <a:pt x="23977" y="7118"/>
                      <a:pt x="24389" y="7250"/>
                      <a:pt x="24867" y="7398"/>
                    </a:cubicBezTo>
                    <a:cubicBezTo>
                      <a:pt x="25279" y="7464"/>
                      <a:pt x="25840" y="7530"/>
                      <a:pt x="26318" y="7530"/>
                    </a:cubicBezTo>
                    <a:lnTo>
                      <a:pt x="26928" y="7530"/>
                    </a:lnTo>
                    <a:cubicBezTo>
                      <a:pt x="27077" y="7530"/>
                      <a:pt x="27143" y="7530"/>
                      <a:pt x="27274" y="7596"/>
                    </a:cubicBezTo>
                    <a:lnTo>
                      <a:pt x="27687" y="7596"/>
                    </a:lnTo>
                    <a:cubicBezTo>
                      <a:pt x="28132" y="7662"/>
                      <a:pt x="28581" y="7678"/>
                      <a:pt x="29031" y="7678"/>
                    </a:cubicBezTo>
                    <a:cubicBezTo>
                      <a:pt x="29480" y="7678"/>
                      <a:pt x="29929" y="7662"/>
                      <a:pt x="30374" y="7662"/>
                    </a:cubicBezTo>
                    <a:lnTo>
                      <a:pt x="30721" y="7662"/>
                    </a:lnTo>
                    <a:cubicBezTo>
                      <a:pt x="30721" y="7662"/>
                      <a:pt x="30853" y="7728"/>
                      <a:pt x="30919" y="7728"/>
                    </a:cubicBezTo>
                    <a:cubicBezTo>
                      <a:pt x="31133" y="7728"/>
                      <a:pt x="31265" y="7810"/>
                      <a:pt x="31463" y="7876"/>
                    </a:cubicBezTo>
                    <a:cubicBezTo>
                      <a:pt x="31957" y="7942"/>
                      <a:pt x="32370" y="8008"/>
                      <a:pt x="32848" y="8140"/>
                    </a:cubicBezTo>
                    <a:cubicBezTo>
                      <a:pt x="33079" y="8140"/>
                      <a:pt x="33368" y="8177"/>
                      <a:pt x="33638" y="8177"/>
                    </a:cubicBezTo>
                    <a:cubicBezTo>
                      <a:pt x="33773" y="8177"/>
                      <a:pt x="33903" y="8168"/>
                      <a:pt x="34019" y="8140"/>
                    </a:cubicBezTo>
                    <a:cubicBezTo>
                      <a:pt x="34019" y="8288"/>
                      <a:pt x="34085" y="8420"/>
                      <a:pt x="34217" y="8420"/>
                    </a:cubicBezTo>
                    <a:lnTo>
                      <a:pt x="34283" y="8486"/>
                    </a:lnTo>
                    <a:cubicBezTo>
                      <a:pt x="34283" y="8486"/>
                      <a:pt x="34283" y="8552"/>
                      <a:pt x="34348" y="8635"/>
                    </a:cubicBezTo>
                    <a:cubicBezTo>
                      <a:pt x="34348" y="8767"/>
                      <a:pt x="34497" y="8833"/>
                      <a:pt x="34563" y="8899"/>
                    </a:cubicBezTo>
                    <a:lnTo>
                      <a:pt x="34629" y="8899"/>
                    </a:lnTo>
                    <a:cubicBezTo>
                      <a:pt x="34629" y="9047"/>
                      <a:pt x="34629" y="9179"/>
                      <a:pt x="34695" y="9311"/>
                    </a:cubicBezTo>
                    <a:cubicBezTo>
                      <a:pt x="34695" y="9789"/>
                      <a:pt x="34843" y="10284"/>
                      <a:pt x="34843" y="10828"/>
                    </a:cubicBezTo>
                    <a:cubicBezTo>
                      <a:pt x="34843" y="10894"/>
                      <a:pt x="34909" y="11026"/>
                      <a:pt x="35041" y="11026"/>
                    </a:cubicBezTo>
                    <a:cubicBezTo>
                      <a:pt x="34975" y="11784"/>
                      <a:pt x="35041" y="12477"/>
                      <a:pt x="34909" y="13169"/>
                    </a:cubicBezTo>
                    <a:cubicBezTo>
                      <a:pt x="34843" y="13582"/>
                      <a:pt x="34843" y="13911"/>
                      <a:pt x="34843" y="14324"/>
                    </a:cubicBezTo>
                    <a:cubicBezTo>
                      <a:pt x="34909" y="14736"/>
                      <a:pt x="34909" y="15148"/>
                      <a:pt x="34909" y="15560"/>
                    </a:cubicBezTo>
                    <a:cubicBezTo>
                      <a:pt x="34909" y="15973"/>
                      <a:pt x="34843" y="16467"/>
                      <a:pt x="34843" y="16880"/>
                    </a:cubicBezTo>
                    <a:cubicBezTo>
                      <a:pt x="34761" y="17143"/>
                      <a:pt x="34761" y="17424"/>
                      <a:pt x="34761" y="17622"/>
                    </a:cubicBezTo>
                    <a:lnTo>
                      <a:pt x="34761" y="17704"/>
                    </a:lnTo>
                    <a:cubicBezTo>
                      <a:pt x="34695" y="17902"/>
                      <a:pt x="34629" y="18116"/>
                      <a:pt x="34629" y="18314"/>
                    </a:cubicBezTo>
                    <a:cubicBezTo>
                      <a:pt x="34629" y="18504"/>
                      <a:pt x="34772" y="18609"/>
                      <a:pt x="34926" y="18609"/>
                    </a:cubicBezTo>
                    <a:cubicBezTo>
                      <a:pt x="35053" y="18609"/>
                      <a:pt x="35188" y="18537"/>
                      <a:pt x="35255" y="18380"/>
                    </a:cubicBezTo>
                    <a:cubicBezTo>
                      <a:pt x="35255" y="18182"/>
                      <a:pt x="35321" y="17968"/>
                      <a:pt x="35321" y="17770"/>
                    </a:cubicBezTo>
                    <a:cubicBezTo>
                      <a:pt x="35387" y="17490"/>
                      <a:pt x="35453" y="17292"/>
                      <a:pt x="35453" y="17077"/>
                    </a:cubicBezTo>
                    <a:cubicBezTo>
                      <a:pt x="35519" y="16880"/>
                      <a:pt x="35585" y="16731"/>
                      <a:pt x="35585" y="16533"/>
                    </a:cubicBezTo>
                    <a:cubicBezTo>
                      <a:pt x="35668" y="16467"/>
                      <a:pt x="35734" y="16385"/>
                      <a:pt x="35734" y="16319"/>
                    </a:cubicBezTo>
                    <a:cubicBezTo>
                      <a:pt x="35734" y="15428"/>
                      <a:pt x="35931" y="14604"/>
                      <a:pt x="35997" y="13780"/>
                    </a:cubicBezTo>
                    <a:cubicBezTo>
                      <a:pt x="36080" y="12823"/>
                      <a:pt x="35997" y="11933"/>
                      <a:pt x="35931" y="11026"/>
                    </a:cubicBezTo>
                    <a:cubicBezTo>
                      <a:pt x="35866" y="10135"/>
                      <a:pt x="35866" y="9179"/>
                      <a:pt x="35734" y="8288"/>
                    </a:cubicBezTo>
                    <a:cubicBezTo>
                      <a:pt x="35734" y="8140"/>
                      <a:pt x="35668" y="7942"/>
                      <a:pt x="35668" y="7728"/>
                    </a:cubicBezTo>
                    <a:lnTo>
                      <a:pt x="35668" y="7118"/>
                    </a:lnTo>
                    <a:cubicBezTo>
                      <a:pt x="35668" y="6986"/>
                      <a:pt x="35734" y="6903"/>
                      <a:pt x="35734" y="6837"/>
                    </a:cubicBezTo>
                    <a:cubicBezTo>
                      <a:pt x="35734" y="6705"/>
                      <a:pt x="35585" y="6574"/>
                      <a:pt x="35453" y="6574"/>
                    </a:cubicBezTo>
                    <a:cubicBezTo>
                      <a:pt x="35453" y="6293"/>
                      <a:pt x="35387" y="6079"/>
                      <a:pt x="35321" y="5815"/>
                    </a:cubicBezTo>
                    <a:lnTo>
                      <a:pt x="35321" y="5667"/>
                    </a:lnTo>
                    <a:lnTo>
                      <a:pt x="35321" y="5337"/>
                    </a:lnTo>
                    <a:cubicBezTo>
                      <a:pt x="35321" y="5056"/>
                      <a:pt x="35255" y="4644"/>
                      <a:pt x="35107" y="4364"/>
                    </a:cubicBezTo>
                    <a:cubicBezTo>
                      <a:pt x="34909" y="4166"/>
                      <a:pt x="34761" y="3952"/>
                      <a:pt x="34563" y="3754"/>
                    </a:cubicBezTo>
                    <a:cubicBezTo>
                      <a:pt x="34348" y="3408"/>
                      <a:pt x="34019" y="3127"/>
                      <a:pt x="33606" y="2995"/>
                    </a:cubicBezTo>
                    <a:cubicBezTo>
                      <a:pt x="33392" y="2863"/>
                      <a:pt x="33112" y="2781"/>
                      <a:pt x="32914" y="2649"/>
                    </a:cubicBezTo>
                    <a:cubicBezTo>
                      <a:pt x="32914" y="2649"/>
                      <a:pt x="32782" y="2649"/>
                      <a:pt x="32782" y="2583"/>
                    </a:cubicBezTo>
                    <a:cubicBezTo>
                      <a:pt x="32634" y="2583"/>
                      <a:pt x="32502" y="2517"/>
                      <a:pt x="32436" y="2451"/>
                    </a:cubicBezTo>
                    <a:cubicBezTo>
                      <a:pt x="31545" y="2039"/>
                      <a:pt x="30721" y="1544"/>
                      <a:pt x="29814" y="1132"/>
                    </a:cubicBezTo>
                    <a:cubicBezTo>
                      <a:pt x="28923" y="802"/>
                      <a:pt x="27967" y="654"/>
                      <a:pt x="27011" y="654"/>
                    </a:cubicBezTo>
                    <a:cubicBezTo>
                      <a:pt x="26827" y="641"/>
                      <a:pt x="26643" y="636"/>
                      <a:pt x="26461" y="636"/>
                    </a:cubicBezTo>
                    <a:cubicBezTo>
                      <a:pt x="25679" y="636"/>
                      <a:pt x="24913" y="735"/>
                      <a:pt x="24191" y="802"/>
                    </a:cubicBezTo>
                    <a:cubicBezTo>
                      <a:pt x="23713" y="802"/>
                      <a:pt x="23300" y="720"/>
                      <a:pt x="22888" y="720"/>
                    </a:cubicBezTo>
                    <a:lnTo>
                      <a:pt x="22608" y="654"/>
                    </a:lnTo>
                    <a:cubicBezTo>
                      <a:pt x="22542" y="654"/>
                      <a:pt x="22394" y="654"/>
                      <a:pt x="22262" y="588"/>
                    </a:cubicBezTo>
                    <a:cubicBezTo>
                      <a:pt x="22064" y="588"/>
                      <a:pt x="21783" y="522"/>
                      <a:pt x="21503" y="456"/>
                    </a:cubicBezTo>
                    <a:cubicBezTo>
                      <a:pt x="20547" y="307"/>
                      <a:pt x="19590" y="44"/>
                      <a:pt x="18551" y="44"/>
                    </a:cubicBezTo>
                    <a:cubicBezTo>
                      <a:pt x="18155" y="16"/>
                      <a:pt x="17745" y="0"/>
                      <a:pt x="17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251765" y="4904228"/>
                <a:ext cx="113504" cy="887067"/>
              </a:xfrm>
              <a:custGeom>
                <a:avLst/>
                <a:gdLst/>
                <a:ahLst/>
                <a:cxnLst/>
                <a:rect l="l" t="t" r="r" b="b"/>
                <a:pathLst>
                  <a:path w="1568" h="12254" extrusionOk="0">
                    <a:moveTo>
                      <a:pt x="1091" y="1"/>
                    </a:moveTo>
                    <a:cubicBezTo>
                      <a:pt x="970" y="1"/>
                      <a:pt x="852" y="62"/>
                      <a:pt x="825" y="204"/>
                    </a:cubicBezTo>
                    <a:cubicBezTo>
                      <a:pt x="677" y="682"/>
                      <a:pt x="265" y="1028"/>
                      <a:pt x="67" y="1506"/>
                    </a:cubicBezTo>
                    <a:lnTo>
                      <a:pt x="67" y="1704"/>
                    </a:lnTo>
                    <a:cubicBezTo>
                      <a:pt x="67" y="1704"/>
                      <a:pt x="1" y="1852"/>
                      <a:pt x="1" y="1918"/>
                    </a:cubicBezTo>
                    <a:cubicBezTo>
                      <a:pt x="1" y="2116"/>
                      <a:pt x="133" y="2809"/>
                      <a:pt x="331" y="3221"/>
                    </a:cubicBezTo>
                    <a:lnTo>
                      <a:pt x="331" y="3287"/>
                    </a:lnTo>
                    <a:cubicBezTo>
                      <a:pt x="331" y="3435"/>
                      <a:pt x="331" y="3501"/>
                      <a:pt x="413" y="3633"/>
                    </a:cubicBezTo>
                    <a:cubicBezTo>
                      <a:pt x="413" y="3765"/>
                      <a:pt x="479" y="3980"/>
                      <a:pt x="479" y="4112"/>
                    </a:cubicBezTo>
                    <a:cubicBezTo>
                      <a:pt x="413" y="4112"/>
                      <a:pt x="413" y="4178"/>
                      <a:pt x="413" y="4326"/>
                    </a:cubicBezTo>
                    <a:lnTo>
                      <a:pt x="413" y="4590"/>
                    </a:lnTo>
                    <a:cubicBezTo>
                      <a:pt x="265" y="4590"/>
                      <a:pt x="133" y="4672"/>
                      <a:pt x="133" y="4870"/>
                    </a:cubicBezTo>
                    <a:cubicBezTo>
                      <a:pt x="67" y="5563"/>
                      <a:pt x="133" y="6239"/>
                      <a:pt x="265" y="6931"/>
                    </a:cubicBezTo>
                    <a:lnTo>
                      <a:pt x="265" y="7278"/>
                    </a:lnTo>
                    <a:cubicBezTo>
                      <a:pt x="265" y="7624"/>
                      <a:pt x="199" y="8036"/>
                      <a:pt x="265" y="8382"/>
                    </a:cubicBezTo>
                    <a:cubicBezTo>
                      <a:pt x="331" y="8448"/>
                      <a:pt x="331" y="8448"/>
                      <a:pt x="413" y="8514"/>
                    </a:cubicBezTo>
                    <a:cubicBezTo>
                      <a:pt x="413" y="9058"/>
                      <a:pt x="479" y="9685"/>
                      <a:pt x="413" y="10229"/>
                    </a:cubicBezTo>
                    <a:cubicBezTo>
                      <a:pt x="331" y="10510"/>
                      <a:pt x="331" y="10856"/>
                      <a:pt x="265" y="11120"/>
                    </a:cubicBezTo>
                    <a:cubicBezTo>
                      <a:pt x="199" y="11400"/>
                      <a:pt x="67" y="11680"/>
                      <a:pt x="133" y="11944"/>
                    </a:cubicBezTo>
                    <a:cubicBezTo>
                      <a:pt x="133" y="12132"/>
                      <a:pt x="259" y="12253"/>
                      <a:pt x="401" y="12253"/>
                    </a:cubicBezTo>
                    <a:cubicBezTo>
                      <a:pt x="471" y="12253"/>
                      <a:pt x="546" y="12224"/>
                      <a:pt x="611" y="12158"/>
                    </a:cubicBezTo>
                    <a:cubicBezTo>
                      <a:pt x="891" y="11944"/>
                      <a:pt x="957" y="11680"/>
                      <a:pt x="957" y="11334"/>
                    </a:cubicBezTo>
                    <a:cubicBezTo>
                      <a:pt x="1023" y="11334"/>
                      <a:pt x="1023" y="11334"/>
                      <a:pt x="1023" y="11268"/>
                    </a:cubicBezTo>
                    <a:cubicBezTo>
                      <a:pt x="1089" y="11054"/>
                      <a:pt x="1155" y="10856"/>
                      <a:pt x="1155" y="10641"/>
                    </a:cubicBezTo>
                    <a:cubicBezTo>
                      <a:pt x="1238" y="10444"/>
                      <a:pt x="1238" y="10229"/>
                      <a:pt x="1304" y="10031"/>
                    </a:cubicBezTo>
                    <a:cubicBezTo>
                      <a:pt x="1304" y="9685"/>
                      <a:pt x="1436" y="9273"/>
                      <a:pt x="1436" y="8927"/>
                    </a:cubicBezTo>
                    <a:cubicBezTo>
                      <a:pt x="1436" y="8795"/>
                      <a:pt x="1370" y="8712"/>
                      <a:pt x="1370" y="8712"/>
                    </a:cubicBezTo>
                    <a:lnTo>
                      <a:pt x="1370" y="8382"/>
                    </a:lnTo>
                    <a:lnTo>
                      <a:pt x="1370" y="8300"/>
                    </a:lnTo>
                    <a:lnTo>
                      <a:pt x="1370" y="8102"/>
                    </a:lnTo>
                    <a:lnTo>
                      <a:pt x="1370" y="7756"/>
                    </a:lnTo>
                    <a:lnTo>
                      <a:pt x="1370" y="6733"/>
                    </a:lnTo>
                    <a:cubicBezTo>
                      <a:pt x="1370" y="6519"/>
                      <a:pt x="1436" y="6321"/>
                      <a:pt x="1370" y="6173"/>
                    </a:cubicBezTo>
                    <a:cubicBezTo>
                      <a:pt x="1501" y="6107"/>
                      <a:pt x="1567" y="6041"/>
                      <a:pt x="1567" y="5909"/>
                    </a:cubicBezTo>
                    <a:cubicBezTo>
                      <a:pt x="1501" y="5414"/>
                      <a:pt x="1501" y="5002"/>
                      <a:pt x="1436" y="4524"/>
                    </a:cubicBezTo>
                    <a:lnTo>
                      <a:pt x="1436" y="3765"/>
                    </a:lnTo>
                    <a:cubicBezTo>
                      <a:pt x="1436" y="3699"/>
                      <a:pt x="1370" y="3633"/>
                      <a:pt x="1304" y="3567"/>
                    </a:cubicBezTo>
                    <a:lnTo>
                      <a:pt x="1304" y="3501"/>
                    </a:lnTo>
                    <a:lnTo>
                      <a:pt x="1304" y="3435"/>
                    </a:lnTo>
                    <a:cubicBezTo>
                      <a:pt x="1238" y="3023"/>
                      <a:pt x="1155" y="2611"/>
                      <a:pt x="1089" y="2199"/>
                    </a:cubicBezTo>
                    <a:cubicBezTo>
                      <a:pt x="1089" y="1852"/>
                      <a:pt x="1023" y="1440"/>
                      <a:pt x="1023" y="1094"/>
                    </a:cubicBezTo>
                    <a:cubicBezTo>
                      <a:pt x="1155" y="814"/>
                      <a:pt x="1304" y="616"/>
                      <a:pt x="1370" y="335"/>
                    </a:cubicBezTo>
                    <a:cubicBezTo>
                      <a:pt x="1448" y="130"/>
                      <a:pt x="1266" y="1"/>
                      <a:pt x="10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1449870" y="4858188"/>
                <a:ext cx="1222046" cy="975166"/>
              </a:xfrm>
              <a:custGeom>
                <a:avLst/>
                <a:gdLst/>
                <a:ahLst/>
                <a:cxnLst/>
                <a:rect l="l" t="t" r="r" b="b"/>
                <a:pathLst>
                  <a:path w="16882" h="13471" extrusionOk="0">
                    <a:moveTo>
                      <a:pt x="2800" y="2752"/>
                    </a:moveTo>
                    <a:cubicBezTo>
                      <a:pt x="2734" y="2835"/>
                      <a:pt x="2734" y="2835"/>
                      <a:pt x="2668" y="2835"/>
                    </a:cubicBezTo>
                    <a:cubicBezTo>
                      <a:pt x="2668" y="2835"/>
                      <a:pt x="2668" y="2752"/>
                      <a:pt x="2734" y="2752"/>
                    </a:cubicBezTo>
                    <a:close/>
                    <a:moveTo>
                      <a:pt x="4317" y="3165"/>
                    </a:moveTo>
                    <a:cubicBezTo>
                      <a:pt x="4449" y="3165"/>
                      <a:pt x="4597" y="3247"/>
                      <a:pt x="4729" y="3247"/>
                    </a:cubicBezTo>
                    <a:cubicBezTo>
                      <a:pt x="4663" y="3313"/>
                      <a:pt x="4597" y="3379"/>
                      <a:pt x="4597" y="3445"/>
                    </a:cubicBezTo>
                    <a:cubicBezTo>
                      <a:pt x="4515" y="3313"/>
                      <a:pt x="4449" y="3247"/>
                      <a:pt x="4317" y="3165"/>
                    </a:cubicBezTo>
                    <a:close/>
                    <a:moveTo>
                      <a:pt x="1217" y="3445"/>
                    </a:moveTo>
                    <a:cubicBezTo>
                      <a:pt x="1365" y="3445"/>
                      <a:pt x="1431" y="3511"/>
                      <a:pt x="1563" y="3511"/>
                    </a:cubicBezTo>
                    <a:cubicBezTo>
                      <a:pt x="1629" y="3577"/>
                      <a:pt x="1711" y="3577"/>
                      <a:pt x="1777" y="3577"/>
                    </a:cubicBezTo>
                    <a:cubicBezTo>
                      <a:pt x="1563" y="3857"/>
                      <a:pt x="1431" y="4203"/>
                      <a:pt x="1299" y="4550"/>
                    </a:cubicBezTo>
                    <a:cubicBezTo>
                      <a:pt x="1299" y="4484"/>
                      <a:pt x="1217" y="4401"/>
                      <a:pt x="1217" y="4335"/>
                    </a:cubicBezTo>
                    <a:cubicBezTo>
                      <a:pt x="1217" y="4335"/>
                      <a:pt x="1151" y="4269"/>
                      <a:pt x="1151" y="4203"/>
                    </a:cubicBezTo>
                    <a:cubicBezTo>
                      <a:pt x="1217" y="3989"/>
                      <a:pt x="1217" y="3725"/>
                      <a:pt x="1217" y="3445"/>
                    </a:cubicBezTo>
                    <a:close/>
                    <a:moveTo>
                      <a:pt x="13996" y="8194"/>
                    </a:moveTo>
                    <a:cubicBezTo>
                      <a:pt x="14139" y="8194"/>
                      <a:pt x="14216" y="8223"/>
                      <a:pt x="14168" y="8223"/>
                    </a:cubicBezTo>
                    <a:cubicBezTo>
                      <a:pt x="14144" y="8223"/>
                      <a:pt x="14089" y="8216"/>
                      <a:pt x="13996" y="8194"/>
                    </a:cubicBezTo>
                    <a:close/>
                    <a:moveTo>
                      <a:pt x="1560" y="0"/>
                    </a:moveTo>
                    <a:cubicBezTo>
                      <a:pt x="1050" y="0"/>
                      <a:pt x="498" y="298"/>
                      <a:pt x="392" y="840"/>
                    </a:cubicBezTo>
                    <a:cubicBezTo>
                      <a:pt x="326" y="1318"/>
                      <a:pt x="326" y="1730"/>
                      <a:pt x="326" y="2274"/>
                    </a:cubicBezTo>
                    <a:cubicBezTo>
                      <a:pt x="326" y="2274"/>
                      <a:pt x="326" y="2340"/>
                      <a:pt x="392" y="2423"/>
                    </a:cubicBezTo>
                    <a:cubicBezTo>
                      <a:pt x="326" y="2423"/>
                      <a:pt x="326" y="2488"/>
                      <a:pt x="326" y="2488"/>
                    </a:cubicBezTo>
                    <a:cubicBezTo>
                      <a:pt x="326" y="2554"/>
                      <a:pt x="392" y="2554"/>
                      <a:pt x="392" y="2620"/>
                    </a:cubicBezTo>
                    <a:cubicBezTo>
                      <a:pt x="326" y="2620"/>
                      <a:pt x="326" y="2686"/>
                      <a:pt x="326" y="2686"/>
                    </a:cubicBezTo>
                    <a:lnTo>
                      <a:pt x="326" y="5160"/>
                    </a:lnTo>
                    <a:cubicBezTo>
                      <a:pt x="326" y="5308"/>
                      <a:pt x="260" y="5440"/>
                      <a:pt x="260" y="5572"/>
                    </a:cubicBezTo>
                    <a:cubicBezTo>
                      <a:pt x="194" y="5984"/>
                      <a:pt x="194" y="6397"/>
                      <a:pt x="194" y="6809"/>
                    </a:cubicBezTo>
                    <a:cubicBezTo>
                      <a:pt x="128" y="7155"/>
                      <a:pt x="128" y="7501"/>
                      <a:pt x="128" y="7848"/>
                    </a:cubicBezTo>
                    <a:lnTo>
                      <a:pt x="128" y="7914"/>
                    </a:lnTo>
                    <a:lnTo>
                      <a:pt x="128" y="7980"/>
                    </a:lnTo>
                    <a:cubicBezTo>
                      <a:pt x="62" y="7980"/>
                      <a:pt x="62" y="7980"/>
                      <a:pt x="62" y="8045"/>
                    </a:cubicBezTo>
                    <a:cubicBezTo>
                      <a:pt x="0" y="8256"/>
                      <a:pt x="219" y="8468"/>
                      <a:pt x="394" y="8468"/>
                    </a:cubicBezTo>
                    <a:cubicBezTo>
                      <a:pt x="451" y="8468"/>
                      <a:pt x="504" y="8445"/>
                      <a:pt x="541" y="8392"/>
                    </a:cubicBezTo>
                    <a:cubicBezTo>
                      <a:pt x="607" y="8326"/>
                      <a:pt x="607" y="8326"/>
                      <a:pt x="672" y="8260"/>
                    </a:cubicBezTo>
                    <a:cubicBezTo>
                      <a:pt x="738" y="8260"/>
                      <a:pt x="738" y="8194"/>
                      <a:pt x="804" y="8111"/>
                    </a:cubicBezTo>
                    <a:cubicBezTo>
                      <a:pt x="887" y="8045"/>
                      <a:pt x="887" y="7980"/>
                      <a:pt x="887" y="7914"/>
                    </a:cubicBezTo>
                    <a:lnTo>
                      <a:pt x="887" y="7848"/>
                    </a:lnTo>
                    <a:cubicBezTo>
                      <a:pt x="953" y="7848"/>
                      <a:pt x="1019" y="7782"/>
                      <a:pt x="1019" y="7782"/>
                    </a:cubicBezTo>
                    <a:cubicBezTo>
                      <a:pt x="1299" y="8606"/>
                      <a:pt x="1975" y="9150"/>
                      <a:pt x="2800" y="9348"/>
                    </a:cubicBezTo>
                    <a:cubicBezTo>
                      <a:pt x="3000" y="9407"/>
                      <a:pt x="3234" y="9458"/>
                      <a:pt x="3477" y="9458"/>
                    </a:cubicBezTo>
                    <a:cubicBezTo>
                      <a:pt x="3575" y="9458"/>
                      <a:pt x="3674" y="9449"/>
                      <a:pt x="3773" y="9431"/>
                    </a:cubicBezTo>
                    <a:cubicBezTo>
                      <a:pt x="4102" y="9628"/>
                      <a:pt x="4383" y="9760"/>
                      <a:pt x="4729" y="9909"/>
                    </a:cubicBezTo>
                    <a:cubicBezTo>
                      <a:pt x="5834" y="10321"/>
                      <a:pt x="6856" y="10733"/>
                      <a:pt x="7961" y="10865"/>
                    </a:cubicBezTo>
                    <a:cubicBezTo>
                      <a:pt x="8093" y="10865"/>
                      <a:pt x="8159" y="10931"/>
                      <a:pt x="8225" y="10997"/>
                    </a:cubicBezTo>
                    <a:cubicBezTo>
                      <a:pt x="8505" y="11080"/>
                      <a:pt x="8785" y="11146"/>
                      <a:pt x="8983" y="11146"/>
                    </a:cubicBezTo>
                    <a:cubicBezTo>
                      <a:pt x="9676" y="11756"/>
                      <a:pt x="10698" y="11970"/>
                      <a:pt x="11523" y="12102"/>
                    </a:cubicBezTo>
                    <a:cubicBezTo>
                      <a:pt x="12083" y="12168"/>
                      <a:pt x="12627" y="12382"/>
                      <a:pt x="13106" y="12514"/>
                    </a:cubicBezTo>
                    <a:cubicBezTo>
                      <a:pt x="13254" y="12514"/>
                      <a:pt x="13732" y="12580"/>
                      <a:pt x="13452" y="12580"/>
                    </a:cubicBezTo>
                    <a:lnTo>
                      <a:pt x="13798" y="12580"/>
                    </a:lnTo>
                    <a:cubicBezTo>
                      <a:pt x="13864" y="12646"/>
                      <a:pt x="13930" y="12646"/>
                      <a:pt x="13864" y="12646"/>
                    </a:cubicBezTo>
                    <a:cubicBezTo>
                      <a:pt x="13996" y="12646"/>
                      <a:pt x="14078" y="12729"/>
                      <a:pt x="14144" y="12729"/>
                    </a:cubicBezTo>
                    <a:cubicBezTo>
                      <a:pt x="14276" y="12794"/>
                      <a:pt x="14491" y="12794"/>
                      <a:pt x="14623" y="12794"/>
                    </a:cubicBezTo>
                    <a:cubicBezTo>
                      <a:pt x="14623" y="12860"/>
                      <a:pt x="14689" y="12926"/>
                      <a:pt x="14689" y="12992"/>
                    </a:cubicBezTo>
                    <a:cubicBezTo>
                      <a:pt x="14969" y="13058"/>
                      <a:pt x="15167" y="13141"/>
                      <a:pt x="15315" y="13273"/>
                    </a:cubicBezTo>
                    <a:cubicBezTo>
                      <a:pt x="15381" y="13339"/>
                      <a:pt x="15447" y="13339"/>
                      <a:pt x="15513" y="13339"/>
                    </a:cubicBezTo>
                    <a:cubicBezTo>
                      <a:pt x="15513" y="13405"/>
                      <a:pt x="15579" y="13405"/>
                      <a:pt x="15645" y="13405"/>
                    </a:cubicBezTo>
                    <a:lnTo>
                      <a:pt x="15727" y="13471"/>
                    </a:lnTo>
                    <a:cubicBezTo>
                      <a:pt x="16272" y="13471"/>
                      <a:pt x="16750" y="12992"/>
                      <a:pt x="16750" y="12382"/>
                    </a:cubicBezTo>
                    <a:lnTo>
                      <a:pt x="16750" y="11756"/>
                    </a:lnTo>
                    <a:cubicBezTo>
                      <a:pt x="16750" y="11624"/>
                      <a:pt x="16750" y="11492"/>
                      <a:pt x="16684" y="11343"/>
                    </a:cubicBezTo>
                    <a:lnTo>
                      <a:pt x="16684" y="11277"/>
                    </a:lnTo>
                    <a:cubicBezTo>
                      <a:pt x="16684" y="10865"/>
                      <a:pt x="16684" y="10519"/>
                      <a:pt x="16618" y="10107"/>
                    </a:cubicBezTo>
                    <a:cubicBezTo>
                      <a:pt x="16552" y="9975"/>
                      <a:pt x="16552" y="9843"/>
                      <a:pt x="16469" y="9694"/>
                    </a:cubicBezTo>
                    <a:cubicBezTo>
                      <a:pt x="16469" y="9628"/>
                      <a:pt x="16469" y="9563"/>
                      <a:pt x="16404" y="9497"/>
                    </a:cubicBezTo>
                    <a:lnTo>
                      <a:pt x="16404" y="9282"/>
                    </a:lnTo>
                    <a:lnTo>
                      <a:pt x="16404" y="8260"/>
                    </a:lnTo>
                    <a:cubicBezTo>
                      <a:pt x="16404" y="8260"/>
                      <a:pt x="16469" y="8194"/>
                      <a:pt x="16469" y="8111"/>
                    </a:cubicBezTo>
                    <a:lnTo>
                      <a:pt x="16469" y="7914"/>
                    </a:lnTo>
                    <a:cubicBezTo>
                      <a:pt x="16552" y="7699"/>
                      <a:pt x="16552" y="7435"/>
                      <a:pt x="16618" y="7221"/>
                    </a:cubicBezTo>
                    <a:lnTo>
                      <a:pt x="16618" y="6133"/>
                    </a:lnTo>
                    <a:cubicBezTo>
                      <a:pt x="16618" y="5720"/>
                      <a:pt x="16684" y="5374"/>
                      <a:pt x="16684" y="5028"/>
                    </a:cubicBezTo>
                    <a:lnTo>
                      <a:pt x="16684" y="4962"/>
                    </a:lnTo>
                    <a:cubicBezTo>
                      <a:pt x="16684" y="4748"/>
                      <a:pt x="16750" y="4550"/>
                      <a:pt x="16750" y="4335"/>
                    </a:cubicBezTo>
                    <a:cubicBezTo>
                      <a:pt x="16882" y="3511"/>
                      <a:pt x="16552" y="2752"/>
                      <a:pt x="15727" y="2423"/>
                    </a:cubicBezTo>
                    <a:cubicBezTo>
                      <a:pt x="15447" y="2340"/>
                      <a:pt x="15101" y="2340"/>
                      <a:pt x="14821" y="2340"/>
                    </a:cubicBezTo>
                    <a:lnTo>
                      <a:pt x="14276" y="2340"/>
                    </a:lnTo>
                    <a:cubicBezTo>
                      <a:pt x="14144" y="2274"/>
                      <a:pt x="14078" y="2274"/>
                      <a:pt x="13930" y="2274"/>
                    </a:cubicBezTo>
                    <a:cubicBezTo>
                      <a:pt x="13584" y="2208"/>
                      <a:pt x="13172" y="2142"/>
                      <a:pt x="12759" y="2076"/>
                    </a:cubicBezTo>
                    <a:lnTo>
                      <a:pt x="12430" y="2076"/>
                    </a:lnTo>
                    <a:cubicBezTo>
                      <a:pt x="12215" y="2010"/>
                      <a:pt x="11935" y="2010"/>
                      <a:pt x="11737" y="2010"/>
                    </a:cubicBezTo>
                    <a:cubicBezTo>
                      <a:pt x="11528" y="1983"/>
                      <a:pt x="11328" y="1974"/>
                      <a:pt x="11135" y="1974"/>
                    </a:cubicBezTo>
                    <a:cubicBezTo>
                      <a:pt x="10748" y="1974"/>
                      <a:pt x="10385" y="2010"/>
                      <a:pt x="10022" y="2010"/>
                    </a:cubicBezTo>
                    <a:lnTo>
                      <a:pt x="8983" y="2010"/>
                    </a:lnTo>
                    <a:cubicBezTo>
                      <a:pt x="8785" y="2010"/>
                      <a:pt x="8571" y="2076"/>
                      <a:pt x="8373" y="2208"/>
                    </a:cubicBezTo>
                    <a:cubicBezTo>
                      <a:pt x="8225" y="2142"/>
                      <a:pt x="8093" y="2076"/>
                      <a:pt x="7961" y="2076"/>
                    </a:cubicBezTo>
                    <a:cubicBezTo>
                      <a:pt x="7483" y="1796"/>
                      <a:pt x="6922" y="1598"/>
                      <a:pt x="6378" y="1384"/>
                    </a:cubicBezTo>
                    <a:cubicBezTo>
                      <a:pt x="5273" y="971"/>
                      <a:pt x="4102" y="905"/>
                      <a:pt x="3014" y="559"/>
                    </a:cubicBezTo>
                    <a:cubicBezTo>
                      <a:pt x="2866" y="493"/>
                      <a:pt x="2668" y="493"/>
                      <a:pt x="2536" y="493"/>
                    </a:cubicBezTo>
                    <a:cubicBezTo>
                      <a:pt x="2453" y="361"/>
                      <a:pt x="2255" y="213"/>
                      <a:pt x="2124" y="147"/>
                    </a:cubicBezTo>
                    <a:cubicBezTo>
                      <a:pt x="1963" y="48"/>
                      <a:pt x="1765" y="0"/>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a:off x="-2786487" y="4391675"/>
                <a:ext cx="2696507" cy="1717525"/>
              </a:xfrm>
              <a:custGeom>
                <a:avLst/>
                <a:gdLst/>
                <a:ahLst/>
                <a:cxnLst/>
                <a:rect l="l" t="t" r="r" b="b"/>
                <a:pathLst>
                  <a:path w="37251" h="23726" extrusionOk="0">
                    <a:moveTo>
                      <a:pt x="24126" y="17428"/>
                    </a:moveTo>
                    <a:lnTo>
                      <a:pt x="24126" y="17428"/>
                    </a:lnTo>
                    <a:cubicBezTo>
                      <a:pt x="24137" y="17476"/>
                      <a:pt x="24190" y="17476"/>
                      <a:pt x="24190" y="17476"/>
                    </a:cubicBezTo>
                    <a:cubicBezTo>
                      <a:pt x="24169" y="17455"/>
                      <a:pt x="24148" y="17440"/>
                      <a:pt x="24126" y="17428"/>
                    </a:cubicBezTo>
                    <a:close/>
                    <a:moveTo>
                      <a:pt x="35947" y="7451"/>
                    </a:moveTo>
                    <a:cubicBezTo>
                      <a:pt x="35947" y="7648"/>
                      <a:pt x="36013" y="7863"/>
                      <a:pt x="36013" y="7995"/>
                    </a:cubicBezTo>
                    <a:cubicBezTo>
                      <a:pt x="36079" y="8209"/>
                      <a:pt x="36079" y="8407"/>
                      <a:pt x="36145" y="8621"/>
                    </a:cubicBezTo>
                    <a:lnTo>
                      <a:pt x="36145" y="8753"/>
                    </a:lnTo>
                    <a:lnTo>
                      <a:pt x="36145" y="8885"/>
                    </a:lnTo>
                    <a:lnTo>
                      <a:pt x="36145" y="9034"/>
                    </a:lnTo>
                    <a:cubicBezTo>
                      <a:pt x="36145" y="9099"/>
                      <a:pt x="36145" y="9165"/>
                      <a:pt x="36211" y="9231"/>
                    </a:cubicBezTo>
                    <a:cubicBezTo>
                      <a:pt x="36211" y="9710"/>
                      <a:pt x="36277" y="10122"/>
                      <a:pt x="36360" y="10600"/>
                    </a:cubicBezTo>
                    <a:lnTo>
                      <a:pt x="36360" y="10946"/>
                    </a:lnTo>
                    <a:cubicBezTo>
                      <a:pt x="36426" y="11095"/>
                      <a:pt x="36426" y="11161"/>
                      <a:pt x="36426" y="11293"/>
                    </a:cubicBezTo>
                    <a:lnTo>
                      <a:pt x="36426" y="11639"/>
                    </a:lnTo>
                    <a:lnTo>
                      <a:pt x="36426" y="12051"/>
                    </a:lnTo>
                    <a:lnTo>
                      <a:pt x="36426" y="12397"/>
                    </a:lnTo>
                    <a:lnTo>
                      <a:pt x="36426" y="12744"/>
                    </a:lnTo>
                    <a:lnTo>
                      <a:pt x="36426" y="13156"/>
                    </a:lnTo>
                    <a:cubicBezTo>
                      <a:pt x="36426" y="13222"/>
                      <a:pt x="36492" y="13354"/>
                      <a:pt x="36492" y="13486"/>
                    </a:cubicBezTo>
                    <a:cubicBezTo>
                      <a:pt x="36492" y="13568"/>
                      <a:pt x="36492" y="13700"/>
                      <a:pt x="36426" y="13832"/>
                    </a:cubicBezTo>
                    <a:lnTo>
                      <a:pt x="36426" y="14178"/>
                    </a:lnTo>
                    <a:lnTo>
                      <a:pt x="36426" y="14871"/>
                    </a:lnTo>
                    <a:cubicBezTo>
                      <a:pt x="36426" y="15349"/>
                      <a:pt x="36426" y="15827"/>
                      <a:pt x="36360" y="16239"/>
                    </a:cubicBezTo>
                    <a:cubicBezTo>
                      <a:pt x="36360" y="16454"/>
                      <a:pt x="36277" y="16652"/>
                      <a:pt x="36277" y="16784"/>
                    </a:cubicBezTo>
                    <a:cubicBezTo>
                      <a:pt x="36211" y="16932"/>
                      <a:pt x="36211" y="16998"/>
                      <a:pt x="36211" y="17130"/>
                    </a:cubicBezTo>
                    <a:cubicBezTo>
                      <a:pt x="36145" y="17196"/>
                      <a:pt x="36145" y="17344"/>
                      <a:pt x="36145" y="17410"/>
                    </a:cubicBezTo>
                    <a:cubicBezTo>
                      <a:pt x="36079" y="17608"/>
                      <a:pt x="36079" y="17757"/>
                      <a:pt x="36013" y="17954"/>
                    </a:cubicBezTo>
                    <a:cubicBezTo>
                      <a:pt x="36013" y="18103"/>
                      <a:pt x="35947" y="18301"/>
                      <a:pt x="35865" y="18433"/>
                    </a:cubicBezTo>
                    <a:cubicBezTo>
                      <a:pt x="35865" y="18581"/>
                      <a:pt x="35799" y="18779"/>
                      <a:pt x="35733" y="18927"/>
                    </a:cubicBezTo>
                    <a:cubicBezTo>
                      <a:pt x="35733" y="18993"/>
                      <a:pt x="35667" y="19125"/>
                      <a:pt x="35601" y="19257"/>
                    </a:cubicBezTo>
                    <a:lnTo>
                      <a:pt x="35601" y="18927"/>
                    </a:lnTo>
                    <a:cubicBezTo>
                      <a:pt x="35667" y="18845"/>
                      <a:pt x="35667" y="18713"/>
                      <a:pt x="35667" y="18581"/>
                    </a:cubicBezTo>
                    <a:cubicBezTo>
                      <a:pt x="35667" y="18433"/>
                      <a:pt x="35733" y="18301"/>
                      <a:pt x="35733" y="18169"/>
                    </a:cubicBezTo>
                    <a:cubicBezTo>
                      <a:pt x="35733" y="18020"/>
                      <a:pt x="35733" y="17888"/>
                      <a:pt x="35799" y="17757"/>
                    </a:cubicBezTo>
                    <a:lnTo>
                      <a:pt x="35799" y="16784"/>
                    </a:lnTo>
                    <a:cubicBezTo>
                      <a:pt x="35799" y="16454"/>
                      <a:pt x="35733" y="16108"/>
                      <a:pt x="35733" y="15761"/>
                    </a:cubicBezTo>
                    <a:lnTo>
                      <a:pt x="35667" y="15547"/>
                    </a:lnTo>
                    <a:lnTo>
                      <a:pt x="35667" y="15481"/>
                    </a:lnTo>
                    <a:lnTo>
                      <a:pt x="35667" y="15415"/>
                    </a:lnTo>
                    <a:lnTo>
                      <a:pt x="35601" y="15283"/>
                    </a:lnTo>
                    <a:lnTo>
                      <a:pt x="35601" y="15217"/>
                    </a:lnTo>
                    <a:lnTo>
                      <a:pt x="35601" y="15135"/>
                    </a:lnTo>
                    <a:lnTo>
                      <a:pt x="35601" y="15069"/>
                    </a:lnTo>
                    <a:lnTo>
                      <a:pt x="35601" y="14871"/>
                    </a:lnTo>
                    <a:lnTo>
                      <a:pt x="35601" y="14591"/>
                    </a:lnTo>
                    <a:lnTo>
                      <a:pt x="35601" y="14393"/>
                    </a:lnTo>
                    <a:lnTo>
                      <a:pt x="35601" y="13898"/>
                    </a:lnTo>
                    <a:lnTo>
                      <a:pt x="35601" y="13420"/>
                    </a:lnTo>
                    <a:cubicBezTo>
                      <a:pt x="35601" y="13288"/>
                      <a:pt x="35601" y="13156"/>
                      <a:pt x="35667" y="13008"/>
                    </a:cubicBezTo>
                    <a:lnTo>
                      <a:pt x="35667" y="12595"/>
                    </a:lnTo>
                    <a:lnTo>
                      <a:pt x="35667" y="12397"/>
                    </a:lnTo>
                    <a:cubicBezTo>
                      <a:pt x="35733" y="12331"/>
                      <a:pt x="35733" y="12249"/>
                      <a:pt x="35733" y="12183"/>
                    </a:cubicBezTo>
                    <a:lnTo>
                      <a:pt x="35733" y="11919"/>
                    </a:lnTo>
                    <a:cubicBezTo>
                      <a:pt x="35733" y="11837"/>
                      <a:pt x="35733" y="11771"/>
                      <a:pt x="35667" y="11705"/>
                    </a:cubicBezTo>
                    <a:lnTo>
                      <a:pt x="35667" y="11359"/>
                    </a:lnTo>
                    <a:cubicBezTo>
                      <a:pt x="35601" y="11293"/>
                      <a:pt x="35601" y="11227"/>
                      <a:pt x="35601" y="11227"/>
                    </a:cubicBezTo>
                    <a:lnTo>
                      <a:pt x="35601" y="11095"/>
                    </a:lnTo>
                    <a:cubicBezTo>
                      <a:pt x="35601" y="10946"/>
                      <a:pt x="35535" y="10880"/>
                      <a:pt x="35535" y="10748"/>
                    </a:cubicBezTo>
                    <a:lnTo>
                      <a:pt x="35535" y="10468"/>
                    </a:lnTo>
                    <a:cubicBezTo>
                      <a:pt x="35601" y="10402"/>
                      <a:pt x="35601" y="10402"/>
                      <a:pt x="35601" y="10336"/>
                    </a:cubicBezTo>
                    <a:cubicBezTo>
                      <a:pt x="35535" y="10270"/>
                      <a:pt x="35535" y="10270"/>
                      <a:pt x="35535" y="10188"/>
                    </a:cubicBezTo>
                    <a:lnTo>
                      <a:pt x="35535" y="10122"/>
                    </a:lnTo>
                    <a:cubicBezTo>
                      <a:pt x="35535" y="9990"/>
                      <a:pt x="35535" y="9776"/>
                      <a:pt x="35453" y="9644"/>
                    </a:cubicBezTo>
                    <a:cubicBezTo>
                      <a:pt x="35453" y="9644"/>
                      <a:pt x="35387" y="9578"/>
                      <a:pt x="35387" y="9512"/>
                    </a:cubicBezTo>
                    <a:cubicBezTo>
                      <a:pt x="35387" y="9512"/>
                      <a:pt x="35387" y="9446"/>
                      <a:pt x="35321" y="9446"/>
                    </a:cubicBezTo>
                    <a:lnTo>
                      <a:pt x="35321" y="9363"/>
                    </a:lnTo>
                    <a:cubicBezTo>
                      <a:pt x="35321" y="9363"/>
                      <a:pt x="35321" y="9297"/>
                      <a:pt x="35255" y="9297"/>
                    </a:cubicBezTo>
                    <a:lnTo>
                      <a:pt x="35255" y="9231"/>
                    </a:lnTo>
                    <a:cubicBezTo>
                      <a:pt x="35189" y="9231"/>
                      <a:pt x="35189" y="9231"/>
                      <a:pt x="35189" y="9165"/>
                    </a:cubicBezTo>
                    <a:lnTo>
                      <a:pt x="35123" y="9165"/>
                    </a:lnTo>
                    <a:cubicBezTo>
                      <a:pt x="35189" y="9099"/>
                      <a:pt x="35189" y="9099"/>
                      <a:pt x="35255" y="9099"/>
                    </a:cubicBezTo>
                    <a:cubicBezTo>
                      <a:pt x="35255" y="9034"/>
                      <a:pt x="35321" y="9034"/>
                      <a:pt x="35321" y="8951"/>
                    </a:cubicBezTo>
                    <a:cubicBezTo>
                      <a:pt x="35387" y="8951"/>
                      <a:pt x="35387" y="8951"/>
                      <a:pt x="35387" y="8885"/>
                    </a:cubicBezTo>
                    <a:cubicBezTo>
                      <a:pt x="35453" y="8819"/>
                      <a:pt x="35535" y="8753"/>
                      <a:pt x="35601" y="8687"/>
                    </a:cubicBezTo>
                    <a:cubicBezTo>
                      <a:pt x="35601" y="8621"/>
                      <a:pt x="35667" y="8539"/>
                      <a:pt x="35733" y="8407"/>
                    </a:cubicBezTo>
                    <a:cubicBezTo>
                      <a:pt x="35733" y="8341"/>
                      <a:pt x="35799" y="8275"/>
                      <a:pt x="35799" y="8127"/>
                    </a:cubicBezTo>
                    <a:cubicBezTo>
                      <a:pt x="35865" y="8061"/>
                      <a:pt x="35865" y="7929"/>
                      <a:pt x="35865" y="7863"/>
                    </a:cubicBezTo>
                    <a:cubicBezTo>
                      <a:pt x="35865" y="7714"/>
                      <a:pt x="35947" y="7648"/>
                      <a:pt x="35947" y="7582"/>
                    </a:cubicBezTo>
                    <a:lnTo>
                      <a:pt x="35947" y="7451"/>
                    </a:lnTo>
                    <a:close/>
                    <a:moveTo>
                      <a:pt x="18963" y="6560"/>
                    </a:moveTo>
                    <a:lnTo>
                      <a:pt x="18963" y="6560"/>
                    </a:lnTo>
                    <a:cubicBezTo>
                      <a:pt x="19046" y="6626"/>
                      <a:pt x="19112" y="6626"/>
                      <a:pt x="19178" y="6626"/>
                    </a:cubicBezTo>
                    <a:cubicBezTo>
                      <a:pt x="19178" y="6692"/>
                      <a:pt x="19243" y="6692"/>
                      <a:pt x="19243" y="6692"/>
                    </a:cubicBezTo>
                    <a:lnTo>
                      <a:pt x="19375" y="6692"/>
                    </a:lnTo>
                    <a:cubicBezTo>
                      <a:pt x="19458" y="6692"/>
                      <a:pt x="19524" y="6758"/>
                      <a:pt x="19590" y="6758"/>
                    </a:cubicBezTo>
                    <a:cubicBezTo>
                      <a:pt x="19722" y="6758"/>
                      <a:pt x="19936" y="6824"/>
                      <a:pt x="20068" y="6890"/>
                    </a:cubicBezTo>
                    <a:cubicBezTo>
                      <a:pt x="20200" y="6972"/>
                      <a:pt x="20282" y="6972"/>
                      <a:pt x="20414" y="7038"/>
                    </a:cubicBezTo>
                    <a:lnTo>
                      <a:pt x="20612" y="7038"/>
                    </a:lnTo>
                    <a:cubicBezTo>
                      <a:pt x="20695" y="7104"/>
                      <a:pt x="20761" y="7104"/>
                      <a:pt x="20761" y="7104"/>
                    </a:cubicBezTo>
                    <a:cubicBezTo>
                      <a:pt x="21107" y="7170"/>
                      <a:pt x="21437" y="7302"/>
                      <a:pt x="21783" y="7451"/>
                    </a:cubicBezTo>
                    <a:cubicBezTo>
                      <a:pt x="22129" y="7582"/>
                      <a:pt x="22475" y="7714"/>
                      <a:pt x="22822" y="7863"/>
                    </a:cubicBezTo>
                    <a:cubicBezTo>
                      <a:pt x="22954" y="7929"/>
                      <a:pt x="23020" y="7929"/>
                      <a:pt x="23086" y="7995"/>
                    </a:cubicBezTo>
                    <a:lnTo>
                      <a:pt x="23234" y="7995"/>
                    </a:lnTo>
                    <a:cubicBezTo>
                      <a:pt x="23234" y="7995"/>
                      <a:pt x="23300" y="7995"/>
                      <a:pt x="23300" y="8061"/>
                    </a:cubicBezTo>
                    <a:lnTo>
                      <a:pt x="24058" y="8061"/>
                    </a:lnTo>
                    <a:cubicBezTo>
                      <a:pt x="24405" y="8127"/>
                      <a:pt x="24669" y="8209"/>
                      <a:pt x="24949" y="8275"/>
                    </a:cubicBezTo>
                    <a:lnTo>
                      <a:pt x="25015" y="8275"/>
                    </a:lnTo>
                    <a:lnTo>
                      <a:pt x="25015" y="8341"/>
                    </a:lnTo>
                    <a:lnTo>
                      <a:pt x="25147" y="8341"/>
                    </a:lnTo>
                    <a:cubicBezTo>
                      <a:pt x="25229" y="8407"/>
                      <a:pt x="25295" y="8407"/>
                      <a:pt x="25361" y="8407"/>
                    </a:cubicBezTo>
                    <a:cubicBezTo>
                      <a:pt x="25493" y="8473"/>
                      <a:pt x="25641" y="8473"/>
                      <a:pt x="25707" y="8539"/>
                    </a:cubicBezTo>
                    <a:lnTo>
                      <a:pt x="26054" y="8539"/>
                    </a:lnTo>
                    <a:lnTo>
                      <a:pt x="26054" y="8621"/>
                    </a:lnTo>
                    <a:lnTo>
                      <a:pt x="26383" y="8621"/>
                    </a:lnTo>
                    <a:lnTo>
                      <a:pt x="26466" y="8687"/>
                    </a:lnTo>
                    <a:cubicBezTo>
                      <a:pt x="26532" y="8687"/>
                      <a:pt x="26664" y="8753"/>
                      <a:pt x="26796" y="8753"/>
                    </a:cubicBezTo>
                    <a:cubicBezTo>
                      <a:pt x="26878" y="8753"/>
                      <a:pt x="27010" y="8819"/>
                      <a:pt x="27142" y="8819"/>
                    </a:cubicBezTo>
                    <a:lnTo>
                      <a:pt x="29352" y="8819"/>
                    </a:lnTo>
                    <a:cubicBezTo>
                      <a:pt x="29418" y="8819"/>
                      <a:pt x="29483" y="8819"/>
                      <a:pt x="29549" y="8885"/>
                    </a:cubicBezTo>
                    <a:cubicBezTo>
                      <a:pt x="29764" y="8885"/>
                      <a:pt x="29896" y="8951"/>
                      <a:pt x="30094" y="9034"/>
                    </a:cubicBezTo>
                    <a:lnTo>
                      <a:pt x="30242" y="9034"/>
                    </a:lnTo>
                    <a:lnTo>
                      <a:pt x="30374" y="9099"/>
                    </a:lnTo>
                    <a:lnTo>
                      <a:pt x="30506" y="9099"/>
                    </a:lnTo>
                    <a:lnTo>
                      <a:pt x="30720" y="9165"/>
                    </a:lnTo>
                    <a:lnTo>
                      <a:pt x="31001" y="9165"/>
                    </a:lnTo>
                    <a:lnTo>
                      <a:pt x="31264" y="9231"/>
                    </a:lnTo>
                    <a:lnTo>
                      <a:pt x="31545" y="9231"/>
                    </a:lnTo>
                    <a:cubicBezTo>
                      <a:pt x="31677" y="9231"/>
                      <a:pt x="31743" y="9231"/>
                      <a:pt x="31891" y="9297"/>
                    </a:cubicBezTo>
                    <a:lnTo>
                      <a:pt x="32435" y="9297"/>
                    </a:lnTo>
                    <a:cubicBezTo>
                      <a:pt x="32501" y="9297"/>
                      <a:pt x="32501" y="9363"/>
                      <a:pt x="32567" y="9363"/>
                    </a:cubicBezTo>
                    <a:lnTo>
                      <a:pt x="34084" y="9363"/>
                    </a:lnTo>
                    <a:cubicBezTo>
                      <a:pt x="34216" y="9363"/>
                      <a:pt x="34364" y="9446"/>
                      <a:pt x="34496" y="9446"/>
                    </a:cubicBezTo>
                    <a:cubicBezTo>
                      <a:pt x="34628" y="9512"/>
                      <a:pt x="34711" y="9512"/>
                      <a:pt x="34777" y="9578"/>
                    </a:cubicBezTo>
                    <a:lnTo>
                      <a:pt x="34843" y="9578"/>
                    </a:lnTo>
                    <a:lnTo>
                      <a:pt x="34843" y="9644"/>
                    </a:lnTo>
                    <a:lnTo>
                      <a:pt x="34909" y="9644"/>
                    </a:lnTo>
                    <a:lnTo>
                      <a:pt x="34909" y="9776"/>
                    </a:lnTo>
                    <a:cubicBezTo>
                      <a:pt x="34975" y="9776"/>
                      <a:pt x="34975" y="9776"/>
                      <a:pt x="34975" y="9858"/>
                    </a:cubicBezTo>
                    <a:cubicBezTo>
                      <a:pt x="34975" y="9924"/>
                      <a:pt x="35040" y="9924"/>
                      <a:pt x="35040" y="9990"/>
                    </a:cubicBezTo>
                    <a:lnTo>
                      <a:pt x="35040" y="10056"/>
                    </a:lnTo>
                    <a:cubicBezTo>
                      <a:pt x="35123" y="10122"/>
                      <a:pt x="35123" y="10122"/>
                      <a:pt x="35123" y="10188"/>
                    </a:cubicBezTo>
                    <a:lnTo>
                      <a:pt x="35123" y="10270"/>
                    </a:lnTo>
                    <a:lnTo>
                      <a:pt x="35123" y="10336"/>
                    </a:lnTo>
                    <a:cubicBezTo>
                      <a:pt x="35123" y="10402"/>
                      <a:pt x="35189" y="10468"/>
                      <a:pt x="35189" y="10468"/>
                    </a:cubicBezTo>
                    <a:lnTo>
                      <a:pt x="35189" y="10682"/>
                    </a:lnTo>
                    <a:lnTo>
                      <a:pt x="35189" y="10814"/>
                    </a:lnTo>
                    <a:cubicBezTo>
                      <a:pt x="35189" y="11012"/>
                      <a:pt x="35255" y="11161"/>
                      <a:pt x="35255" y="11293"/>
                    </a:cubicBezTo>
                    <a:lnTo>
                      <a:pt x="35255" y="11359"/>
                    </a:lnTo>
                    <a:lnTo>
                      <a:pt x="35255" y="11425"/>
                    </a:lnTo>
                    <a:lnTo>
                      <a:pt x="35255" y="11507"/>
                    </a:lnTo>
                    <a:lnTo>
                      <a:pt x="35255" y="11573"/>
                    </a:lnTo>
                    <a:lnTo>
                      <a:pt x="35255" y="11639"/>
                    </a:lnTo>
                    <a:lnTo>
                      <a:pt x="35255" y="11705"/>
                    </a:lnTo>
                    <a:lnTo>
                      <a:pt x="35255" y="11919"/>
                    </a:lnTo>
                    <a:cubicBezTo>
                      <a:pt x="35255" y="11985"/>
                      <a:pt x="35189" y="12051"/>
                      <a:pt x="35189" y="12117"/>
                    </a:cubicBezTo>
                    <a:lnTo>
                      <a:pt x="35189" y="12183"/>
                    </a:lnTo>
                    <a:lnTo>
                      <a:pt x="35189" y="12331"/>
                    </a:lnTo>
                    <a:cubicBezTo>
                      <a:pt x="35189" y="12397"/>
                      <a:pt x="35123" y="12463"/>
                      <a:pt x="35123" y="12529"/>
                    </a:cubicBezTo>
                    <a:cubicBezTo>
                      <a:pt x="35123" y="12661"/>
                      <a:pt x="35040" y="12810"/>
                      <a:pt x="35040" y="13008"/>
                    </a:cubicBezTo>
                    <a:cubicBezTo>
                      <a:pt x="35040" y="13156"/>
                      <a:pt x="34975" y="13288"/>
                      <a:pt x="34975" y="13486"/>
                    </a:cubicBezTo>
                    <a:cubicBezTo>
                      <a:pt x="34975" y="13634"/>
                      <a:pt x="34975" y="13766"/>
                      <a:pt x="34909" y="13980"/>
                    </a:cubicBezTo>
                    <a:lnTo>
                      <a:pt x="34909" y="14178"/>
                    </a:lnTo>
                    <a:lnTo>
                      <a:pt x="34909" y="14459"/>
                    </a:lnTo>
                    <a:lnTo>
                      <a:pt x="34909" y="15003"/>
                    </a:lnTo>
                    <a:lnTo>
                      <a:pt x="34909" y="15217"/>
                    </a:lnTo>
                    <a:cubicBezTo>
                      <a:pt x="34909" y="15349"/>
                      <a:pt x="34975" y="15415"/>
                      <a:pt x="34975" y="15481"/>
                    </a:cubicBezTo>
                    <a:lnTo>
                      <a:pt x="34975" y="15629"/>
                    </a:lnTo>
                    <a:lnTo>
                      <a:pt x="34975" y="15761"/>
                    </a:lnTo>
                    <a:cubicBezTo>
                      <a:pt x="34975" y="15827"/>
                      <a:pt x="35040" y="15893"/>
                      <a:pt x="35040" y="15959"/>
                    </a:cubicBezTo>
                    <a:lnTo>
                      <a:pt x="35040" y="16174"/>
                    </a:lnTo>
                    <a:cubicBezTo>
                      <a:pt x="35040" y="16305"/>
                      <a:pt x="35123" y="16371"/>
                      <a:pt x="35123" y="16454"/>
                    </a:cubicBezTo>
                    <a:lnTo>
                      <a:pt x="35123" y="16866"/>
                    </a:lnTo>
                    <a:lnTo>
                      <a:pt x="35123" y="17344"/>
                    </a:lnTo>
                    <a:lnTo>
                      <a:pt x="35123" y="18169"/>
                    </a:lnTo>
                    <a:lnTo>
                      <a:pt x="35123" y="18515"/>
                    </a:lnTo>
                    <a:lnTo>
                      <a:pt x="35123" y="18713"/>
                    </a:lnTo>
                    <a:lnTo>
                      <a:pt x="35123" y="18779"/>
                    </a:lnTo>
                    <a:lnTo>
                      <a:pt x="35123" y="18927"/>
                    </a:lnTo>
                    <a:lnTo>
                      <a:pt x="35123" y="19191"/>
                    </a:lnTo>
                    <a:lnTo>
                      <a:pt x="35123" y="19471"/>
                    </a:lnTo>
                    <a:cubicBezTo>
                      <a:pt x="35123" y="19603"/>
                      <a:pt x="35040" y="19752"/>
                      <a:pt x="35040" y="19884"/>
                    </a:cubicBezTo>
                    <a:lnTo>
                      <a:pt x="35040" y="20082"/>
                    </a:lnTo>
                    <a:lnTo>
                      <a:pt x="34909" y="20082"/>
                    </a:lnTo>
                    <a:cubicBezTo>
                      <a:pt x="34843" y="20016"/>
                      <a:pt x="34777" y="20016"/>
                      <a:pt x="34628" y="19950"/>
                    </a:cubicBezTo>
                    <a:cubicBezTo>
                      <a:pt x="34628" y="19884"/>
                      <a:pt x="34562" y="19884"/>
                      <a:pt x="34562" y="19884"/>
                    </a:cubicBezTo>
                    <a:lnTo>
                      <a:pt x="34496" y="19818"/>
                    </a:lnTo>
                    <a:cubicBezTo>
                      <a:pt x="34496" y="19818"/>
                      <a:pt x="34430" y="19818"/>
                      <a:pt x="34430" y="19752"/>
                    </a:cubicBezTo>
                    <a:cubicBezTo>
                      <a:pt x="34216" y="19603"/>
                      <a:pt x="33952" y="19471"/>
                      <a:pt x="33672" y="19257"/>
                    </a:cubicBezTo>
                    <a:cubicBezTo>
                      <a:pt x="33392" y="19125"/>
                      <a:pt x="32979" y="18993"/>
                      <a:pt x="32567" y="18927"/>
                    </a:cubicBezTo>
                    <a:lnTo>
                      <a:pt x="31611" y="18927"/>
                    </a:lnTo>
                    <a:lnTo>
                      <a:pt x="31545" y="18845"/>
                    </a:lnTo>
                    <a:lnTo>
                      <a:pt x="31330" y="18845"/>
                    </a:lnTo>
                    <a:lnTo>
                      <a:pt x="31264" y="18779"/>
                    </a:lnTo>
                    <a:lnTo>
                      <a:pt x="31132" y="18779"/>
                    </a:lnTo>
                    <a:cubicBezTo>
                      <a:pt x="31132" y="18779"/>
                      <a:pt x="31066" y="18779"/>
                      <a:pt x="31066" y="18713"/>
                    </a:cubicBezTo>
                    <a:lnTo>
                      <a:pt x="30918" y="18713"/>
                    </a:lnTo>
                    <a:cubicBezTo>
                      <a:pt x="30852" y="18647"/>
                      <a:pt x="30720" y="18647"/>
                      <a:pt x="30654" y="18647"/>
                    </a:cubicBezTo>
                    <a:cubicBezTo>
                      <a:pt x="30588" y="18647"/>
                      <a:pt x="30440" y="18581"/>
                      <a:pt x="30374" y="18581"/>
                    </a:cubicBezTo>
                    <a:cubicBezTo>
                      <a:pt x="30176" y="18515"/>
                      <a:pt x="30028" y="18515"/>
                      <a:pt x="29896" y="18515"/>
                    </a:cubicBezTo>
                    <a:cubicBezTo>
                      <a:pt x="29764" y="18433"/>
                      <a:pt x="29615" y="18433"/>
                      <a:pt x="29483" y="18367"/>
                    </a:cubicBezTo>
                    <a:cubicBezTo>
                      <a:pt x="29352" y="18301"/>
                      <a:pt x="29269" y="18235"/>
                      <a:pt x="29203" y="18235"/>
                    </a:cubicBezTo>
                    <a:cubicBezTo>
                      <a:pt x="29137" y="18169"/>
                      <a:pt x="29071" y="18169"/>
                      <a:pt x="29005" y="18169"/>
                    </a:cubicBezTo>
                    <a:lnTo>
                      <a:pt x="28939" y="18103"/>
                    </a:lnTo>
                    <a:cubicBezTo>
                      <a:pt x="28857" y="18020"/>
                      <a:pt x="28791" y="18020"/>
                      <a:pt x="28791" y="18020"/>
                    </a:cubicBezTo>
                    <a:lnTo>
                      <a:pt x="28725" y="17954"/>
                    </a:lnTo>
                    <a:lnTo>
                      <a:pt x="28659" y="17954"/>
                    </a:lnTo>
                    <a:lnTo>
                      <a:pt x="28659" y="17888"/>
                    </a:lnTo>
                    <a:lnTo>
                      <a:pt x="28593" y="17888"/>
                    </a:lnTo>
                    <a:cubicBezTo>
                      <a:pt x="28527" y="17822"/>
                      <a:pt x="28379" y="17822"/>
                      <a:pt x="28247" y="17757"/>
                    </a:cubicBezTo>
                    <a:cubicBezTo>
                      <a:pt x="28181" y="17757"/>
                      <a:pt x="28181" y="17691"/>
                      <a:pt x="28115" y="17691"/>
                    </a:cubicBezTo>
                    <a:lnTo>
                      <a:pt x="27900" y="17608"/>
                    </a:lnTo>
                    <a:lnTo>
                      <a:pt x="27835" y="17608"/>
                    </a:lnTo>
                    <a:lnTo>
                      <a:pt x="27769" y="17542"/>
                    </a:lnTo>
                    <a:lnTo>
                      <a:pt x="27554" y="17476"/>
                    </a:lnTo>
                    <a:cubicBezTo>
                      <a:pt x="27356" y="17476"/>
                      <a:pt x="27076" y="17410"/>
                      <a:pt x="26796" y="17410"/>
                    </a:cubicBezTo>
                    <a:cubicBezTo>
                      <a:pt x="26796" y="17344"/>
                      <a:pt x="26730" y="17344"/>
                      <a:pt x="26664" y="17344"/>
                    </a:cubicBezTo>
                    <a:lnTo>
                      <a:pt x="26186" y="17344"/>
                    </a:lnTo>
                    <a:cubicBezTo>
                      <a:pt x="25971" y="17344"/>
                      <a:pt x="25839" y="17278"/>
                      <a:pt x="25641" y="17196"/>
                    </a:cubicBezTo>
                    <a:cubicBezTo>
                      <a:pt x="25295" y="17064"/>
                      <a:pt x="24883" y="16866"/>
                      <a:pt x="24471" y="16718"/>
                    </a:cubicBezTo>
                    <a:lnTo>
                      <a:pt x="24471" y="16652"/>
                    </a:lnTo>
                    <a:lnTo>
                      <a:pt x="24405" y="16652"/>
                    </a:lnTo>
                    <a:cubicBezTo>
                      <a:pt x="24405" y="16652"/>
                      <a:pt x="24322" y="16652"/>
                      <a:pt x="24256" y="16586"/>
                    </a:cubicBezTo>
                    <a:lnTo>
                      <a:pt x="24124" y="16586"/>
                    </a:lnTo>
                    <a:cubicBezTo>
                      <a:pt x="24058" y="16520"/>
                      <a:pt x="24058" y="16520"/>
                      <a:pt x="23992" y="16520"/>
                    </a:cubicBezTo>
                    <a:cubicBezTo>
                      <a:pt x="23910" y="16454"/>
                      <a:pt x="23844" y="16454"/>
                      <a:pt x="23844" y="16454"/>
                    </a:cubicBezTo>
                    <a:cubicBezTo>
                      <a:pt x="23778" y="16371"/>
                      <a:pt x="23712" y="16371"/>
                      <a:pt x="23646" y="16371"/>
                    </a:cubicBezTo>
                    <a:cubicBezTo>
                      <a:pt x="23580" y="16371"/>
                      <a:pt x="23580" y="16305"/>
                      <a:pt x="23498" y="16305"/>
                    </a:cubicBezTo>
                    <a:cubicBezTo>
                      <a:pt x="23432" y="16305"/>
                      <a:pt x="23366" y="16239"/>
                      <a:pt x="23300" y="16239"/>
                    </a:cubicBezTo>
                    <a:lnTo>
                      <a:pt x="23234" y="16239"/>
                    </a:lnTo>
                    <a:cubicBezTo>
                      <a:pt x="23168" y="16174"/>
                      <a:pt x="23086" y="16174"/>
                      <a:pt x="23020" y="16108"/>
                    </a:cubicBezTo>
                    <a:lnTo>
                      <a:pt x="22822" y="16108"/>
                    </a:lnTo>
                    <a:cubicBezTo>
                      <a:pt x="22822" y="16042"/>
                      <a:pt x="22756" y="16042"/>
                      <a:pt x="22673" y="16042"/>
                    </a:cubicBezTo>
                    <a:lnTo>
                      <a:pt x="22541" y="16042"/>
                    </a:lnTo>
                    <a:lnTo>
                      <a:pt x="22475" y="15959"/>
                    </a:lnTo>
                    <a:lnTo>
                      <a:pt x="22261" y="15959"/>
                    </a:lnTo>
                    <a:cubicBezTo>
                      <a:pt x="22129" y="15893"/>
                      <a:pt x="22063" y="15893"/>
                      <a:pt x="21931" y="15827"/>
                    </a:cubicBezTo>
                    <a:cubicBezTo>
                      <a:pt x="21519" y="15761"/>
                      <a:pt x="21173" y="15695"/>
                      <a:pt x="20826" y="15695"/>
                    </a:cubicBezTo>
                    <a:cubicBezTo>
                      <a:pt x="20761" y="15695"/>
                      <a:pt x="20695" y="15629"/>
                      <a:pt x="20546" y="15629"/>
                    </a:cubicBezTo>
                    <a:lnTo>
                      <a:pt x="20414" y="15629"/>
                    </a:lnTo>
                    <a:cubicBezTo>
                      <a:pt x="20282" y="15547"/>
                      <a:pt x="20134" y="15547"/>
                      <a:pt x="20002" y="15547"/>
                    </a:cubicBezTo>
                    <a:cubicBezTo>
                      <a:pt x="20002" y="15481"/>
                      <a:pt x="20002" y="15415"/>
                      <a:pt x="19936" y="15349"/>
                    </a:cubicBezTo>
                    <a:lnTo>
                      <a:pt x="19870" y="15283"/>
                    </a:lnTo>
                    <a:cubicBezTo>
                      <a:pt x="19788" y="15217"/>
                      <a:pt x="19788" y="15217"/>
                      <a:pt x="19722" y="15135"/>
                    </a:cubicBezTo>
                    <a:cubicBezTo>
                      <a:pt x="19590" y="15069"/>
                      <a:pt x="19375" y="14937"/>
                      <a:pt x="19178" y="14937"/>
                    </a:cubicBezTo>
                    <a:cubicBezTo>
                      <a:pt x="19112" y="14871"/>
                      <a:pt x="18963" y="14871"/>
                      <a:pt x="18897" y="14871"/>
                    </a:cubicBezTo>
                    <a:lnTo>
                      <a:pt x="18831" y="14871"/>
                    </a:lnTo>
                    <a:lnTo>
                      <a:pt x="18831" y="14805"/>
                    </a:lnTo>
                    <a:cubicBezTo>
                      <a:pt x="18831" y="14722"/>
                      <a:pt x="18897" y="14591"/>
                      <a:pt x="18897" y="14525"/>
                    </a:cubicBezTo>
                    <a:lnTo>
                      <a:pt x="18897" y="14310"/>
                    </a:lnTo>
                    <a:cubicBezTo>
                      <a:pt x="18897" y="14244"/>
                      <a:pt x="18831" y="14244"/>
                      <a:pt x="18831" y="14178"/>
                    </a:cubicBezTo>
                    <a:lnTo>
                      <a:pt x="18831" y="13766"/>
                    </a:lnTo>
                    <a:lnTo>
                      <a:pt x="18831" y="13700"/>
                    </a:lnTo>
                    <a:lnTo>
                      <a:pt x="18831" y="13634"/>
                    </a:lnTo>
                    <a:lnTo>
                      <a:pt x="18831" y="13420"/>
                    </a:lnTo>
                    <a:lnTo>
                      <a:pt x="18831" y="13156"/>
                    </a:lnTo>
                    <a:lnTo>
                      <a:pt x="18831" y="12942"/>
                    </a:lnTo>
                    <a:cubicBezTo>
                      <a:pt x="18897" y="12810"/>
                      <a:pt x="18897" y="12595"/>
                      <a:pt x="18897" y="12463"/>
                    </a:cubicBezTo>
                    <a:lnTo>
                      <a:pt x="18897" y="11919"/>
                    </a:lnTo>
                    <a:lnTo>
                      <a:pt x="18897" y="11425"/>
                    </a:lnTo>
                    <a:lnTo>
                      <a:pt x="18963" y="11095"/>
                    </a:lnTo>
                    <a:lnTo>
                      <a:pt x="18963" y="10748"/>
                    </a:lnTo>
                    <a:lnTo>
                      <a:pt x="18963" y="10122"/>
                    </a:lnTo>
                    <a:cubicBezTo>
                      <a:pt x="18963" y="9710"/>
                      <a:pt x="18963" y="9297"/>
                      <a:pt x="19046" y="8885"/>
                    </a:cubicBezTo>
                    <a:lnTo>
                      <a:pt x="19046" y="8621"/>
                    </a:lnTo>
                    <a:lnTo>
                      <a:pt x="19046" y="8341"/>
                    </a:lnTo>
                    <a:lnTo>
                      <a:pt x="19046" y="7797"/>
                    </a:lnTo>
                    <a:lnTo>
                      <a:pt x="19046" y="7714"/>
                    </a:lnTo>
                    <a:lnTo>
                      <a:pt x="19046" y="7582"/>
                    </a:lnTo>
                    <a:lnTo>
                      <a:pt x="19046" y="7385"/>
                    </a:lnTo>
                    <a:lnTo>
                      <a:pt x="19046" y="6972"/>
                    </a:lnTo>
                    <a:cubicBezTo>
                      <a:pt x="19046" y="6824"/>
                      <a:pt x="19046" y="6692"/>
                      <a:pt x="18963" y="6560"/>
                    </a:cubicBezTo>
                    <a:close/>
                    <a:moveTo>
                      <a:pt x="35255" y="20016"/>
                    </a:moveTo>
                    <a:lnTo>
                      <a:pt x="35189" y="20082"/>
                    </a:lnTo>
                    <a:lnTo>
                      <a:pt x="35189" y="20164"/>
                    </a:lnTo>
                    <a:lnTo>
                      <a:pt x="35123" y="20164"/>
                    </a:lnTo>
                    <a:cubicBezTo>
                      <a:pt x="35189" y="20082"/>
                      <a:pt x="35189" y="20082"/>
                      <a:pt x="35189" y="20016"/>
                    </a:cubicBezTo>
                    <a:close/>
                    <a:moveTo>
                      <a:pt x="18765" y="6972"/>
                    </a:moveTo>
                    <a:cubicBezTo>
                      <a:pt x="18765" y="7038"/>
                      <a:pt x="18699" y="7104"/>
                      <a:pt x="18699" y="7236"/>
                    </a:cubicBezTo>
                    <a:cubicBezTo>
                      <a:pt x="18699" y="7302"/>
                      <a:pt x="18699" y="7385"/>
                      <a:pt x="18633" y="7516"/>
                    </a:cubicBezTo>
                    <a:lnTo>
                      <a:pt x="18633" y="7648"/>
                    </a:lnTo>
                    <a:lnTo>
                      <a:pt x="18633" y="7714"/>
                    </a:lnTo>
                    <a:lnTo>
                      <a:pt x="18633" y="7863"/>
                    </a:lnTo>
                    <a:cubicBezTo>
                      <a:pt x="18633" y="8061"/>
                      <a:pt x="18551" y="8341"/>
                      <a:pt x="18551" y="8621"/>
                    </a:cubicBezTo>
                    <a:cubicBezTo>
                      <a:pt x="18551" y="8621"/>
                      <a:pt x="18485" y="8687"/>
                      <a:pt x="18485" y="8753"/>
                    </a:cubicBezTo>
                    <a:lnTo>
                      <a:pt x="18485" y="8819"/>
                    </a:lnTo>
                    <a:lnTo>
                      <a:pt x="18485" y="8885"/>
                    </a:lnTo>
                    <a:cubicBezTo>
                      <a:pt x="18485" y="9034"/>
                      <a:pt x="18485" y="9165"/>
                      <a:pt x="18419" y="9231"/>
                    </a:cubicBezTo>
                    <a:cubicBezTo>
                      <a:pt x="18419" y="9512"/>
                      <a:pt x="18419" y="9710"/>
                      <a:pt x="18353" y="9990"/>
                    </a:cubicBezTo>
                    <a:cubicBezTo>
                      <a:pt x="18353" y="10188"/>
                      <a:pt x="18353" y="10468"/>
                      <a:pt x="18287" y="10682"/>
                    </a:cubicBezTo>
                    <a:cubicBezTo>
                      <a:pt x="18287" y="10880"/>
                      <a:pt x="18287" y="11161"/>
                      <a:pt x="18221" y="11359"/>
                    </a:cubicBezTo>
                    <a:lnTo>
                      <a:pt x="18221" y="11425"/>
                    </a:lnTo>
                    <a:lnTo>
                      <a:pt x="18221" y="12463"/>
                    </a:lnTo>
                    <a:lnTo>
                      <a:pt x="18221" y="13008"/>
                    </a:lnTo>
                    <a:lnTo>
                      <a:pt x="18221" y="13222"/>
                    </a:lnTo>
                    <a:lnTo>
                      <a:pt x="18221" y="13486"/>
                    </a:lnTo>
                    <a:lnTo>
                      <a:pt x="18221" y="13766"/>
                    </a:lnTo>
                    <a:lnTo>
                      <a:pt x="18221" y="13832"/>
                    </a:lnTo>
                    <a:lnTo>
                      <a:pt x="18287" y="13898"/>
                    </a:lnTo>
                    <a:lnTo>
                      <a:pt x="18287" y="13980"/>
                    </a:lnTo>
                    <a:cubicBezTo>
                      <a:pt x="18287" y="14112"/>
                      <a:pt x="18353" y="14244"/>
                      <a:pt x="18353" y="14393"/>
                    </a:cubicBezTo>
                    <a:cubicBezTo>
                      <a:pt x="18353" y="14525"/>
                      <a:pt x="18419" y="14656"/>
                      <a:pt x="18419" y="14722"/>
                    </a:cubicBezTo>
                    <a:lnTo>
                      <a:pt x="18419" y="14871"/>
                    </a:lnTo>
                    <a:lnTo>
                      <a:pt x="18419" y="15069"/>
                    </a:lnTo>
                    <a:cubicBezTo>
                      <a:pt x="18419" y="15217"/>
                      <a:pt x="18485" y="15349"/>
                      <a:pt x="18485" y="15415"/>
                    </a:cubicBezTo>
                    <a:cubicBezTo>
                      <a:pt x="18485" y="15481"/>
                      <a:pt x="18419" y="15481"/>
                      <a:pt x="18419" y="15481"/>
                    </a:cubicBezTo>
                    <a:cubicBezTo>
                      <a:pt x="18419" y="15547"/>
                      <a:pt x="18353" y="15547"/>
                      <a:pt x="18353" y="15629"/>
                    </a:cubicBezTo>
                    <a:cubicBezTo>
                      <a:pt x="18287" y="15695"/>
                      <a:pt x="18221" y="15827"/>
                      <a:pt x="18139" y="15959"/>
                    </a:cubicBezTo>
                    <a:lnTo>
                      <a:pt x="18073" y="15959"/>
                    </a:lnTo>
                    <a:lnTo>
                      <a:pt x="18073" y="16042"/>
                    </a:lnTo>
                    <a:lnTo>
                      <a:pt x="18007" y="16042"/>
                    </a:lnTo>
                    <a:lnTo>
                      <a:pt x="18007" y="16108"/>
                    </a:lnTo>
                    <a:cubicBezTo>
                      <a:pt x="17941" y="16174"/>
                      <a:pt x="17875" y="16239"/>
                      <a:pt x="17809" y="16305"/>
                    </a:cubicBezTo>
                    <a:cubicBezTo>
                      <a:pt x="17660" y="16454"/>
                      <a:pt x="17529" y="16652"/>
                      <a:pt x="17397" y="16784"/>
                    </a:cubicBezTo>
                    <a:cubicBezTo>
                      <a:pt x="17248" y="16998"/>
                      <a:pt x="17050" y="17196"/>
                      <a:pt x="16902" y="17410"/>
                    </a:cubicBezTo>
                    <a:cubicBezTo>
                      <a:pt x="16902" y="17476"/>
                      <a:pt x="16836" y="17476"/>
                      <a:pt x="16836" y="17542"/>
                    </a:cubicBezTo>
                    <a:cubicBezTo>
                      <a:pt x="16770" y="17608"/>
                      <a:pt x="16704" y="17691"/>
                      <a:pt x="16704" y="17757"/>
                    </a:cubicBezTo>
                    <a:cubicBezTo>
                      <a:pt x="16638" y="17757"/>
                      <a:pt x="16638" y="17822"/>
                      <a:pt x="16572" y="17888"/>
                    </a:cubicBezTo>
                    <a:cubicBezTo>
                      <a:pt x="16572" y="17954"/>
                      <a:pt x="16490" y="18020"/>
                      <a:pt x="16490" y="18103"/>
                    </a:cubicBezTo>
                    <a:cubicBezTo>
                      <a:pt x="16490" y="18103"/>
                      <a:pt x="16424" y="18103"/>
                      <a:pt x="16424" y="18169"/>
                    </a:cubicBezTo>
                    <a:lnTo>
                      <a:pt x="16424" y="18235"/>
                    </a:lnTo>
                    <a:lnTo>
                      <a:pt x="16358" y="18301"/>
                    </a:lnTo>
                    <a:cubicBezTo>
                      <a:pt x="16358" y="18367"/>
                      <a:pt x="16358" y="18433"/>
                      <a:pt x="16292" y="18433"/>
                    </a:cubicBezTo>
                    <a:cubicBezTo>
                      <a:pt x="16292" y="18581"/>
                      <a:pt x="16226" y="18713"/>
                      <a:pt x="16160" y="18779"/>
                    </a:cubicBezTo>
                    <a:cubicBezTo>
                      <a:pt x="16160" y="18845"/>
                      <a:pt x="16160" y="18927"/>
                      <a:pt x="16077" y="18993"/>
                    </a:cubicBezTo>
                    <a:cubicBezTo>
                      <a:pt x="16077" y="18993"/>
                      <a:pt x="16012" y="19059"/>
                      <a:pt x="16012" y="19125"/>
                    </a:cubicBezTo>
                    <a:lnTo>
                      <a:pt x="15946" y="19191"/>
                    </a:lnTo>
                    <a:cubicBezTo>
                      <a:pt x="15946" y="19257"/>
                      <a:pt x="15880" y="19340"/>
                      <a:pt x="15880" y="19405"/>
                    </a:cubicBezTo>
                    <a:cubicBezTo>
                      <a:pt x="15748" y="19603"/>
                      <a:pt x="15599" y="19818"/>
                      <a:pt x="15467" y="20016"/>
                    </a:cubicBezTo>
                    <a:cubicBezTo>
                      <a:pt x="15467" y="20082"/>
                      <a:pt x="15401" y="20082"/>
                      <a:pt x="15401" y="20164"/>
                    </a:cubicBezTo>
                    <a:cubicBezTo>
                      <a:pt x="15335" y="20230"/>
                      <a:pt x="15335" y="20296"/>
                      <a:pt x="15335" y="20296"/>
                    </a:cubicBezTo>
                    <a:cubicBezTo>
                      <a:pt x="15253" y="20362"/>
                      <a:pt x="15253" y="20428"/>
                      <a:pt x="15187" y="20494"/>
                    </a:cubicBezTo>
                    <a:lnTo>
                      <a:pt x="15121" y="20642"/>
                    </a:lnTo>
                    <a:lnTo>
                      <a:pt x="15121" y="20708"/>
                    </a:lnTo>
                    <a:lnTo>
                      <a:pt x="15121" y="20840"/>
                    </a:lnTo>
                    <a:cubicBezTo>
                      <a:pt x="15055" y="20840"/>
                      <a:pt x="15055" y="20906"/>
                      <a:pt x="15055" y="20988"/>
                    </a:cubicBezTo>
                    <a:lnTo>
                      <a:pt x="14989" y="21054"/>
                    </a:lnTo>
                    <a:lnTo>
                      <a:pt x="14989" y="21186"/>
                    </a:lnTo>
                    <a:cubicBezTo>
                      <a:pt x="14923" y="21252"/>
                      <a:pt x="14923" y="21401"/>
                      <a:pt x="14841" y="21467"/>
                    </a:cubicBezTo>
                    <a:lnTo>
                      <a:pt x="14841" y="21533"/>
                    </a:lnTo>
                    <a:cubicBezTo>
                      <a:pt x="14775" y="21599"/>
                      <a:pt x="14775" y="21599"/>
                      <a:pt x="14709" y="21665"/>
                    </a:cubicBezTo>
                    <a:cubicBezTo>
                      <a:pt x="14643" y="21731"/>
                      <a:pt x="14643" y="21731"/>
                      <a:pt x="14577" y="21813"/>
                    </a:cubicBezTo>
                    <a:lnTo>
                      <a:pt x="14511" y="21879"/>
                    </a:lnTo>
                    <a:lnTo>
                      <a:pt x="14429" y="21945"/>
                    </a:lnTo>
                    <a:cubicBezTo>
                      <a:pt x="14297" y="22143"/>
                      <a:pt x="14231" y="22423"/>
                      <a:pt x="14165" y="22637"/>
                    </a:cubicBezTo>
                    <a:cubicBezTo>
                      <a:pt x="14099" y="22769"/>
                      <a:pt x="14016" y="22835"/>
                      <a:pt x="13950" y="22967"/>
                    </a:cubicBezTo>
                    <a:cubicBezTo>
                      <a:pt x="13884" y="22967"/>
                      <a:pt x="13884" y="23050"/>
                      <a:pt x="13818" y="23050"/>
                    </a:cubicBezTo>
                    <a:cubicBezTo>
                      <a:pt x="13818" y="23050"/>
                      <a:pt x="13818" y="22967"/>
                      <a:pt x="13752" y="22901"/>
                    </a:cubicBezTo>
                    <a:lnTo>
                      <a:pt x="13752" y="22357"/>
                    </a:lnTo>
                    <a:cubicBezTo>
                      <a:pt x="13752" y="22291"/>
                      <a:pt x="13686" y="22225"/>
                      <a:pt x="13686" y="22225"/>
                    </a:cubicBezTo>
                    <a:lnTo>
                      <a:pt x="13686" y="22143"/>
                    </a:lnTo>
                    <a:lnTo>
                      <a:pt x="13686" y="22077"/>
                    </a:lnTo>
                    <a:lnTo>
                      <a:pt x="13686" y="22011"/>
                    </a:lnTo>
                    <a:lnTo>
                      <a:pt x="13686" y="21813"/>
                    </a:lnTo>
                    <a:lnTo>
                      <a:pt x="13686" y="21665"/>
                    </a:lnTo>
                    <a:lnTo>
                      <a:pt x="13686" y="21599"/>
                    </a:lnTo>
                    <a:cubicBezTo>
                      <a:pt x="13604" y="21252"/>
                      <a:pt x="13604" y="20906"/>
                      <a:pt x="13604" y="20494"/>
                    </a:cubicBezTo>
                    <a:cubicBezTo>
                      <a:pt x="13604" y="20164"/>
                      <a:pt x="13686" y="19669"/>
                      <a:pt x="13686" y="19191"/>
                    </a:cubicBezTo>
                    <a:lnTo>
                      <a:pt x="13686" y="18993"/>
                    </a:lnTo>
                    <a:lnTo>
                      <a:pt x="13686" y="18713"/>
                    </a:lnTo>
                    <a:cubicBezTo>
                      <a:pt x="13604" y="18647"/>
                      <a:pt x="13604" y="18581"/>
                      <a:pt x="13604" y="18433"/>
                    </a:cubicBezTo>
                    <a:cubicBezTo>
                      <a:pt x="13604" y="18367"/>
                      <a:pt x="13604" y="18301"/>
                      <a:pt x="13538" y="18235"/>
                    </a:cubicBezTo>
                    <a:cubicBezTo>
                      <a:pt x="13472" y="17822"/>
                      <a:pt x="13472" y="17344"/>
                      <a:pt x="13472" y="16866"/>
                    </a:cubicBezTo>
                    <a:lnTo>
                      <a:pt x="13472" y="16174"/>
                    </a:lnTo>
                    <a:lnTo>
                      <a:pt x="13472" y="15827"/>
                    </a:lnTo>
                    <a:lnTo>
                      <a:pt x="13538" y="15761"/>
                    </a:lnTo>
                    <a:lnTo>
                      <a:pt x="13538" y="15695"/>
                    </a:lnTo>
                    <a:lnTo>
                      <a:pt x="13538" y="15481"/>
                    </a:lnTo>
                    <a:cubicBezTo>
                      <a:pt x="13538" y="15415"/>
                      <a:pt x="13538" y="15283"/>
                      <a:pt x="13604" y="15135"/>
                    </a:cubicBezTo>
                    <a:lnTo>
                      <a:pt x="13686" y="15003"/>
                    </a:lnTo>
                    <a:lnTo>
                      <a:pt x="13686" y="14937"/>
                    </a:lnTo>
                    <a:lnTo>
                      <a:pt x="13686" y="14805"/>
                    </a:lnTo>
                    <a:cubicBezTo>
                      <a:pt x="13752" y="14656"/>
                      <a:pt x="13752" y="14525"/>
                      <a:pt x="13752" y="14393"/>
                    </a:cubicBezTo>
                    <a:lnTo>
                      <a:pt x="13752" y="14046"/>
                    </a:lnTo>
                    <a:lnTo>
                      <a:pt x="13752" y="13898"/>
                    </a:lnTo>
                    <a:lnTo>
                      <a:pt x="13752" y="13700"/>
                    </a:lnTo>
                    <a:lnTo>
                      <a:pt x="13752" y="13568"/>
                    </a:lnTo>
                    <a:cubicBezTo>
                      <a:pt x="13818" y="13486"/>
                      <a:pt x="13818" y="13486"/>
                      <a:pt x="13818" y="13420"/>
                    </a:cubicBezTo>
                    <a:cubicBezTo>
                      <a:pt x="13818" y="13354"/>
                      <a:pt x="13884" y="13288"/>
                      <a:pt x="13884" y="13288"/>
                    </a:cubicBezTo>
                    <a:lnTo>
                      <a:pt x="13884" y="13222"/>
                    </a:lnTo>
                    <a:lnTo>
                      <a:pt x="13950" y="13073"/>
                    </a:lnTo>
                    <a:cubicBezTo>
                      <a:pt x="13950" y="13073"/>
                      <a:pt x="13950" y="13008"/>
                      <a:pt x="14016" y="12942"/>
                    </a:cubicBezTo>
                    <a:lnTo>
                      <a:pt x="14016" y="12810"/>
                    </a:lnTo>
                    <a:cubicBezTo>
                      <a:pt x="14099" y="12661"/>
                      <a:pt x="14165" y="12595"/>
                      <a:pt x="14165" y="12529"/>
                    </a:cubicBezTo>
                    <a:cubicBezTo>
                      <a:pt x="14231" y="12463"/>
                      <a:pt x="14231" y="12463"/>
                      <a:pt x="14231" y="12397"/>
                    </a:cubicBezTo>
                    <a:lnTo>
                      <a:pt x="14297" y="12397"/>
                    </a:lnTo>
                    <a:lnTo>
                      <a:pt x="14297" y="12331"/>
                    </a:lnTo>
                    <a:lnTo>
                      <a:pt x="14363" y="12249"/>
                    </a:lnTo>
                    <a:lnTo>
                      <a:pt x="14577" y="12051"/>
                    </a:lnTo>
                    <a:cubicBezTo>
                      <a:pt x="14643" y="11919"/>
                      <a:pt x="14709" y="11837"/>
                      <a:pt x="14709" y="11771"/>
                    </a:cubicBezTo>
                    <a:cubicBezTo>
                      <a:pt x="14775" y="11705"/>
                      <a:pt x="14775" y="11639"/>
                      <a:pt x="14841" y="11639"/>
                    </a:cubicBezTo>
                    <a:cubicBezTo>
                      <a:pt x="14841" y="11573"/>
                      <a:pt x="14923" y="11507"/>
                      <a:pt x="14923" y="11507"/>
                    </a:cubicBezTo>
                    <a:lnTo>
                      <a:pt x="14989" y="11425"/>
                    </a:lnTo>
                    <a:lnTo>
                      <a:pt x="14989" y="11359"/>
                    </a:lnTo>
                    <a:cubicBezTo>
                      <a:pt x="15055" y="11359"/>
                      <a:pt x="15055" y="11293"/>
                      <a:pt x="15121" y="11227"/>
                    </a:cubicBezTo>
                    <a:cubicBezTo>
                      <a:pt x="15187" y="11095"/>
                      <a:pt x="15335" y="10880"/>
                      <a:pt x="15401" y="10748"/>
                    </a:cubicBezTo>
                    <a:cubicBezTo>
                      <a:pt x="15599" y="10402"/>
                      <a:pt x="15814" y="10056"/>
                      <a:pt x="15946" y="9858"/>
                    </a:cubicBezTo>
                    <a:cubicBezTo>
                      <a:pt x="16012" y="9858"/>
                      <a:pt x="16012" y="9858"/>
                      <a:pt x="16077" y="9776"/>
                    </a:cubicBezTo>
                    <a:cubicBezTo>
                      <a:pt x="16077" y="9776"/>
                      <a:pt x="16077" y="9710"/>
                      <a:pt x="16160" y="9710"/>
                    </a:cubicBezTo>
                    <a:lnTo>
                      <a:pt x="16226" y="9644"/>
                    </a:lnTo>
                    <a:cubicBezTo>
                      <a:pt x="16226" y="9644"/>
                      <a:pt x="16292" y="9644"/>
                      <a:pt x="16292" y="9578"/>
                    </a:cubicBezTo>
                    <a:cubicBezTo>
                      <a:pt x="16292" y="9578"/>
                      <a:pt x="16358" y="9578"/>
                      <a:pt x="16358" y="9512"/>
                    </a:cubicBezTo>
                    <a:lnTo>
                      <a:pt x="16490" y="9512"/>
                    </a:lnTo>
                    <a:cubicBezTo>
                      <a:pt x="16490" y="9446"/>
                      <a:pt x="16572" y="9446"/>
                      <a:pt x="16638" y="9363"/>
                    </a:cubicBezTo>
                    <a:cubicBezTo>
                      <a:pt x="16704" y="9363"/>
                      <a:pt x="16770" y="9297"/>
                      <a:pt x="16836" y="9231"/>
                    </a:cubicBezTo>
                    <a:cubicBezTo>
                      <a:pt x="16836" y="9231"/>
                      <a:pt x="16902" y="9165"/>
                      <a:pt x="16984" y="9165"/>
                    </a:cubicBezTo>
                    <a:cubicBezTo>
                      <a:pt x="16984" y="9099"/>
                      <a:pt x="17050" y="9099"/>
                      <a:pt x="17050" y="9099"/>
                    </a:cubicBezTo>
                    <a:cubicBezTo>
                      <a:pt x="17050" y="9034"/>
                      <a:pt x="17116" y="9034"/>
                      <a:pt x="17116" y="9034"/>
                    </a:cubicBezTo>
                    <a:cubicBezTo>
                      <a:pt x="17116" y="8951"/>
                      <a:pt x="17116" y="8951"/>
                      <a:pt x="17182" y="8951"/>
                    </a:cubicBezTo>
                    <a:lnTo>
                      <a:pt x="17182" y="8885"/>
                    </a:lnTo>
                    <a:cubicBezTo>
                      <a:pt x="17248" y="8885"/>
                      <a:pt x="17314" y="8819"/>
                      <a:pt x="17397" y="8819"/>
                    </a:cubicBezTo>
                    <a:cubicBezTo>
                      <a:pt x="17397" y="8753"/>
                      <a:pt x="17463" y="8753"/>
                      <a:pt x="17529" y="8687"/>
                    </a:cubicBezTo>
                    <a:lnTo>
                      <a:pt x="17660" y="8539"/>
                    </a:lnTo>
                    <a:lnTo>
                      <a:pt x="17809" y="8407"/>
                    </a:lnTo>
                    <a:cubicBezTo>
                      <a:pt x="17809" y="8407"/>
                      <a:pt x="17875" y="8341"/>
                      <a:pt x="17875" y="8275"/>
                    </a:cubicBezTo>
                    <a:lnTo>
                      <a:pt x="17941" y="8209"/>
                    </a:lnTo>
                    <a:lnTo>
                      <a:pt x="18007" y="8127"/>
                    </a:lnTo>
                    <a:cubicBezTo>
                      <a:pt x="18073" y="8061"/>
                      <a:pt x="18073" y="8061"/>
                      <a:pt x="18139" y="7995"/>
                    </a:cubicBezTo>
                    <a:cubicBezTo>
                      <a:pt x="18221" y="7863"/>
                      <a:pt x="18287" y="7797"/>
                      <a:pt x="18353" y="7714"/>
                    </a:cubicBezTo>
                    <a:cubicBezTo>
                      <a:pt x="18353" y="7582"/>
                      <a:pt x="18419" y="7516"/>
                      <a:pt x="18485" y="7385"/>
                    </a:cubicBezTo>
                    <a:cubicBezTo>
                      <a:pt x="18551" y="7302"/>
                      <a:pt x="18633" y="7236"/>
                      <a:pt x="18633" y="7104"/>
                    </a:cubicBezTo>
                    <a:cubicBezTo>
                      <a:pt x="18699" y="7038"/>
                      <a:pt x="18699" y="6972"/>
                      <a:pt x="18765" y="6972"/>
                    </a:cubicBezTo>
                    <a:close/>
                    <a:moveTo>
                      <a:pt x="19243" y="921"/>
                    </a:moveTo>
                    <a:lnTo>
                      <a:pt x="19309" y="987"/>
                    </a:lnTo>
                    <a:lnTo>
                      <a:pt x="19788" y="1053"/>
                    </a:lnTo>
                    <a:lnTo>
                      <a:pt x="20200" y="1118"/>
                    </a:lnTo>
                    <a:cubicBezTo>
                      <a:pt x="20480" y="1267"/>
                      <a:pt x="20826" y="1333"/>
                      <a:pt x="21173" y="1399"/>
                    </a:cubicBezTo>
                    <a:lnTo>
                      <a:pt x="21371" y="1399"/>
                    </a:lnTo>
                    <a:lnTo>
                      <a:pt x="21437" y="1465"/>
                    </a:lnTo>
                    <a:lnTo>
                      <a:pt x="24603" y="1465"/>
                    </a:lnTo>
                    <a:cubicBezTo>
                      <a:pt x="24669" y="1531"/>
                      <a:pt x="24734" y="1531"/>
                      <a:pt x="24817" y="1531"/>
                    </a:cubicBezTo>
                    <a:cubicBezTo>
                      <a:pt x="24949" y="1613"/>
                      <a:pt x="25081" y="1613"/>
                      <a:pt x="25229" y="1679"/>
                    </a:cubicBezTo>
                    <a:lnTo>
                      <a:pt x="25773" y="1679"/>
                    </a:lnTo>
                    <a:cubicBezTo>
                      <a:pt x="26054" y="1679"/>
                      <a:pt x="26317" y="1745"/>
                      <a:pt x="26664" y="1745"/>
                    </a:cubicBezTo>
                    <a:cubicBezTo>
                      <a:pt x="26944" y="1745"/>
                      <a:pt x="27208" y="1745"/>
                      <a:pt x="27488" y="1811"/>
                    </a:cubicBezTo>
                    <a:lnTo>
                      <a:pt x="27966" y="1811"/>
                    </a:lnTo>
                    <a:lnTo>
                      <a:pt x="28115" y="1877"/>
                    </a:lnTo>
                    <a:lnTo>
                      <a:pt x="28313" y="1877"/>
                    </a:lnTo>
                    <a:cubicBezTo>
                      <a:pt x="28791" y="2025"/>
                      <a:pt x="29352" y="2157"/>
                      <a:pt x="29896" y="2223"/>
                    </a:cubicBezTo>
                    <a:lnTo>
                      <a:pt x="30028" y="2289"/>
                    </a:lnTo>
                    <a:lnTo>
                      <a:pt x="30242" y="2289"/>
                    </a:lnTo>
                    <a:cubicBezTo>
                      <a:pt x="30374" y="2355"/>
                      <a:pt x="30506" y="2355"/>
                      <a:pt x="30588" y="2438"/>
                    </a:cubicBezTo>
                    <a:cubicBezTo>
                      <a:pt x="30852" y="2504"/>
                      <a:pt x="31066" y="2570"/>
                      <a:pt x="31264" y="2701"/>
                    </a:cubicBezTo>
                    <a:cubicBezTo>
                      <a:pt x="31330" y="2701"/>
                      <a:pt x="31413" y="2767"/>
                      <a:pt x="31479" y="2767"/>
                    </a:cubicBezTo>
                    <a:cubicBezTo>
                      <a:pt x="31545" y="2767"/>
                      <a:pt x="31611" y="2850"/>
                      <a:pt x="31677" y="2850"/>
                    </a:cubicBezTo>
                    <a:lnTo>
                      <a:pt x="31743" y="2916"/>
                    </a:lnTo>
                    <a:lnTo>
                      <a:pt x="31825" y="2916"/>
                    </a:lnTo>
                    <a:cubicBezTo>
                      <a:pt x="31891" y="2916"/>
                      <a:pt x="31957" y="2982"/>
                      <a:pt x="32023" y="2982"/>
                    </a:cubicBezTo>
                    <a:cubicBezTo>
                      <a:pt x="32303" y="3048"/>
                      <a:pt x="32501" y="3114"/>
                      <a:pt x="32715" y="3180"/>
                    </a:cubicBezTo>
                    <a:cubicBezTo>
                      <a:pt x="32781" y="3180"/>
                      <a:pt x="32847" y="3180"/>
                      <a:pt x="32847" y="3262"/>
                    </a:cubicBezTo>
                    <a:cubicBezTo>
                      <a:pt x="32913" y="3262"/>
                      <a:pt x="32979" y="3262"/>
                      <a:pt x="33062" y="3328"/>
                    </a:cubicBezTo>
                    <a:cubicBezTo>
                      <a:pt x="33128" y="3328"/>
                      <a:pt x="33194" y="3394"/>
                      <a:pt x="33326" y="3394"/>
                    </a:cubicBezTo>
                    <a:cubicBezTo>
                      <a:pt x="33392" y="3460"/>
                      <a:pt x="33474" y="3526"/>
                      <a:pt x="33606" y="3526"/>
                    </a:cubicBezTo>
                    <a:cubicBezTo>
                      <a:pt x="33672" y="3592"/>
                      <a:pt x="33738" y="3674"/>
                      <a:pt x="33804" y="3740"/>
                    </a:cubicBezTo>
                    <a:cubicBezTo>
                      <a:pt x="34018" y="3806"/>
                      <a:pt x="34150" y="3938"/>
                      <a:pt x="34298" y="4087"/>
                    </a:cubicBezTo>
                    <a:cubicBezTo>
                      <a:pt x="34430" y="4153"/>
                      <a:pt x="34496" y="4219"/>
                      <a:pt x="34562" y="4219"/>
                    </a:cubicBezTo>
                    <a:cubicBezTo>
                      <a:pt x="34628" y="4284"/>
                      <a:pt x="34711" y="4350"/>
                      <a:pt x="34711" y="4416"/>
                    </a:cubicBezTo>
                    <a:cubicBezTo>
                      <a:pt x="34777" y="4499"/>
                      <a:pt x="34843" y="4565"/>
                      <a:pt x="34909" y="4631"/>
                    </a:cubicBezTo>
                    <a:cubicBezTo>
                      <a:pt x="34975" y="4697"/>
                      <a:pt x="34975" y="4697"/>
                      <a:pt x="34975" y="4763"/>
                    </a:cubicBezTo>
                    <a:cubicBezTo>
                      <a:pt x="35040" y="4763"/>
                      <a:pt x="35040" y="4829"/>
                      <a:pt x="35123" y="4829"/>
                    </a:cubicBezTo>
                    <a:cubicBezTo>
                      <a:pt x="35189" y="4911"/>
                      <a:pt x="35189" y="4977"/>
                      <a:pt x="35255" y="5043"/>
                    </a:cubicBezTo>
                    <a:lnTo>
                      <a:pt x="35321" y="5109"/>
                    </a:lnTo>
                    <a:cubicBezTo>
                      <a:pt x="35321" y="5175"/>
                      <a:pt x="35387" y="5175"/>
                      <a:pt x="35387" y="5175"/>
                    </a:cubicBezTo>
                    <a:cubicBezTo>
                      <a:pt x="35535" y="5455"/>
                      <a:pt x="35601" y="5736"/>
                      <a:pt x="35667" y="5999"/>
                    </a:cubicBezTo>
                    <a:cubicBezTo>
                      <a:pt x="35733" y="6065"/>
                      <a:pt x="35733" y="6148"/>
                      <a:pt x="35733" y="6214"/>
                    </a:cubicBezTo>
                    <a:lnTo>
                      <a:pt x="35733" y="6280"/>
                    </a:lnTo>
                    <a:lnTo>
                      <a:pt x="35799" y="6280"/>
                    </a:lnTo>
                    <a:lnTo>
                      <a:pt x="35799" y="6412"/>
                    </a:lnTo>
                    <a:cubicBezTo>
                      <a:pt x="35799" y="6412"/>
                      <a:pt x="35865" y="6478"/>
                      <a:pt x="35865" y="6560"/>
                    </a:cubicBezTo>
                    <a:lnTo>
                      <a:pt x="35865" y="6626"/>
                    </a:lnTo>
                    <a:lnTo>
                      <a:pt x="35865" y="6758"/>
                    </a:lnTo>
                    <a:cubicBezTo>
                      <a:pt x="35799" y="6824"/>
                      <a:pt x="35799" y="6890"/>
                      <a:pt x="35733" y="7038"/>
                    </a:cubicBezTo>
                    <a:cubicBezTo>
                      <a:pt x="35733" y="7104"/>
                      <a:pt x="35733" y="7170"/>
                      <a:pt x="35667" y="7236"/>
                    </a:cubicBezTo>
                    <a:lnTo>
                      <a:pt x="35667" y="7516"/>
                    </a:lnTo>
                    <a:cubicBezTo>
                      <a:pt x="35601" y="7582"/>
                      <a:pt x="35601" y="7648"/>
                      <a:pt x="35601" y="7797"/>
                    </a:cubicBezTo>
                    <a:cubicBezTo>
                      <a:pt x="35535" y="7863"/>
                      <a:pt x="35535" y="7929"/>
                      <a:pt x="35453" y="8061"/>
                    </a:cubicBezTo>
                    <a:cubicBezTo>
                      <a:pt x="35453" y="8127"/>
                      <a:pt x="35453" y="8209"/>
                      <a:pt x="35387" y="8341"/>
                    </a:cubicBezTo>
                    <a:cubicBezTo>
                      <a:pt x="35387" y="8407"/>
                      <a:pt x="35321" y="8473"/>
                      <a:pt x="35321" y="8539"/>
                    </a:cubicBezTo>
                    <a:cubicBezTo>
                      <a:pt x="35255" y="8621"/>
                      <a:pt x="35255" y="8687"/>
                      <a:pt x="35255" y="8753"/>
                    </a:cubicBezTo>
                    <a:cubicBezTo>
                      <a:pt x="35189" y="8819"/>
                      <a:pt x="35189" y="8819"/>
                      <a:pt x="35189" y="8885"/>
                    </a:cubicBezTo>
                    <a:lnTo>
                      <a:pt x="35123" y="8951"/>
                    </a:lnTo>
                    <a:cubicBezTo>
                      <a:pt x="35123" y="9034"/>
                      <a:pt x="35040" y="9034"/>
                      <a:pt x="35040" y="9099"/>
                    </a:cubicBezTo>
                    <a:cubicBezTo>
                      <a:pt x="34909" y="8951"/>
                      <a:pt x="34777" y="8885"/>
                      <a:pt x="34628" y="8885"/>
                    </a:cubicBezTo>
                    <a:cubicBezTo>
                      <a:pt x="34430" y="8819"/>
                      <a:pt x="34298" y="8753"/>
                      <a:pt x="34084" y="8753"/>
                    </a:cubicBezTo>
                    <a:cubicBezTo>
                      <a:pt x="33952" y="8753"/>
                      <a:pt x="33886" y="8753"/>
                      <a:pt x="33804" y="8687"/>
                    </a:cubicBezTo>
                    <a:lnTo>
                      <a:pt x="33474" y="8687"/>
                    </a:lnTo>
                    <a:cubicBezTo>
                      <a:pt x="33128" y="8687"/>
                      <a:pt x="32781" y="8687"/>
                      <a:pt x="32369" y="8621"/>
                    </a:cubicBezTo>
                    <a:cubicBezTo>
                      <a:pt x="32155" y="8621"/>
                      <a:pt x="32023" y="8621"/>
                      <a:pt x="31825" y="8539"/>
                    </a:cubicBezTo>
                    <a:cubicBezTo>
                      <a:pt x="31611" y="8539"/>
                      <a:pt x="31413" y="8539"/>
                      <a:pt x="31264" y="8473"/>
                    </a:cubicBezTo>
                    <a:lnTo>
                      <a:pt x="31001" y="8473"/>
                    </a:lnTo>
                    <a:cubicBezTo>
                      <a:pt x="30852" y="8473"/>
                      <a:pt x="30786" y="8473"/>
                      <a:pt x="30720" y="8407"/>
                    </a:cubicBezTo>
                    <a:lnTo>
                      <a:pt x="30440" y="8407"/>
                    </a:lnTo>
                    <a:cubicBezTo>
                      <a:pt x="30374" y="8341"/>
                      <a:pt x="30308" y="8341"/>
                      <a:pt x="30176" y="8341"/>
                    </a:cubicBezTo>
                    <a:cubicBezTo>
                      <a:pt x="30028" y="8275"/>
                      <a:pt x="29830" y="8209"/>
                      <a:pt x="29615" y="8209"/>
                    </a:cubicBezTo>
                    <a:cubicBezTo>
                      <a:pt x="29418" y="8127"/>
                      <a:pt x="29203" y="8127"/>
                      <a:pt x="29005" y="8127"/>
                    </a:cubicBezTo>
                    <a:cubicBezTo>
                      <a:pt x="29005" y="8127"/>
                      <a:pt x="28939" y="8209"/>
                      <a:pt x="28857" y="8209"/>
                    </a:cubicBezTo>
                    <a:lnTo>
                      <a:pt x="28527" y="8209"/>
                    </a:lnTo>
                    <a:cubicBezTo>
                      <a:pt x="28313" y="8275"/>
                      <a:pt x="28181" y="8275"/>
                      <a:pt x="28032" y="8275"/>
                    </a:cubicBezTo>
                    <a:cubicBezTo>
                      <a:pt x="27900" y="8275"/>
                      <a:pt x="27703" y="8341"/>
                      <a:pt x="27554" y="8341"/>
                    </a:cubicBezTo>
                    <a:lnTo>
                      <a:pt x="27142" y="8341"/>
                    </a:lnTo>
                    <a:cubicBezTo>
                      <a:pt x="27043" y="8374"/>
                      <a:pt x="26940" y="8390"/>
                      <a:pt x="26837" y="8390"/>
                    </a:cubicBezTo>
                    <a:cubicBezTo>
                      <a:pt x="26734" y="8390"/>
                      <a:pt x="26631" y="8374"/>
                      <a:pt x="26532" y="8341"/>
                    </a:cubicBezTo>
                    <a:lnTo>
                      <a:pt x="26466" y="8341"/>
                    </a:lnTo>
                    <a:cubicBezTo>
                      <a:pt x="26383" y="8341"/>
                      <a:pt x="26317" y="8275"/>
                      <a:pt x="26252" y="8275"/>
                    </a:cubicBezTo>
                    <a:cubicBezTo>
                      <a:pt x="26252" y="8275"/>
                      <a:pt x="26186" y="8275"/>
                      <a:pt x="26186" y="8209"/>
                    </a:cubicBezTo>
                    <a:lnTo>
                      <a:pt x="26120" y="8209"/>
                    </a:lnTo>
                    <a:cubicBezTo>
                      <a:pt x="26120" y="8209"/>
                      <a:pt x="26054" y="8209"/>
                      <a:pt x="26054" y="8127"/>
                    </a:cubicBezTo>
                    <a:cubicBezTo>
                      <a:pt x="25905" y="8127"/>
                      <a:pt x="25839" y="8061"/>
                      <a:pt x="25773" y="8061"/>
                    </a:cubicBezTo>
                    <a:cubicBezTo>
                      <a:pt x="25641" y="7995"/>
                      <a:pt x="25559" y="7995"/>
                      <a:pt x="25493" y="7929"/>
                    </a:cubicBezTo>
                    <a:cubicBezTo>
                      <a:pt x="25427" y="7929"/>
                      <a:pt x="25361" y="7863"/>
                      <a:pt x="25295" y="7863"/>
                    </a:cubicBezTo>
                    <a:lnTo>
                      <a:pt x="25229" y="7863"/>
                    </a:lnTo>
                    <a:lnTo>
                      <a:pt x="25229" y="7797"/>
                    </a:lnTo>
                    <a:lnTo>
                      <a:pt x="25147" y="7797"/>
                    </a:lnTo>
                    <a:cubicBezTo>
                      <a:pt x="25147" y="7797"/>
                      <a:pt x="25081" y="7797"/>
                      <a:pt x="25081" y="7714"/>
                    </a:cubicBezTo>
                    <a:cubicBezTo>
                      <a:pt x="24817" y="7648"/>
                      <a:pt x="24537" y="7582"/>
                      <a:pt x="24256" y="7582"/>
                    </a:cubicBezTo>
                    <a:cubicBezTo>
                      <a:pt x="24256" y="7516"/>
                      <a:pt x="24190" y="7516"/>
                      <a:pt x="24190" y="7516"/>
                    </a:cubicBezTo>
                    <a:lnTo>
                      <a:pt x="23844" y="7516"/>
                    </a:lnTo>
                    <a:cubicBezTo>
                      <a:pt x="23778" y="7451"/>
                      <a:pt x="23712" y="7451"/>
                      <a:pt x="23646" y="7451"/>
                    </a:cubicBezTo>
                    <a:cubicBezTo>
                      <a:pt x="23646" y="7451"/>
                      <a:pt x="23580" y="7451"/>
                      <a:pt x="23580" y="7385"/>
                    </a:cubicBezTo>
                    <a:lnTo>
                      <a:pt x="23366" y="7385"/>
                    </a:lnTo>
                    <a:lnTo>
                      <a:pt x="23366" y="7302"/>
                    </a:lnTo>
                    <a:lnTo>
                      <a:pt x="23168" y="7236"/>
                    </a:lnTo>
                    <a:cubicBezTo>
                      <a:pt x="23020" y="7236"/>
                      <a:pt x="22888" y="7170"/>
                      <a:pt x="22756" y="7104"/>
                    </a:cubicBezTo>
                    <a:cubicBezTo>
                      <a:pt x="22541" y="7038"/>
                      <a:pt x="22261" y="6890"/>
                      <a:pt x="21997" y="6824"/>
                    </a:cubicBezTo>
                    <a:cubicBezTo>
                      <a:pt x="21931" y="6824"/>
                      <a:pt x="21931" y="6758"/>
                      <a:pt x="21849" y="6758"/>
                    </a:cubicBezTo>
                    <a:cubicBezTo>
                      <a:pt x="21783" y="6758"/>
                      <a:pt x="21717" y="6692"/>
                      <a:pt x="21651" y="6692"/>
                    </a:cubicBezTo>
                    <a:cubicBezTo>
                      <a:pt x="21519" y="6626"/>
                      <a:pt x="21371" y="6626"/>
                      <a:pt x="21239" y="6626"/>
                    </a:cubicBezTo>
                    <a:cubicBezTo>
                      <a:pt x="21239" y="6560"/>
                      <a:pt x="21173" y="6560"/>
                      <a:pt x="21173" y="6560"/>
                    </a:cubicBezTo>
                    <a:lnTo>
                      <a:pt x="20892" y="6560"/>
                    </a:lnTo>
                    <a:cubicBezTo>
                      <a:pt x="20826" y="6478"/>
                      <a:pt x="20761" y="6478"/>
                      <a:pt x="20695" y="6478"/>
                    </a:cubicBezTo>
                    <a:lnTo>
                      <a:pt x="20546" y="6478"/>
                    </a:lnTo>
                    <a:cubicBezTo>
                      <a:pt x="20348" y="6412"/>
                      <a:pt x="20134" y="6412"/>
                      <a:pt x="19936" y="6346"/>
                    </a:cubicBezTo>
                    <a:lnTo>
                      <a:pt x="19046" y="6346"/>
                    </a:lnTo>
                    <a:cubicBezTo>
                      <a:pt x="18963" y="6346"/>
                      <a:pt x="18963" y="6346"/>
                      <a:pt x="18897" y="6412"/>
                    </a:cubicBezTo>
                    <a:lnTo>
                      <a:pt x="18897" y="6346"/>
                    </a:lnTo>
                    <a:lnTo>
                      <a:pt x="18831" y="6280"/>
                    </a:lnTo>
                    <a:lnTo>
                      <a:pt x="18831" y="6346"/>
                    </a:lnTo>
                    <a:lnTo>
                      <a:pt x="18765" y="6346"/>
                    </a:lnTo>
                    <a:cubicBezTo>
                      <a:pt x="18633" y="6412"/>
                      <a:pt x="18353" y="6626"/>
                      <a:pt x="18073" y="6972"/>
                    </a:cubicBezTo>
                    <a:cubicBezTo>
                      <a:pt x="17941" y="7170"/>
                      <a:pt x="17809" y="7302"/>
                      <a:pt x="17660" y="7516"/>
                    </a:cubicBezTo>
                    <a:cubicBezTo>
                      <a:pt x="17595" y="7648"/>
                      <a:pt x="17529" y="7714"/>
                      <a:pt x="17463" y="7797"/>
                    </a:cubicBezTo>
                    <a:cubicBezTo>
                      <a:pt x="17463" y="7863"/>
                      <a:pt x="17397" y="7929"/>
                      <a:pt x="17397" y="7995"/>
                    </a:cubicBezTo>
                    <a:cubicBezTo>
                      <a:pt x="17314" y="7995"/>
                      <a:pt x="17314" y="7995"/>
                      <a:pt x="17314" y="8061"/>
                    </a:cubicBezTo>
                    <a:lnTo>
                      <a:pt x="17248" y="8061"/>
                    </a:lnTo>
                    <a:cubicBezTo>
                      <a:pt x="17182" y="8209"/>
                      <a:pt x="17182" y="8275"/>
                      <a:pt x="17116" y="8341"/>
                    </a:cubicBezTo>
                    <a:cubicBezTo>
                      <a:pt x="17050" y="8407"/>
                      <a:pt x="16984" y="8539"/>
                      <a:pt x="16902" y="8621"/>
                    </a:cubicBezTo>
                    <a:lnTo>
                      <a:pt x="16836" y="8687"/>
                    </a:lnTo>
                    <a:lnTo>
                      <a:pt x="16770" y="8753"/>
                    </a:lnTo>
                    <a:cubicBezTo>
                      <a:pt x="16704" y="8819"/>
                      <a:pt x="16638" y="8885"/>
                      <a:pt x="16572" y="8951"/>
                    </a:cubicBezTo>
                    <a:cubicBezTo>
                      <a:pt x="16490" y="9034"/>
                      <a:pt x="16490" y="9099"/>
                      <a:pt x="16424" y="9165"/>
                    </a:cubicBezTo>
                    <a:cubicBezTo>
                      <a:pt x="16358" y="9165"/>
                      <a:pt x="16226" y="9231"/>
                      <a:pt x="16077" y="9297"/>
                    </a:cubicBezTo>
                    <a:cubicBezTo>
                      <a:pt x="15946" y="9363"/>
                      <a:pt x="15814" y="9512"/>
                      <a:pt x="15665" y="9644"/>
                    </a:cubicBezTo>
                    <a:cubicBezTo>
                      <a:pt x="15533" y="9776"/>
                      <a:pt x="15401" y="9924"/>
                      <a:pt x="15335" y="10122"/>
                    </a:cubicBezTo>
                    <a:cubicBezTo>
                      <a:pt x="15187" y="10270"/>
                      <a:pt x="15055" y="10468"/>
                      <a:pt x="14923" y="10600"/>
                    </a:cubicBezTo>
                    <a:cubicBezTo>
                      <a:pt x="14923" y="10748"/>
                      <a:pt x="14841" y="10814"/>
                      <a:pt x="14775" y="10880"/>
                    </a:cubicBezTo>
                    <a:cubicBezTo>
                      <a:pt x="14709" y="10946"/>
                      <a:pt x="14709" y="11012"/>
                      <a:pt x="14643" y="11012"/>
                    </a:cubicBezTo>
                    <a:cubicBezTo>
                      <a:pt x="14643" y="11012"/>
                      <a:pt x="14643" y="11095"/>
                      <a:pt x="14577" y="11095"/>
                    </a:cubicBezTo>
                    <a:cubicBezTo>
                      <a:pt x="14577" y="11161"/>
                      <a:pt x="14577" y="11161"/>
                      <a:pt x="14511" y="11161"/>
                    </a:cubicBezTo>
                    <a:cubicBezTo>
                      <a:pt x="14363" y="11425"/>
                      <a:pt x="14165" y="11639"/>
                      <a:pt x="14016" y="11837"/>
                    </a:cubicBezTo>
                    <a:cubicBezTo>
                      <a:pt x="13950" y="11919"/>
                      <a:pt x="13884" y="11985"/>
                      <a:pt x="13818" y="12051"/>
                    </a:cubicBezTo>
                    <a:cubicBezTo>
                      <a:pt x="13818" y="12051"/>
                      <a:pt x="13818" y="12117"/>
                      <a:pt x="13752" y="12183"/>
                    </a:cubicBezTo>
                    <a:lnTo>
                      <a:pt x="13686" y="12249"/>
                    </a:lnTo>
                    <a:cubicBezTo>
                      <a:pt x="13604" y="12397"/>
                      <a:pt x="13538" y="12595"/>
                      <a:pt x="13472" y="12744"/>
                    </a:cubicBezTo>
                    <a:cubicBezTo>
                      <a:pt x="13472" y="12810"/>
                      <a:pt x="13406" y="12876"/>
                      <a:pt x="13406" y="12942"/>
                    </a:cubicBezTo>
                    <a:cubicBezTo>
                      <a:pt x="13340" y="13008"/>
                      <a:pt x="13340" y="13073"/>
                      <a:pt x="13340" y="13156"/>
                    </a:cubicBezTo>
                    <a:cubicBezTo>
                      <a:pt x="13274" y="13288"/>
                      <a:pt x="13192" y="13486"/>
                      <a:pt x="13192" y="13700"/>
                    </a:cubicBezTo>
                    <a:cubicBezTo>
                      <a:pt x="13126" y="14046"/>
                      <a:pt x="13192" y="14393"/>
                      <a:pt x="13192" y="14591"/>
                    </a:cubicBezTo>
                    <a:lnTo>
                      <a:pt x="13126" y="14656"/>
                    </a:lnTo>
                    <a:lnTo>
                      <a:pt x="13126" y="14722"/>
                    </a:lnTo>
                    <a:lnTo>
                      <a:pt x="13126" y="14805"/>
                    </a:lnTo>
                    <a:lnTo>
                      <a:pt x="13126" y="14871"/>
                    </a:lnTo>
                    <a:lnTo>
                      <a:pt x="13126" y="14937"/>
                    </a:lnTo>
                    <a:lnTo>
                      <a:pt x="13060" y="15003"/>
                    </a:lnTo>
                    <a:cubicBezTo>
                      <a:pt x="12994" y="15217"/>
                      <a:pt x="12994" y="15349"/>
                      <a:pt x="12928" y="15547"/>
                    </a:cubicBezTo>
                    <a:lnTo>
                      <a:pt x="12928" y="15761"/>
                    </a:lnTo>
                    <a:cubicBezTo>
                      <a:pt x="12928" y="15893"/>
                      <a:pt x="12928" y="15959"/>
                      <a:pt x="12862" y="16042"/>
                    </a:cubicBezTo>
                    <a:lnTo>
                      <a:pt x="12862" y="16520"/>
                    </a:lnTo>
                    <a:cubicBezTo>
                      <a:pt x="12862" y="16784"/>
                      <a:pt x="12862" y="17130"/>
                      <a:pt x="12928" y="17410"/>
                    </a:cubicBezTo>
                    <a:cubicBezTo>
                      <a:pt x="12928" y="17757"/>
                      <a:pt x="12928" y="18020"/>
                      <a:pt x="12994" y="18367"/>
                    </a:cubicBezTo>
                    <a:cubicBezTo>
                      <a:pt x="13126" y="18713"/>
                      <a:pt x="13126" y="19059"/>
                      <a:pt x="13126" y="19405"/>
                    </a:cubicBezTo>
                    <a:lnTo>
                      <a:pt x="13126" y="20362"/>
                    </a:lnTo>
                    <a:cubicBezTo>
                      <a:pt x="13192" y="20708"/>
                      <a:pt x="13192" y="21054"/>
                      <a:pt x="13192" y="21318"/>
                    </a:cubicBezTo>
                    <a:cubicBezTo>
                      <a:pt x="13274" y="21467"/>
                      <a:pt x="13274" y="21599"/>
                      <a:pt x="13274" y="21665"/>
                    </a:cubicBezTo>
                    <a:cubicBezTo>
                      <a:pt x="13340" y="21813"/>
                      <a:pt x="13340" y="21945"/>
                      <a:pt x="13340" y="22077"/>
                    </a:cubicBezTo>
                    <a:cubicBezTo>
                      <a:pt x="13406" y="22077"/>
                      <a:pt x="13406" y="22143"/>
                      <a:pt x="13406" y="22143"/>
                    </a:cubicBezTo>
                    <a:lnTo>
                      <a:pt x="13406" y="22225"/>
                    </a:lnTo>
                    <a:lnTo>
                      <a:pt x="13406" y="22291"/>
                    </a:lnTo>
                    <a:cubicBezTo>
                      <a:pt x="13406" y="22357"/>
                      <a:pt x="13472" y="22357"/>
                      <a:pt x="13472" y="22423"/>
                    </a:cubicBezTo>
                    <a:cubicBezTo>
                      <a:pt x="13472" y="22555"/>
                      <a:pt x="13538" y="22637"/>
                      <a:pt x="13538" y="22769"/>
                    </a:cubicBezTo>
                    <a:cubicBezTo>
                      <a:pt x="13604" y="22901"/>
                      <a:pt x="13686" y="23050"/>
                      <a:pt x="13752" y="23116"/>
                    </a:cubicBezTo>
                    <a:lnTo>
                      <a:pt x="13686" y="23116"/>
                    </a:lnTo>
                    <a:cubicBezTo>
                      <a:pt x="13604" y="23116"/>
                      <a:pt x="13604" y="23182"/>
                      <a:pt x="13604" y="23182"/>
                    </a:cubicBezTo>
                    <a:lnTo>
                      <a:pt x="13604" y="23116"/>
                    </a:lnTo>
                    <a:lnTo>
                      <a:pt x="13340" y="23116"/>
                    </a:lnTo>
                    <a:cubicBezTo>
                      <a:pt x="13192" y="23050"/>
                      <a:pt x="13060" y="22967"/>
                      <a:pt x="12928" y="22901"/>
                    </a:cubicBezTo>
                    <a:cubicBezTo>
                      <a:pt x="12862" y="22901"/>
                      <a:pt x="12780" y="22835"/>
                      <a:pt x="12780" y="22835"/>
                    </a:cubicBezTo>
                    <a:lnTo>
                      <a:pt x="12714" y="22835"/>
                    </a:lnTo>
                    <a:lnTo>
                      <a:pt x="12648" y="22769"/>
                    </a:lnTo>
                    <a:cubicBezTo>
                      <a:pt x="12516" y="22769"/>
                      <a:pt x="12450" y="22769"/>
                      <a:pt x="12367" y="22703"/>
                    </a:cubicBezTo>
                    <a:cubicBezTo>
                      <a:pt x="12301" y="22703"/>
                      <a:pt x="12169" y="22703"/>
                      <a:pt x="12103" y="22637"/>
                    </a:cubicBezTo>
                    <a:lnTo>
                      <a:pt x="11757" y="22637"/>
                    </a:lnTo>
                    <a:cubicBezTo>
                      <a:pt x="11625" y="22555"/>
                      <a:pt x="11411" y="22555"/>
                      <a:pt x="11213" y="22489"/>
                    </a:cubicBezTo>
                    <a:cubicBezTo>
                      <a:pt x="10999" y="22423"/>
                      <a:pt x="10801" y="22357"/>
                      <a:pt x="10520" y="22357"/>
                    </a:cubicBezTo>
                    <a:cubicBezTo>
                      <a:pt x="10520" y="22291"/>
                      <a:pt x="10455" y="22291"/>
                      <a:pt x="10389" y="22291"/>
                    </a:cubicBezTo>
                    <a:lnTo>
                      <a:pt x="10042" y="22291"/>
                    </a:lnTo>
                    <a:cubicBezTo>
                      <a:pt x="9976" y="22291"/>
                      <a:pt x="9894" y="22291"/>
                      <a:pt x="9828" y="22225"/>
                    </a:cubicBezTo>
                    <a:lnTo>
                      <a:pt x="9564" y="22225"/>
                    </a:lnTo>
                    <a:cubicBezTo>
                      <a:pt x="9416" y="22143"/>
                      <a:pt x="9350" y="22143"/>
                      <a:pt x="9218" y="22077"/>
                    </a:cubicBezTo>
                    <a:cubicBezTo>
                      <a:pt x="9003" y="22011"/>
                      <a:pt x="8806" y="21879"/>
                      <a:pt x="8525" y="21813"/>
                    </a:cubicBezTo>
                    <a:cubicBezTo>
                      <a:pt x="8459" y="21731"/>
                      <a:pt x="8327" y="21665"/>
                      <a:pt x="8179" y="21599"/>
                    </a:cubicBezTo>
                    <a:lnTo>
                      <a:pt x="8113" y="21533"/>
                    </a:lnTo>
                    <a:lnTo>
                      <a:pt x="8047" y="21533"/>
                    </a:lnTo>
                    <a:cubicBezTo>
                      <a:pt x="7981" y="21467"/>
                      <a:pt x="7915" y="21467"/>
                      <a:pt x="7833" y="21401"/>
                    </a:cubicBezTo>
                    <a:cubicBezTo>
                      <a:pt x="7289" y="21186"/>
                      <a:pt x="6744" y="21120"/>
                      <a:pt x="6332" y="20906"/>
                    </a:cubicBezTo>
                    <a:lnTo>
                      <a:pt x="6266" y="20840"/>
                    </a:lnTo>
                    <a:lnTo>
                      <a:pt x="6118" y="20840"/>
                    </a:lnTo>
                    <a:lnTo>
                      <a:pt x="5920" y="20774"/>
                    </a:lnTo>
                    <a:cubicBezTo>
                      <a:pt x="5771" y="20708"/>
                      <a:pt x="5640" y="20642"/>
                      <a:pt x="5508" y="20642"/>
                    </a:cubicBezTo>
                    <a:cubicBezTo>
                      <a:pt x="5293" y="20494"/>
                      <a:pt x="5029" y="20428"/>
                      <a:pt x="4749" y="20362"/>
                    </a:cubicBezTo>
                    <a:cubicBezTo>
                      <a:pt x="4617" y="20296"/>
                      <a:pt x="4469" y="20296"/>
                      <a:pt x="4403" y="20230"/>
                    </a:cubicBezTo>
                    <a:lnTo>
                      <a:pt x="4205" y="20164"/>
                    </a:lnTo>
                    <a:lnTo>
                      <a:pt x="4057" y="20164"/>
                    </a:lnTo>
                    <a:lnTo>
                      <a:pt x="3991" y="20082"/>
                    </a:lnTo>
                    <a:lnTo>
                      <a:pt x="3925" y="20082"/>
                    </a:lnTo>
                    <a:lnTo>
                      <a:pt x="3859" y="20016"/>
                    </a:lnTo>
                    <a:lnTo>
                      <a:pt x="3644" y="19950"/>
                    </a:lnTo>
                    <a:lnTo>
                      <a:pt x="3512" y="19818"/>
                    </a:lnTo>
                    <a:cubicBezTo>
                      <a:pt x="3446" y="19818"/>
                      <a:pt x="3381" y="19752"/>
                      <a:pt x="3232" y="19752"/>
                    </a:cubicBezTo>
                    <a:lnTo>
                      <a:pt x="3232" y="19669"/>
                    </a:lnTo>
                    <a:lnTo>
                      <a:pt x="3100" y="19669"/>
                    </a:lnTo>
                    <a:lnTo>
                      <a:pt x="3034" y="19603"/>
                    </a:lnTo>
                    <a:lnTo>
                      <a:pt x="2968" y="19603"/>
                    </a:lnTo>
                    <a:cubicBezTo>
                      <a:pt x="2886" y="19537"/>
                      <a:pt x="2886" y="19471"/>
                      <a:pt x="2820" y="19405"/>
                    </a:cubicBezTo>
                    <a:cubicBezTo>
                      <a:pt x="2754" y="19340"/>
                      <a:pt x="2754" y="19340"/>
                      <a:pt x="2754" y="19257"/>
                    </a:cubicBezTo>
                    <a:lnTo>
                      <a:pt x="2688" y="19191"/>
                    </a:lnTo>
                    <a:lnTo>
                      <a:pt x="2688" y="19125"/>
                    </a:lnTo>
                    <a:lnTo>
                      <a:pt x="2622" y="19059"/>
                    </a:lnTo>
                    <a:cubicBezTo>
                      <a:pt x="2556" y="18993"/>
                      <a:pt x="2556" y="18927"/>
                      <a:pt x="2474" y="18845"/>
                    </a:cubicBezTo>
                    <a:cubicBezTo>
                      <a:pt x="2474" y="18845"/>
                      <a:pt x="2408" y="18779"/>
                      <a:pt x="2408" y="18713"/>
                    </a:cubicBezTo>
                    <a:cubicBezTo>
                      <a:pt x="2276" y="18515"/>
                      <a:pt x="2144" y="18235"/>
                      <a:pt x="2061" y="18020"/>
                    </a:cubicBezTo>
                    <a:cubicBezTo>
                      <a:pt x="1929" y="17757"/>
                      <a:pt x="1863" y="17542"/>
                      <a:pt x="1732" y="17278"/>
                    </a:cubicBezTo>
                    <a:cubicBezTo>
                      <a:pt x="1583" y="16998"/>
                      <a:pt x="1451" y="16718"/>
                      <a:pt x="1385" y="16520"/>
                    </a:cubicBezTo>
                    <a:cubicBezTo>
                      <a:pt x="1237" y="16239"/>
                      <a:pt x="1105" y="16042"/>
                      <a:pt x="1105" y="15827"/>
                    </a:cubicBezTo>
                    <a:cubicBezTo>
                      <a:pt x="1039" y="15695"/>
                      <a:pt x="1039" y="15547"/>
                      <a:pt x="973" y="15481"/>
                    </a:cubicBezTo>
                    <a:cubicBezTo>
                      <a:pt x="973" y="15349"/>
                      <a:pt x="973" y="15217"/>
                      <a:pt x="907" y="15069"/>
                    </a:cubicBezTo>
                    <a:cubicBezTo>
                      <a:pt x="907" y="14805"/>
                      <a:pt x="825" y="14591"/>
                      <a:pt x="825" y="14310"/>
                    </a:cubicBezTo>
                    <a:lnTo>
                      <a:pt x="825" y="14112"/>
                    </a:lnTo>
                    <a:lnTo>
                      <a:pt x="825" y="13898"/>
                    </a:lnTo>
                    <a:lnTo>
                      <a:pt x="825" y="13568"/>
                    </a:lnTo>
                    <a:lnTo>
                      <a:pt x="825" y="13222"/>
                    </a:lnTo>
                    <a:lnTo>
                      <a:pt x="825" y="13008"/>
                    </a:lnTo>
                    <a:lnTo>
                      <a:pt x="825" y="12876"/>
                    </a:lnTo>
                    <a:lnTo>
                      <a:pt x="907" y="12810"/>
                    </a:lnTo>
                    <a:lnTo>
                      <a:pt x="907" y="12661"/>
                    </a:lnTo>
                    <a:lnTo>
                      <a:pt x="907" y="12595"/>
                    </a:lnTo>
                    <a:lnTo>
                      <a:pt x="907" y="12463"/>
                    </a:lnTo>
                    <a:lnTo>
                      <a:pt x="825" y="12397"/>
                    </a:lnTo>
                    <a:lnTo>
                      <a:pt x="825" y="11985"/>
                    </a:lnTo>
                    <a:lnTo>
                      <a:pt x="825" y="11705"/>
                    </a:lnTo>
                    <a:cubicBezTo>
                      <a:pt x="907" y="11573"/>
                      <a:pt x="907" y="11507"/>
                      <a:pt x="973" y="11359"/>
                    </a:cubicBezTo>
                    <a:cubicBezTo>
                      <a:pt x="973" y="11227"/>
                      <a:pt x="973" y="11095"/>
                      <a:pt x="1039" y="11012"/>
                    </a:cubicBezTo>
                    <a:lnTo>
                      <a:pt x="1039" y="10880"/>
                    </a:lnTo>
                    <a:lnTo>
                      <a:pt x="1039" y="10814"/>
                    </a:lnTo>
                    <a:cubicBezTo>
                      <a:pt x="1039" y="10748"/>
                      <a:pt x="1105" y="10682"/>
                      <a:pt x="1105" y="10600"/>
                    </a:cubicBezTo>
                    <a:lnTo>
                      <a:pt x="1105" y="10534"/>
                    </a:lnTo>
                    <a:lnTo>
                      <a:pt x="1105" y="10468"/>
                    </a:lnTo>
                    <a:lnTo>
                      <a:pt x="1105" y="10402"/>
                    </a:lnTo>
                    <a:lnTo>
                      <a:pt x="1105" y="10270"/>
                    </a:lnTo>
                    <a:lnTo>
                      <a:pt x="1105" y="10122"/>
                    </a:lnTo>
                    <a:lnTo>
                      <a:pt x="1171" y="10056"/>
                    </a:lnTo>
                    <a:lnTo>
                      <a:pt x="1171" y="9924"/>
                    </a:lnTo>
                    <a:lnTo>
                      <a:pt x="1171" y="9710"/>
                    </a:lnTo>
                    <a:cubicBezTo>
                      <a:pt x="1237" y="9710"/>
                      <a:pt x="1237" y="9644"/>
                      <a:pt x="1237" y="9578"/>
                    </a:cubicBezTo>
                    <a:cubicBezTo>
                      <a:pt x="1237" y="9512"/>
                      <a:pt x="1319" y="9363"/>
                      <a:pt x="1319" y="9297"/>
                    </a:cubicBezTo>
                    <a:cubicBezTo>
                      <a:pt x="1385" y="9165"/>
                      <a:pt x="1385" y="9099"/>
                      <a:pt x="1451" y="8951"/>
                    </a:cubicBezTo>
                    <a:cubicBezTo>
                      <a:pt x="1451" y="8885"/>
                      <a:pt x="1517" y="8885"/>
                      <a:pt x="1517" y="8819"/>
                    </a:cubicBezTo>
                    <a:cubicBezTo>
                      <a:pt x="1517" y="8753"/>
                      <a:pt x="1517" y="8753"/>
                      <a:pt x="1583" y="8687"/>
                    </a:cubicBezTo>
                    <a:lnTo>
                      <a:pt x="1583" y="8621"/>
                    </a:lnTo>
                    <a:lnTo>
                      <a:pt x="1649" y="8539"/>
                    </a:lnTo>
                    <a:cubicBezTo>
                      <a:pt x="1649" y="8473"/>
                      <a:pt x="1649" y="8473"/>
                      <a:pt x="1732" y="8407"/>
                    </a:cubicBezTo>
                    <a:cubicBezTo>
                      <a:pt x="1732" y="8341"/>
                      <a:pt x="1732" y="8341"/>
                      <a:pt x="1798" y="8275"/>
                    </a:cubicBezTo>
                    <a:lnTo>
                      <a:pt x="1798" y="8209"/>
                    </a:lnTo>
                    <a:lnTo>
                      <a:pt x="1863" y="8209"/>
                    </a:lnTo>
                    <a:cubicBezTo>
                      <a:pt x="1863" y="8127"/>
                      <a:pt x="1929" y="8127"/>
                      <a:pt x="1929" y="8061"/>
                    </a:cubicBezTo>
                    <a:cubicBezTo>
                      <a:pt x="1929" y="7995"/>
                      <a:pt x="1995" y="7995"/>
                      <a:pt x="2061" y="7929"/>
                    </a:cubicBezTo>
                    <a:cubicBezTo>
                      <a:pt x="2144" y="7863"/>
                      <a:pt x="2210" y="7797"/>
                      <a:pt x="2276" y="7648"/>
                    </a:cubicBezTo>
                    <a:cubicBezTo>
                      <a:pt x="2276" y="7582"/>
                      <a:pt x="2342" y="7516"/>
                      <a:pt x="2408" y="7385"/>
                    </a:cubicBezTo>
                    <a:cubicBezTo>
                      <a:pt x="2474" y="7302"/>
                      <a:pt x="2556" y="7236"/>
                      <a:pt x="2622" y="7104"/>
                    </a:cubicBezTo>
                    <a:cubicBezTo>
                      <a:pt x="2688" y="6972"/>
                      <a:pt x="2820" y="6758"/>
                      <a:pt x="2886" y="6626"/>
                    </a:cubicBezTo>
                    <a:cubicBezTo>
                      <a:pt x="2886" y="6560"/>
                      <a:pt x="2968" y="6478"/>
                      <a:pt x="2968" y="6478"/>
                    </a:cubicBezTo>
                    <a:lnTo>
                      <a:pt x="3034" y="6412"/>
                    </a:lnTo>
                    <a:lnTo>
                      <a:pt x="3034" y="6346"/>
                    </a:lnTo>
                    <a:cubicBezTo>
                      <a:pt x="3034" y="6280"/>
                      <a:pt x="3100" y="6214"/>
                      <a:pt x="3100" y="6214"/>
                    </a:cubicBezTo>
                    <a:cubicBezTo>
                      <a:pt x="3100" y="6148"/>
                      <a:pt x="3100" y="6148"/>
                      <a:pt x="3166" y="6065"/>
                    </a:cubicBezTo>
                    <a:cubicBezTo>
                      <a:pt x="3166" y="5999"/>
                      <a:pt x="3232" y="5933"/>
                      <a:pt x="3232" y="5867"/>
                    </a:cubicBezTo>
                    <a:cubicBezTo>
                      <a:pt x="3298" y="5802"/>
                      <a:pt x="3298" y="5736"/>
                      <a:pt x="3381" y="5653"/>
                    </a:cubicBezTo>
                    <a:cubicBezTo>
                      <a:pt x="3512" y="5389"/>
                      <a:pt x="3710" y="5109"/>
                      <a:pt x="3925" y="4911"/>
                    </a:cubicBezTo>
                    <a:lnTo>
                      <a:pt x="3991" y="4829"/>
                    </a:lnTo>
                    <a:cubicBezTo>
                      <a:pt x="4057" y="4829"/>
                      <a:pt x="4057" y="4763"/>
                      <a:pt x="4057" y="4763"/>
                    </a:cubicBezTo>
                    <a:cubicBezTo>
                      <a:pt x="4123" y="4697"/>
                      <a:pt x="4205" y="4631"/>
                      <a:pt x="4271" y="4565"/>
                    </a:cubicBezTo>
                    <a:cubicBezTo>
                      <a:pt x="4403" y="4499"/>
                      <a:pt x="4535" y="4350"/>
                      <a:pt x="4617" y="4284"/>
                    </a:cubicBezTo>
                    <a:cubicBezTo>
                      <a:pt x="4683" y="4284"/>
                      <a:pt x="4749" y="4219"/>
                      <a:pt x="4815" y="4153"/>
                    </a:cubicBezTo>
                    <a:cubicBezTo>
                      <a:pt x="4815" y="4153"/>
                      <a:pt x="4881" y="4087"/>
                      <a:pt x="4947" y="4004"/>
                    </a:cubicBezTo>
                    <a:cubicBezTo>
                      <a:pt x="5029" y="3938"/>
                      <a:pt x="5095" y="3872"/>
                      <a:pt x="5161" y="3872"/>
                    </a:cubicBezTo>
                    <a:cubicBezTo>
                      <a:pt x="5161" y="3806"/>
                      <a:pt x="5227" y="3806"/>
                      <a:pt x="5293" y="3740"/>
                    </a:cubicBezTo>
                    <a:lnTo>
                      <a:pt x="5359" y="3740"/>
                    </a:lnTo>
                    <a:lnTo>
                      <a:pt x="5442" y="3674"/>
                    </a:lnTo>
                    <a:cubicBezTo>
                      <a:pt x="5508" y="3674"/>
                      <a:pt x="5508" y="3592"/>
                      <a:pt x="5574" y="3592"/>
                    </a:cubicBezTo>
                    <a:cubicBezTo>
                      <a:pt x="5574" y="3526"/>
                      <a:pt x="5640" y="3526"/>
                      <a:pt x="5706" y="3460"/>
                    </a:cubicBezTo>
                    <a:cubicBezTo>
                      <a:pt x="5706" y="3460"/>
                      <a:pt x="5771" y="3460"/>
                      <a:pt x="5771" y="3394"/>
                    </a:cubicBezTo>
                    <a:cubicBezTo>
                      <a:pt x="5986" y="3262"/>
                      <a:pt x="6118" y="3114"/>
                      <a:pt x="6266" y="3048"/>
                    </a:cubicBezTo>
                    <a:cubicBezTo>
                      <a:pt x="6332" y="2982"/>
                      <a:pt x="6464" y="2916"/>
                      <a:pt x="6530" y="2850"/>
                    </a:cubicBezTo>
                    <a:cubicBezTo>
                      <a:pt x="6596" y="2850"/>
                      <a:pt x="6744" y="2767"/>
                      <a:pt x="6810" y="2701"/>
                    </a:cubicBezTo>
                    <a:cubicBezTo>
                      <a:pt x="6942" y="2636"/>
                      <a:pt x="7008" y="2570"/>
                      <a:pt x="7091" y="2570"/>
                    </a:cubicBezTo>
                    <a:cubicBezTo>
                      <a:pt x="7157" y="2504"/>
                      <a:pt x="7223" y="2504"/>
                      <a:pt x="7289" y="2438"/>
                    </a:cubicBezTo>
                    <a:cubicBezTo>
                      <a:pt x="7289" y="2438"/>
                      <a:pt x="7354" y="2438"/>
                      <a:pt x="7420" y="2355"/>
                    </a:cubicBezTo>
                    <a:cubicBezTo>
                      <a:pt x="7569" y="2355"/>
                      <a:pt x="7635" y="2289"/>
                      <a:pt x="7767" y="2223"/>
                    </a:cubicBezTo>
                    <a:lnTo>
                      <a:pt x="7833" y="2223"/>
                    </a:lnTo>
                    <a:lnTo>
                      <a:pt x="7915" y="2157"/>
                    </a:lnTo>
                    <a:cubicBezTo>
                      <a:pt x="7981" y="2157"/>
                      <a:pt x="8047" y="2157"/>
                      <a:pt x="8047" y="2091"/>
                    </a:cubicBezTo>
                    <a:cubicBezTo>
                      <a:pt x="8113" y="2091"/>
                      <a:pt x="8179" y="2091"/>
                      <a:pt x="8245" y="2025"/>
                    </a:cubicBezTo>
                    <a:lnTo>
                      <a:pt x="8393" y="2025"/>
                    </a:lnTo>
                    <a:cubicBezTo>
                      <a:pt x="8459" y="2025"/>
                      <a:pt x="8525" y="2025"/>
                      <a:pt x="8591" y="1943"/>
                    </a:cubicBezTo>
                    <a:lnTo>
                      <a:pt x="8740" y="1943"/>
                    </a:lnTo>
                    <a:cubicBezTo>
                      <a:pt x="9003" y="1877"/>
                      <a:pt x="9284" y="1877"/>
                      <a:pt x="9564" y="1811"/>
                    </a:cubicBezTo>
                    <a:cubicBezTo>
                      <a:pt x="9696" y="1811"/>
                      <a:pt x="9828" y="1811"/>
                      <a:pt x="9976" y="1745"/>
                    </a:cubicBezTo>
                    <a:lnTo>
                      <a:pt x="10240" y="1745"/>
                    </a:lnTo>
                    <a:cubicBezTo>
                      <a:pt x="10240" y="1679"/>
                      <a:pt x="10306" y="1679"/>
                      <a:pt x="10306" y="1679"/>
                    </a:cubicBezTo>
                    <a:lnTo>
                      <a:pt x="10455" y="1679"/>
                    </a:lnTo>
                    <a:lnTo>
                      <a:pt x="10520" y="1613"/>
                    </a:lnTo>
                    <a:cubicBezTo>
                      <a:pt x="10586" y="1613"/>
                      <a:pt x="10652" y="1613"/>
                      <a:pt x="10652" y="1531"/>
                    </a:cubicBezTo>
                    <a:lnTo>
                      <a:pt x="10867" y="1531"/>
                    </a:lnTo>
                    <a:cubicBezTo>
                      <a:pt x="10999" y="1465"/>
                      <a:pt x="11131" y="1465"/>
                      <a:pt x="11279" y="1399"/>
                    </a:cubicBezTo>
                    <a:cubicBezTo>
                      <a:pt x="11543" y="1333"/>
                      <a:pt x="11823" y="1333"/>
                      <a:pt x="12103" y="1333"/>
                    </a:cubicBezTo>
                    <a:cubicBezTo>
                      <a:pt x="12169" y="1267"/>
                      <a:pt x="12235" y="1267"/>
                      <a:pt x="12301" y="1267"/>
                    </a:cubicBezTo>
                    <a:lnTo>
                      <a:pt x="13192" y="1267"/>
                    </a:lnTo>
                    <a:cubicBezTo>
                      <a:pt x="13274" y="1267"/>
                      <a:pt x="13406" y="1201"/>
                      <a:pt x="13472" y="1201"/>
                    </a:cubicBezTo>
                    <a:lnTo>
                      <a:pt x="13686" y="1201"/>
                    </a:lnTo>
                    <a:lnTo>
                      <a:pt x="13884" y="1118"/>
                    </a:lnTo>
                    <a:lnTo>
                      <a:pt x="14577" y="1118"/>
                    </a:lnTo>
                    <a:cubicBezTo>
                      <a:pt x="14643" y="1118"/>
                      <a:pt x="14709" y="1118"/>
                      <a:pt x="14775" y="1053"/>
                    </a:cubicBezTo>
                    <a:lnTo>
                      <a:pt x="15665" y="1053"/>
                    </a:lnTo>
                    <a:cubicBezTo>
                      <a:pt x="15852" y="1053"/>
                      <a:pt x="16068" y="1082"/>
                      <a:pt x="16294" y="1082"/>
                    </a:cubicBezTo>
                    <a:cubicBezTo>
                      <a:pt x="16407" y="1082"/>
                      <a:pt x="16523" y="1075"/>
                      <a:pt x="16638" y="1053"/>
                    </a:cubicBezTo>
                    <a:lnTo>
                      <a:pt x="17116" y="1053"/>
                    </a:lnTo>
                    <a:cubicBezTo>
                      <a:pt x="17248" y="1053"/>
                      <a:pt x="17463" y="1053"/>
                      <a:pt x="17595" y="987"/>
                    </a:cubicBezTo>
                    <a:cubicBezTo>
                      <a:pt x="17941" y="987"/>
                      <a:pt x="18221" y="921"/>
                      <a:pt x="18485" y="921"/>
                    </a:cubicBezTo>
                    <a:close/>
                    <a:moveTo>
                      <a:pt x="18765" y="1"/>
                    </a:moveTo>
                    <a:cubicBezTo>
                      <a:pt x="18534" y="1"/>
                      <a:pt x="18304" y="30"/>
                      <a:pt x="18073" y="30"/>
                    </a:cubicBezTo>
                    <a:cubicBezTo>
                      <a:pt x="17726" y="96"/>
                      <a:pt x="17463" y="96"/>
                      <a:pt x="17182" y="162"/>
                    </a:cubicBezTo>
                    <a:lnTo>
                      <a:pt x="16770" y="162"/>
                    </a:lnTo>
                    <a:cubicBezTo>
                      <a:pt x="16704" y="228"/>
                      <a:pt x="16638" y="228"/>
                      <a:pt x="16490" y="228"/>
                    </a:cubicBezTo>
                    <a:lnTo>
                      <a:pt x="16292" y="228"/>
                    </a:lnTo>
                    <a:cubicBezTo>
                      <a:pt x="16012" y="228"/>
                      <a:pt x="15748" y="162"/>
                      <a:pt x="15401" y="162"/>
                    </a:cubicBezTo>
                    <a:lnTo>
                      <a:pt x="15187" y="162"/>
                    </a:lnTo>
                    <a:cubicBezTo>
                      <a:pt x="15055" y="162"/>
                      <a:pt x="14989" y="228"/>
                      <a:pt x="14923" y="228"/>
                    </a:cubicBezTo>
                    <a:lnTo>
                      <a:pt x="14429" y="228"/>
                    </a:lnTo>
                    <a:cubicBezTo>
                      <a:pt x="14165" y="294"/>
                      <a:pt x="13884" y="294"/>
                      <a:pt x="13538" y="376"/>
                    </a:cubicBezTo>
                    <a:lnTo>
                      <a:pt x="13340" y="376"/>
                    </a:lnTo>
                    <a:cubicBezTo>
                      <a:pt x="13274" y="376"/>
                      <a:pt x="13192" y="376"/>
                      <a:pt x="13126" y="442"/>
                    </a:cubicBezTo>
                    <a:lnTo>
                      <a:pt x="12301" y="442"/>
                    </a:lnTo>
                    <a:cubicBezTo>
                      <a:pt x="12235" y="442"/>
                      <a:pt x="12169" y="508"/>
                      <a:pt x="12103" y="508"/>
                    </a:cubicBezTo>
                    <a:lnTo>
                      <a:pt x="11889" y="508"/>
                    </a:lnTo>
                    <a:cubicBezTo>
                      <a:pt x="11543" y="508"/>
                      <a:pt x="11279" y="574"/>
                      <a:pt x="10999" y="640"/>
                    </a:cubicBezTo>
                    <a:cubicBezTo>
                      <a:pt x="10933" y="640"/>
                      <a:pt x="10867" y="706"/>
                      <a:pt x="10801" y="706"/>
                    </a:cubicBezTo>
                    <a:cubicBezTo>
                      <a:pt x="10718" y="706"/>
                      <a:pt x="10652" y="789"/>
                      <a:pt x="10586" y="789"/>
                    </a:cubicBezTo>
                    <a:cubicBezTo>
                      <a:pt x="10455" y="789"/>
                      <a:pt x="10389" y="855"/>
                      <a:pt x="10306" y="855"/>
                    </a:cubicBezTo>
                    <a:cubicBezTo>
                      <a:pt x="10306" y="855"/>
                      <a:pt x="10240" y="921"/>
                      <a:pt x="10174" y="921"/>
                    </a:cubicBezTo>
                    <a:lnTo>
                      <a:pt x="10108" y="921"/>
                    </a:lnTo>
                    <a:lnTo>
                      <a:pt x="9976" y="987"/>
                    </a:lnTo>
                    <a:lnTo>
                      <a:pt x="9828" y="987"/>
                    </a:lnTo>
                    <a:cubicBezTo>
                      <a:pt x="9696" y="1053"/>
                      <a:pt x="9564" y="1053"/>
                      <a:pt x="9482" y="1118"/>
                    </a:cubicBezTo>
                    <a:cubicBezTo>
                      <a:pt x="9218" y="1118"/>
                      <a:pt x="8937" y="1201"/>
                      <a:pt x="8740" y="1201"/>
                    </a:cubicBezTo>
                    <a:cubicBezTo>
                      <a:pt x="8591" y="1267"/>
                      <a:pt x="8459" y="1267"/>
                      <a:pt x="8327" y="1267"/>
                    </a:cubicBezTo>
                    <a:lnTo>
                      <a:pt x="8245" y="1333"/>
                    </a:lnTo>
                    <a:lnTo>
                      <a:pt x="8113" y="1333"/>
                    </a:lnTo>
                    <a:cubicBezTo>
                      <a:pt x="8047" y="1399"/>
                      <a:pt x="7981" y="1399"/>
                      <a:pt x="7915" y="1399"/>
                    </a:cubicBezTo>
                    <a:cubicBezTo>
                      <a:pt x="7767" y="1465"/>
                      <a:pt x="7635" y="1531"/>
                      <a:pt x="7569" y="1613"/>
                    </a:cubicBezTo>
                    <a:cubicBezTo>
                      <a:pt x="7420" y="1613"/>
                      <a:pt x="7289" y="1679"/>
                      <a:pt x="7223" y="1745"/>
                    </a:cubicBezTo>
                    <a:cubicBezTo>
                      <a:pt x="6744" y="1943"/>
                      <a:pt x="6398" y="2223"/>
                      <a:pt x="5986" y="2504"/>
                    </a:cubicBezTo>
                    <a:cubicBezTo>
                      <a:pt x="5574" y="2767"/>
                      <a:pt x="5293" y="3114"/>
                      <a:pt x="5095" y="3262"/>
                    </a:cubicBezTo>
                    <a:lnTo>
                      <a:pt x="5029" y="3328"/>
                    </a:lnTo>
                    <a:lnTo>
                      <a:pt x="4947" y="3328"/>
                    </a:lnTo>
                    <a:cubicBezTo>
                      <a:pt x="4947" y="3394"/>
                      <a:pt x="4881" y="3394"/>
                      <a:pt x="4815" y="3394"/>
                    </a:cubicBezTo>
                    <a:cubicBezTo>
                      <a:pt x="4749" y="3460"/>
                      <a:pt x="4683" y="3526"/>
                      <a:pt x="4617" y="3526"/>
                    </a:cubicBezTo>
                    <a:cubicBezTo>
                      <a:pt x="4535" y="3592"/>
                      <a:pt x="4403" y="3674"/>
                      <a:pt x="4337" y="3674"/>
                    </a:cubicBezTo>
                    <a:cubicBezTo>
                      <a:pt x="4271" y="3740"/>
                      <a:pt x="4205" y="3806"/>
                      <a:pt x="4123" y="3872"/>
                    </a:cubicBezTo>
                    <a:cubicBezTo>
                      <a:pt x="3793" y="4087"/>
                      <a:pt x="3578" y="4284"/>
                      <a:pt x="3381" y="4565"/>
                    </a:cubicBezTo>
                    <a:cubicBezTo>
                      <a:pt x="3381" y="4565"/>
                      <a:pt x="3298" y="4631"/>
                      <a:pt x="3232" y="4697"/>
                    </a:cubicBezTo>
                    <a:cubicBezTo>
                      <a:pt x="3232" y="4763"/>
                      <a:pt x="3166" y="4829"/>
                      <a:pt x="3166" y="4829"/>
                    </a:cubicBezTo>
                    <a:lnTo>
                      <a:pt x="3100" y="4911"/>
                    </a:lnTo>
                    <a:lnTo>
                      <a:pt x="3100" y="4977"/>
                    </a:lnTo>
                    <a:cubicBezTo>
                      <a:pt x="3034" y="4977"/>
                      <a:pt x="3034" y="5043"/>
                      <a:pt x="3034" y="5043"/>
                    </a:cubicBezTo>
                    <a:cubicBezTo>
                      <a:pt x="3034" y="5109"/>
                      <a:pt x="3034" y="5109"/>
                      <a:pt x="2968" y="5109"/>
                    </a:cubicBezTo>
                    <a:lnTo>
                      <a:pt x="2968" y="5175"/>
                    </a:lnTo>
                    <a:cubicBezTo>
                      <a:pt x="2968" y="5323"/>
                      <a:pt x="2886" y="5389"/>
                      <a:pt x="2886" y="5521"/>
                    </a:cubicBezTo>
                    <a:cubicBezTo>
                      <a:pt x="2886" y="5521"/>
                      <a:pt x="2820" y="5521"/>
                      <a:pt x="2820" y="5587"/>
                    </a:cubicBezTo>
                    <a:cubicBezTo>
                      <a:pt x="2820" y="5587"/>
                      <a:pt x="2754" y="5653"/>
                      <a:pt x="2754" y="5736"/>
                    </a:cubicBezTo>
                    <a:cubicBezTo>
                      <a:pt x="2688" y="5802"/>
                      <a:pt x="2688" y="5867"/>
                      <a:pt x="2622" y="5933"/>
                    </a:cubicBezTo>
                    <a:cubicBezTo>
                      <a:pt x="2622" y="5999"/>
                      <a:pt x="2556" y="5999"/>
                      <a:pt x="2556" y="6065"/>
                    </a:cubicBezTo>
                    <a:lnTo>
                      <a:pt x="2556" y="6148"/>
                    </a:lnTo>
                    <a:lnTo>
                      <a:pt x="2474" y="6148"/>
                    </a:lnTo>
                    <a:cubicBezTo>
                      <a:pt x="2474" y="6280"/>
                      <a:pt x="2408" y="6346"/>
                      <a:pt x="2342" y="6412"/>
                    </a:cubicBezTo>
                    <a:cubicBezTo>
                      <a:pt x="2276" y="6478"/>
                      <a:pt x="2276" y="6560"/>
                      <a:pt x="2210" y="6626"/>
                    </a:cubicBezTo>
                    <a:cubicBezTo>
                      <a:pt x="2144" y="6692"/>
                      <a:pt x="2061" y="6758"/>
                      <a:pt x="2061" y="6890"/>
                    </a:cubicBezTo>
                    <a:cubicBezTo>
                      <a:pt x="1995" y="6972"/>
                      <a:pt x="1929" y="7038"/>
                      <a:pt x="1863" y="7104"/>
                    </a:cubicBezTo>
                    <a:cubicBezTo>
                      <a:pt x="1863" y="7104"/>
                      <a:pt x="1798" y="7170"/>
                      <a:pt x="1798" y="7236"/>
                    </a:cubicBezTo>
                    <a:lnTo>
                      <a:pt x="1732" y="7302"/>
                    </a:lnTo>
                    <a:cubicBezTo>
                      <a:pt x="1649" y="7385"/>
                      <a:pt x="1583" y="7451"/>
                      <a:pt x="1517" y="7582"/>
                    </a:cubicBezTo>
                    <a:cubicBezTo>
                      <a:pt x="1451" y="7582"/>
                      <a:pt x="1451" y="7648"/>
                      <a:pt x="1451" y="7648"/>
                    </a:cubicBezTo>
                    <a:lnTo>
                      <a:pt x="1319" y="7797"/>
                    </a:lnTo>
                    <a:cubicBezTo>
                      <a:pt x="1237" y="7863"/>
                      <a:pt x="1237" y="7929"/>
                      <a:pt x="1171" y="7929"/>
                    </a:cubicBezTo>
                    <a:cubicBezTo>
                      <a:pt x="1171" y="7995"/>
                      <a:pt x="1105" y="8061"/>
                      <a:pt x="1105" y="8061"/>
                    </a:cubicBezTo>
                    <a:cubicBezTo>
                      <a:pt x="1039" y="8209"/>
                      <a:pt x="973" y="8275"/>
                      <a:pt x="973" y="8407"/>
                    </a:cubicBezTo>
                    <a:cubicBezTo>
                      <a:pt x="907" y="8473"/>
                      <a:pt x="907" y="8539"/>
                      <a:pt x="825" y="8539"/>
                    </a:cubicBezTo>
                    <a:cubicBezTo>
                      <a:pt x="825" y="8621"/>
                      <a:pt x="825" y="8687"/>
                      <a:pt x="759" y="8753"/>
                    </a:cubicBezTo>
                    <a:cubicBezTo>
                      <a:pt x="759" y="8819"/>
                      <a:pt x="693" y="8951"/>
                      <a:pt x="693" y="9099"/>
                    </a:cubicBezTo>
                    <a:cubicBezTo>
                      <a:pt x="627" y="9165"/>
                      <a:pt x="561" y="9297"/>
                      <a:pt x="561" y="9446"/>
                    </a:cubicBezTo>
                    <a:cubicBezTo>
                      <a:pt x="561" y="9512"/>
                      <a:pt x="495" y="9512"/>
                      <a:pt x="495" y="9578"/>
                    </a:cubicBezTo>
                    <a:cubicBezTo>
                      <a:pt x="495" y="9644"/>
                      <a:pt x="495" y="9710"/>
                      <a:pt x="412" y="9776"/>
                    </a:cubicBezTo>
                    <a:lnTo>
                      <a:pt x="412" y="9924"/>
                    </a:lnTo>
                    <a:lnTo>
                      <a:pt x="412" y="10122"/>
                    </a:lnTo>
                    <a:cubicBezTo>
                      <a:pt x="346" y="10188"/>
                      <a:pt x="346" y="10188"/>
                      <a:pt x="346" y="10270"/>
                    </a:cubicBezTo>
                    <a:lnTo>
                      <a:pt x="346" y="10468"/>
                    </a:lnTo>
                    <a:lnTo>
                      <a:pt x="346" y="10534"/>
                    </a:lnTo>
                    <a:lnTo>
                      <a:pt x="280" y="10682"/>
                    </a:lnTo>
                    <a:cubicBezTo>
                      <a:pt x="280" y="10814"/>
                      <a:pt x="280" y="10880"/>
                      <a:pt x="215" y="11012"/>
                    </a:cubicBezTo>
                    <a:cubicBezTo>
                      <a:pt x="215" y="11095"/>
                      <a:pt x="149" y="11227"/>
                      <a:pt x="149" y="11293"/>
                    </a:cubicBezTo>
                    <a:lnTo>
                      <a:pt x="149" y="11507"/>
                    </a:lnTo>
                    <a:lnTo>
                      <a:pt x="83" y="11573"/>
                    </a:lnTo>
                    <a:lnTo>
                      <a:pt x="83" y="11639"/>
                    </a:lnTo>
                    <a:lnTo>
                      <a:pt x="83" y="12397"/>
                    </a:lnTo>
                    <a:lnTo>
                      <a:pt x="83" y="12661"/>
                    </a:lnTo>
                    <a:lnTo>
                      <a:pt x="83" y="12810"/>
                    </a:lnTo>
                    <a:lnTo>
                      <a:pt x="83" y="12876"/>
                    </a:lnTo>
                    <a:lnTo>
                      <a:pt x="83" y="13008"/>
                    </a:lnTo>
                    <a:cubicBezTo>
                      <a:pt x="0" y="13073"/>
                      <a:pt x="0" y="13222"/>
                      <a:pt x="0" y="13288"/>
                    </a:cubicBezTo>
                    <a:lnTo>
                      <a:pt x="0" y="13420"/>
                    </a:lnTo>
                    <a:lnTo>
                      <a:pt x="0" y="13486"/>
                    </a:lnTo>
                    <a:lnTo>
                      <a:pt x="0" y="13634"/>
                    </a:lnTo>
                    <a:lnTo>
                      <a:pt x="0" y="13980"/>
                    </a:lnTo>
                    <a:lnTo>
                      <a:pt x="0" y="14178"/>
                    </a:lnTo>
                    <a:lnTo>
                      <a:pt x="0" y="14393"/>
                    </a:lnTo>
                    <a:lnTo>
                      <a:pt x="0" y="14722"/>
                    </a:lnTo>
                    <a:cubicBezTo>
                      <a:pt x="0" y="14805"/>
                      <a:pt x="83" y="14937"/>
                      <a:pt x="83" y="15069"/>
                    </a:cubicBezTo>
                    <a:cubicBezTo>
                      <a:pt x="83" y="15135"/>
                      <a:pt x="83" y="15283"/>
                      <a:pt x="149" y="15415"/>
                    </a:cubicBezTo>
                    <a:lnTo>
                      <a:pt x="149" y="15761"/>
                    </a:lnTo>
                    <a:cubicBezTo>
                      <a:pt x="215" y="15827"/>
                      <a:pt x="215" y="15827"/>
                      <a:pt x="215" y="15893"/>
                    </a:cubicBezTo>
                    <a:lnTo>
                      <a:pt x="280" y="16108"/>
                    </a:lnTo>
                    <a:lnTo>
                      <a:pt x="280" y="16174"/>
                    </a:lnTo>
                    <a:lnTo>
                      <a:pt x="346" y="16239"/>
                    </a:lnTo>
                    <a:lnTo>
                      <a:pt x="412" y="16454"/>
                    </a:lnTo>
                    <a:cubicBezTo>
                      <a:pt x="495" y="16652"/>
                      <a:pt x="561" y="16866"/>
                      <a:pt x="693" y="17064"/>
                    </a:cubicBezTo>
                    <a:lnTo>
                      <a:pt x="825" y="17410"/>
                    </a:lnTo>
                    <a:cubicBezTo>
                      <a:pt x="907" y="17476"/>
                      <a:pt x="907" y="17542"/>
                      <a:pt x="973" y="17691"/>
                    </a:cubicBezTo>
                    <a:cubicBezTo>
                      <a:pt x="1039" y="17888"/>
                      <a:pt x="1105" y="18103"/>
                      <a:pt x="1237" y="18301"/>
                    </a:cubicBezTo>
                    <a:cubicBezTo>
                      <a:pt x="1319" y="18515"/>
                      <a:pt x="1451" y="18713"/>
                      <a:pt x="1517" y="18927"/>
                    </a:cubicBezTo>
                    <a:cubicBezTo>
                      <a:pt x="1649" y="19125"/>
                      <a:pt x="1732" y="19340"/>
                      <a:pt x="1863" y="19537"/>
                    </a:cubicBezTo>
                    <a:lnTo>
                      <a:pt x="1995" y="19669"/>
                    </a:lnTo>
                    <a:lnTo>
                      <a:pt x="1995" y="19752"/>
                    </a:lnTo>
                    <a:cubicBezTo>
                      <a:pt x="1995" y="19752"/>
                      <a:pt x="1995" y="19818"/>
                      <a:pt x="2061" y="19818"/>
                    </a:cubicBezTo>
                    <a:cubicBezTo>
                      <a:pt x="2061" y="19884"/>
                      <a:pt x="2144" y="19950"/>
                      <a:pt x="2210" y="20016"/>
                    </a:cubicBezTo>
                    <a:lnTo>
                      <a:pt x="2342" y="20164"/>
                    </a:lnTo>
                    <a:cubicBezTo>
                      <a:pt x="2342" y="20230"/>
                      <a:pt x="2408" y="20230"/>
                      <a:pt x="2408" y="20230"/>
                    </a:cubicBezTo>
                    <a:lnTo>
                      <a:pt x="2474" y="20296"/>
                    </a:lnTo>
                    <a:lnTo>
                      <a:pt x="2556" y="20296"/>
                    </a:lnTo>
                    <a:cubicBezTo>
                      <a:pt x="2556" y="20362"/>
                      <a:pt x="2622" y="20362"/>
                      <a:pt x="2622" y="20362"/>
                    </a:cubicBezTo>
                    <a:lnTo>
                      <a:pt x="2754" y="20428"/>
                    </a:lnTo>
                    <a:lnTo>
                      <a:pt x="2820" y="20494"/>
                    </a:lnTo>
                    <a:lnTo>
                      <a:pt x="2886" y="20494"/>
                    </a:lnTo>
                    <a:lnTo>
                      <a:pt x="3034" y="20576"/>
                    </a:lnTo>
                    <a:lnTo>
                      <a:pt x="3100" y="20576"/>
                    </a:lnTo>
                    <a:lnTo>
                      <a:pt x="3166" y="20642"/>
                    </a:lnTo>
                    <a:lnTo>
                      <a:pt x="3298" y="20708"/>
                    </a:lnTo>
                    <a:lnTo>
                      <a:pt x="3446" y="20774"/>
                    </a:lnTo>
                    <a:cubicBezTo>
                      <a:pt x="3512" y="20774"/>
                      <a:pt x="3512" y="20840"/>
                      <a:pt x="3578" y="20840"/>
                    </a:cubicBezTo>
                    <a:lnTo>
                      <a:pt x="3644" y="20840"/>
                    </a:lnTo>
                    <a:lnTo>
                      <a:pt x="3793" y="20906"/>
                    </a:lnTo>
                    <a:lnTo>
                      <a:pt x="3991" y="20988"/>
                    </a:lnTo>
                    <a:cubicBezTo>
                      <a:pt x="4057" y="20988"/>
                      <a:pt x="4205" y="21054"/>
                      <a:pt x="4271" y="21120"/>
                    </a:cubicBezTo>
                    <a:cubicBezTo>
                      <a:pt x="4469" y="21120"/>
                      <a:pt x="4749" y="21186"/>
                      <a:pt x="4947" y="21252"/>
                    </a:cubicBezTo>
                    <a:cubicBezTo>
                      <a:pt x="5029" y="21318"/>
                      <a:pt x="5161" y="21318"/>
                      <a:pt x="5227" y="21401"/>
                    </a:cubicBezTo>
                    <a:cubicBezTo>
                      <a:pt x="5293" y="21401"/>
                      <a:pt x="5442" y="21401"/>
                      <a:pt x="5508" y="21467"/>
                    </a:cubicBezTo>
                    <a:cubicBezTo>
                      <a:pt x="5640" y="21467"/>
                      <a:pt x="5706" y="21533"/>
                      <a:pt x="5854" y="21533"/>
                    </a:cubicBezTo>
                    <a:lnTo>
                      <a:pt x="5920" y="21599"/>
                    </a:lnTo>
                    <a:lnTo>
                      <a:pt x="6118" y="21665"/>
                    </a:lnTo>
                    <a:cubicBezTo>
                      <a:pt x="6118" y="21665"/>
                      <a:pt x="6184" y="21665"/>
                      <a:pt x="6266" y="21731"/>
                    </a:cubicBezTo>
                    <a:cubicBezTo>
                      <a:pt x="6332" y="21731"/>
                      <a:pt x="6332" y="21731"/>
                      <a:pt x="6398" y="21813"/>
                    </a:cubicBezTo>
                    <a:cubicBezTo>
                      <a:pt x="6530" y="21813"/>
                      <a:pt x="6596" y="21879"/>
                      <a:pt x="6744" y="21879"/>
                    </a:cubicBezTo>
                    <a:cubicBezTo>
                      <a:pt x="6810" y="21879"/>
                      <a:pt x="6942" y="21945"/>
                      <a:pt x="7008" y="21945"/>
                    </a:cubicBezTo>
                    <a:cubicBezTo>
                      <a:pt x="7157" y="22011"/>
                      <a:pt x="7223" y="22011"/>
                      <a:pt x="7289" y="22011"/>
                    </a:cubicBezTo>
                    <a:cubicBezTo>
                      <a:pt x="7354" y="22077"/>
                      <a:pt x="7354" y="22077"/>
                      <a:pt x="7420" y="22077"/>
                    </a:cubicBezTo>
                    <a:cubicBezTo>
                      <a:pt x="7503" y="22077"/>
                      <a:pt x="7503" y="22143"/>
                      <a:pt x="7569" y="22143"/>
                    </a:cubicBezTo>
                    <a:lnTo>
                      <a:pt x="7701" y="22225"/>
                    </a:lnTo>
                    <a:lnTo>
                      <a:pt x="7767" y="22225"/>
                    </a:lnTo>
                    <a:lnTo>
                      <a:pt x="7833" y="22291"/>
                    </a:lnTo>
                    <a:cubicBezTo>
                      <a:pt x="7981" y="22357"/>
                      <a:pt x="8179" y="22423"/>
                      <a:pt x="8393" y="22489"/>
                    </a:cubicBezTo>
                    <a:cubicBezTo>
                      <a:pt x="8740" y="22703"/>
                      <a:pt x="9152" y="22835"/>
                      <a:pt x="9564" y="22901"/>
                    </a:cubicBezTo>
                    <a:cubicBezTo>
                      <a:pt x="9630" y="22901"/>
                      <a:pt x="9696" y="22901"/>
                      <a:pt x="9696" y="22967"/>
                    </a:cubicBezTo>
                    <a:lnTo>
                      <a:pt x="10520" y="22967"/>
                    </a:lnTo>
                    <a:cubicBezTo>
                      <a:pt x="10586" y="22967"/>
                      <a:pt x="10586" y="23050"/>
                      <a:pt x="10652" y="23050"/>
                    </a:cubicBezTo>
                    <a:cubicBezTo>
                      <a:pt x="10999" y="23116"/>
                      <a:pt x="11345" y="23182"/>
                      <a:pt x="11691" y="23248"/>
                    </a:cubicBezTo>
                    <a:lnTo>
                      <a:pt x="11955" y="23248"/>
                    </a:lnTo>
                    <a:cubicBezTo>
                      <a:pt x="12038" y="23248"/>
                      <a:pt x="12103" y="23314"/>
                      <a:pt x="12169" y="23314"/>
                    </a:cubicBezTo>
                    <a:cubicBezTo>
                      <a:pt x="12235" y="23314"/>
                      <a:pt x="12301" y="23314"/>
                      <a:pt x="12367" y="23379"/>
                    </a:cubicBezTo>
                    <a:lnTo>
                      <a:pt x="12582" y="23379"/>
                    </a:lnTo>
                    <a:lnTo>
                      <a:pt x="12648" y="23462"/>
                    </a:lnTo>
                    <a:lnTo>
                      <a:pt x="12714" y="23462"/>
                    </a:lnTo>
                    <a:cubicBezTo>
                      <a:pt x="12780" y="23528"/>
                      <a:pt x="12862" y="23528"/>
                      <a:pt x="12928" y="23528"/>
                    </a:cubicBezTo>
                    <a:cubicBezTo>
                      <a:pt x="13060" y="23594"/>
                      <a:pt x="13274" y="23660"/>
                      <a:pt x="13406" y="23660"/>
                    </a:cubicBezTo>
                    <a:lnTo>
                      <a:pt x="13472" y="23660"/>
                    </a:lnTo>
                    <a:lnTo>
                      <a:pt x="13538" y="23726"/>
                    </a:lnTo>
                    <a:lnTo>
                      <a:pt x="13686" y="23726"/>
                    </a:lnTo>
                    <a:lnTo>
                      <a:pt x="13752" y="23660"/>
                    </a:lnTo>
                    <a:cubicBezTo>
                      <a:pt x="13818" y="23660"/>
                      <a:pt x="13950" y="23594"/>
                      <a:pt x="14016" y="23594"/>
                    </a:cubicBezTo>
                    <a:cubicBezTo>
                      <a:pt x="14165" y="23528"/>
                      <a:pt x="14231" y="23462"/>
                      <a:pt x="14297" y="23379"/>
                    </a:cubicBezTo>
                    <a:cubicBezTo>
                      <a:pt x="14363" y="23314"/>
                      <a:pt x="14363" y="23248"/>
                      <a:pt x="14429" y="23182"/>
                    </a:cubicBezTo>
                    <a:cubicBezTo>
                      <a:pt x="14511" y="23050"/>
                      <a:pt x="14577" y="22901"/>
                      <a:pt x="14577" y="22769"/>
                    </a:cubicBezTo>
                    <a:cubicBezTo>
                      <a:pt x="14643" y="22637"/>
                      <a:pt x="14709" y="22555"/>
                      <a:pt x="14709" y="22423"/>
                    </a:cubicBezTo>
                    <a:cubicBezTo>
                      <a:pt x="14709" y="22357"/>
                      <a:pt x="14775" y="22291"/>
                      <a:pt x="14775" y="22291"/>
                    </a:cubicBezTo>
                    <a:lnTo>
                      <a:pt x="14775" y="22225"/>
                    </a:lnTo>
                    <a:lnTo>
                      <a:pt x="14775" y="22143"/>
                    </a:lnTo>
                    <a:lnTo>
                      <a:pt x="14841" y="22143"/>
                    </a:lnTo>
                    <a:cubicBezTo>
                      <a:pt x="14923" y="22077"/>
                      <a:pt x="14923" y="22011"/>
                      <a:pt x="14989" y="21945"/>
                    </a:cubicBezTo>
                    <a:cubicBezTo>
                      <a:pt x="15055" y="21945"/>
                      <a:pt x="15055" y="21945"/>
                      <a:pt x="15055" y="21879"/>
                    </a:cubicBezTo>
                    <a:cubicBezTo>
                      <a:pt x="15121" y="21879"/>
                      <a:pt x="15121" y="21879"/>
                      <a:pt x="15121" y="21813"/>
                    </a:cubicBezTo>
                    <a:cubicBezTo>
                      <a:pt x="15187" y="21813"/>
                      <a:pt x="15253" y="21731"/>
                      <a:pt x="15253" y="21665"/>
                    </a:cubicBezTo>
                    <a:cubicBezTo>
                      <a:pt x="15335" y="21599"/>
                      <a:pt x="15401" y="21533"/>
                      <a:pt x="15401" y="21467"/>
                    </a:cubicBezTo>
                    <a:cubicBezTo>
                      <a:pt x="15467" y="21401"/>
                      <a:pt x="15467" y="21401"/>
                      <a:pt x="15533" y="21318"/>
                    </a:cubicBezTo>
                    <a:cubicBezTo>
                      <a:pt x="15533" y="21252"/>
                      <a:pt x="15533" y="21252"/>
                      <a:pt x="15599" y="21186"/>
                    </a:cubicBezTo>
                    <a:cubicBezTo>
                      <a:pt x="15599" y="21186"/>
                      <a:pt x="15599" y="21120"/>
                      <a:pt x="15665" y="21054"/>
                    </a:cubicBezTo>
                    <a:cubicBezTo>
                      <a:pt x="15665" y="21054"/>
                      <a:pt x="15748" y="20988"/>
                      <a:pt x="15748" y="20906"/>
                    </a:cubicBezTo>
                    <a:lnTo>
                      <a:pt x="15748" y="20840"/>
                    </a:lnTo>
                    <a:lnTo>
                      <a:pt x="15814" y="20840"/>
                    </a:lnTo>
                    <a:lnTo>
                      <a:pt x="15814" y="20774"/>
                    </a:lnTo>
                    <a:lnTo>
                      <a:pt x="15880" y="20708"/>
                    </a:lnTo>
                    <a:cubicBezTo>
                      <a:pt x="15946" y="20642"/>
                      <a:pt x="15946" y="20576"/>
                      <a:pt x="16012" y="20576"/>
                    </a:cubicBezTo>
                    <a:cubicBezTo>
                      <a:pt x="16012" y="20494"/>
                      <a:pt x="16077" y="20428"/>
                      <a:pt x="16077" y="20428"/>
                    </a:cubicBezTo>
                    <a:lnTo>
                      <a:pt x="16226" y="20296"/>
                    </a:lnTo>
                    <a:cubicBezTo>
                      <a:pt x="16292" y="20230"/>
                      <a:pt x="16292" y="20164"/>
                      <a:pt x="16358" y="20082"/>
                    </a:cubicBezTo>
                    <a:cubicBezTo>
                      <a:pt x="16358" y="20082"/>
                      <a:pt x="16424" y="20016"/>
                      <a:pt x="16490" y="19950"/>
                    </a:cubicBezTo>
                    <a:cubicBezTo>
                      <a:pt x="16490" y="19950"/>
                      <a:pt x="16572" y="19884"/>
                      <a:pt x="16572" y="19818"/>
                    </a:cubicBezTo>
                    <a:lnTo>
                      <a:pt x="16638" y="19752"/>
                    </a:lnTo>
                    <a:lnTo>
                      <a:pt x="16704" y="19752"/>
                    </a:lnTo>
                    <a:lnTo>
                      <a:pt x="16704" y="19669"/>
                    </a:lnTo>
                    <a:cubicBezTo>
                      <a:pt x="16770" y="19669"/>
                      <a:pt x="16770" y="19603"/>
                      <a:pt x="16770" y="19603"/>
                    </a:cubicBezTo>
                    <a:lnTo>
                      <a:pt x="16770" y="19537"/>
                    </a:lnTo>
                    <a:lnTo>
                      <a:pt x="16836" y="19471"/>
                    </a:lnTo>
                    <a:cubicBezTo>
                      <a:pt x="16902" y="19340"/>
                      <a:pt x="16984" y="19191"/>
                      <a:pt x="17050" y="19125"/>
                    </a:cubicBezTo>
                    <a:cubicBezTo>
                      <a:pt x="17050" y="19059"/>
                      <a:pt x="17116" y="18993"/>
                      <a:pt x="17116" y="18927"/>
                    </a:cubicBezTo>
                    <a:cubicBezTo>
                      <a:pt x="17116" y="18845"/>
                      <a:pt x="17182" y="18779"/>
                      <a:pt x="17182" y="18713"/>
                    </a:cubicBezTo>
                    <a:cubicBezTo>
                      <a:pt x="17248" y="18647"/>
                      <a:pt x="17248" y="18581"/>
                      <a:pt x="17248" y="18515"/>
                    </a:cubicBezTo>
                    <a:lnTo>
                      <a:pt x="17314" y="18515"/>
                    </a:lnTo>
                    <a:lnTo>
                      <a:pt x="17314" y="18433"/>
                    </a:lnTo>
                    <a:cubicBezTo>
                      <a:pt x="17314" y="18367"/>
                      <a:pt x="17397" y="18301"/>
                      <a:pt x="17397" y="18301"/>
                    </a:cubicBezTo>
                    <a:cubicBezTo>
                      <a:pt x="17463" y="18235"/>
                      <a:pt x="17463" y="18169"/>
                      <a:pt x="17529" y="18169"/>
                    </a:cubicBezTo>
                    <a:cubicBezTo>
                      <a:pt x="17529" y="18103"/>
                      <a:pt x="17529" y="18020"/>
                      <a:pt x="17595" y="17954"/>
                    </a:cubicBezTo>
                    <a:cubicBezTo>
                      <a:pt x="17595" y="17954"/>
                      <a:pt x="17660" y="17888"/>
                      <a:pt x="17660" y="17822"/>
                    </a:cubicBezTo>
                    <a:cubicBezTo>
                      <a:pt x="17726" y="17757"/>
                      <a:pt x="17809" y="17608"/>
                      <a:pt x="17875" y="17542"/>
                    </a:cubicBezTo>
                    <a:cubicBezTo>
                      <a:pt x="18007" y="17344"/>
                      <a:pt x="18139" y="17130"/>
                      <a:pt x="18221" y="16998"/>
                    </a:cubicBezTo>
                    <a:cubicBezTo>
                      <a:pt x="18353" y="16784"/>
                      <a:pt x="18419" y="16652"/>
                      <a:pt x="18485" y="16454"/>
                    </a:cubicBezTo>
                    <a:cubicBezTo>
                      <a:pt x="18551" y="16454"/>
                      <a:pt x="18551" y="16371"/>
                      <a:pt x="18633" y="16305"/>
                    </a:cubicBezTo>
                    <a:lnTo>
                      <a:pt x="18633" y="16239"/>
                    </a:lnTo>
                    <a:lnTo>
                      <a:pt x="18633" y="16174"/>
                    </a:lnTo>
                    <a:cubicBezTo>
                      <a:pt x="18699" y="16108"/>
                      <a:pt x="18699" y="15959"/>
                      <a:pt x="18699" y="15893"/>
                    </a:cubicBezTo>
                    <a:cubicBezTo>
                      <a:pt x="18699" y="15761"/>
                      <a:pt x="18765" y="15695"/>
                      <a:pt x="18765" y="15629"/>
                    </a:cubicBezTo>
                    <a:lnTo>
                      <a:pt x="18765" y="15481"/>
                    </a:lnTo>
                    <a:lnTo>
                      <a:pt x="18765" y="15415"/>
                    </a:lnTo>
                    <a:cubicBezTo>
                      <a:pt x="18765" y="15481"/>
                      <a:pt x="18831" y="15481"/>
                      <a:pt x="18897" y="15547"/>
                    </a:cubicBezTo>
                    <a:cubicBezTo>
                      <a:pt x="18963" y="15629"/>
                      <a:pt x="19046" y="15629"/>
                      <a:pt x="19112" y="15695"/>
                    </a:cubicBezTo>
                    <a:cubicBezTo>
                      <a:pt x="19178" y="15695"/>
                      <a:pt x="19243" y="15761"/>
                      <a:pt x="19375" y="15761"/>
                    </a:cubicBezTo>
                    <a:cubicBezTo>
                      <a:pt x="19458" y="15827"/>
                      <a:pt x="19590" y="15827"/>
                      <a:pt x="19656" y="15827"/>
                    </a:cubicBezTo>
                    <a:lnTo>
                      <a:pt x="19722" y="15827"/>
                    </a:lnTo>
                    <a:cubicBezTo>
                      <a:pt x="19788" y="15893"/>
                      <a:pt x="19870" y="15893"/>
                      <a:pt x="19936" y="15893"/>
                    </a:cubicBezTo>
                    <a:cubicBezTo>
                      <a:pt x="20002" y="15959"/>
                      <a:pt x="20134" y="16042"/>
                      <a:pt x="20282" y="16108"/>
                    </a:cubicBezTo>
                    <a:lnTo>
                      <a:pt x="20414" y="16108"/>
                    </a:lnTo>
                    <a:lnTo>
                      <a:pt x="20480" y="16174"/>
                    </a:lnTo>
                    <a:lnTo>
                      <a:pt x="20695" y="16174"/>
                    </a:lnTo>
                    <a:cubicBezTo>
                      <a:pt x="20958" y="16239"/>
                      <a:pt x="21305" y="16371"/>
                      <a:pt x="21651" y="16454"/>
                    </a:cubicBezTo>
                    <a:cubicBezTo>
                      <a:pt x="21717" y="16454"/>
                      <a:pt x="21717" y="16454"/>
                      <a:pt x="21783" y="16520"/>
                    </a:cubicBezTo>
                    <a:lnTo>
                      <a:pt x="21931" y="16520"/>
                    </a:lnTo>
                    <a:cubicBezTo>
                      <a:pt x="21997" y="16586"/>
                      <a:pt x="22063" y="16586"/>
                      <a:pt x="22129" y="16652"/>
                    </a:cubicBezTo>
                    <a:lnTo>
                      <a:pt x="22344" y="16652"/>
                    </a:lnTo>
                    <a:cubicBezTo>
                      <a:pt x="22409" y="16718"/>
                      <a:pt x="22409" y="16718"/>
                      <a:pt x="22475" y="16718"/>
                    </a:cubicBezTo>
                    <a:cubicBezTo>
                      <a:pt x="22541" y="16718"/>
                      <a:pt x="22541" y="16718"/>
                      <a:pt x="22607" y="16784"/>
                    </a:cubicBezTo>
                    <a:lnTo>
                      <a:pt x="22756" y="16784"/>
                    </a:lnTo>
                    <a:cubicBezTo>
                      <a:pt x="22822" y="16866"/>
                      <a:pt x="22822" y="16866"/>
                      <a:pt x="22888" y="16866"/>
                    </a:cubicBezTo>
                    <a:lnTo>
                      <a:pt x="22954" y="16866"/>
                    </a:lnTo>
                    <a:cubicBezTo>
                      <a:pt x="22888" y="16866"/>
                      <a:pt x="22954" y="16932"/>
                      <a:pt x="23020" y="16932"/>
                    </a:cubicBezTo>
                    <a:lnTo>
                      <a:pt x="23086" y="16998"/>
                    </a:lnTo>
                    <a:lnTo>
                      <a:pt x="23234" y="16998"/>
                    </a:lnTo>
                    <a:cubicBezTo>
                      <a:pt x="23300" y="17064"/>
                      <a:pt x="23366" y="17064"/>
                      <a:pt x="23432" y="17130"/>
                    </a:cubicBezTo>
                    <a:cubicBezTo>
                      <a:pt x="23498" y="17130"/>
                      <a:pt x="23580" y="17130"/>
                      <a:pt x="23580" y="17196"/>
                    </a:cubicBezTo>
                    <a:cubicBezTo>
                      <a:pt x="23646" y="17196"/>
                      <a:pt x="23712" y="17278"/>
                      <a:pt x="23778" y="17278"/>
                    </a:cubicBezTo>
                    <a:lnTo>
                      <a:pt x="23844" y="17344"/>
                    </a:lnTo>
                    <a:lnTo>
                      <a:pt x="23992" y="17344"/>
                    </a:lnTo>
                    <a:cubicBezTo>
                      <a:pt x="24037" y="17389"/>
                      <a:pt x="24082" y="17403"/>
                      <a:pt x="24126" y="17428"/>
                    </a:cubicBezTo>
                    <a:lnTo>
                      <a:pt x="24126" y="17428"/>
                    </a:lnTo>
                    <a:cubicBezTo>
                      <a:pt x="24125" y="17423"/>
                      <a:pt x="24124" y="17417"/>
                      <a:pt x="24124" y="17410"/>
                    </a:cubicBezTo>
                    <a:lnTo>
                      <a:pt x="24124" y="17410"/>
                    </a:lnTo>
                    <a:cubicBezTo>
                      <a:pt x="24537" y="17608"/>
                      <a:pt x="24883" y="17888"/>
                      <a:pt x="25361" y="18020"/>
                    </a:cubicBezTo>
                    <a:cubicBezTo>
                      <a:pt x="25559" y="18103"/>
                      <a:pt x="25839" y="18235"/>
                      <a:pt x="26120" y="18235"/>
                    </a:cubicBezTo>
                    <a:cubicBezTo>
                      <a:pt x="26252" y="18235"/>
                      <a:pt x="26383" y="18235"/>
                      <a:pt x="26466" y="18301"/>
                    </a:cubicBezTo>
                    <a:lnTo>
                      <a:pt x="26796" y="18301"/>
                    </a:lnTo>
                    <a:cubicBezTo>
                      <a:pt x="27208" y="18367"/>
                      <a:pt x="27554" y="18433"/>
                      <a:pt x="27966" y="18581"/>
                    </a:cubicBezTo>
                    <a:cubicBezTo>
                      <a:pt x="27966" y="18647"/>
                      <a:pt x="28032" y="18647"/>
                      <a:pt x="28115" y="18647"/>
                    </a:cubicBezTo>
                    <a:lnTo>
                      <a:pt x="28181" y="18713"/>
                    </a:lnTo>
                    <a:lnTo>
                      <a:pt x="28379" y="18779"/>
                    </a:lnTo>
                    <a:lnTo>
                      <a:pt x="28445" y="18845"/>
                    </a:lnTo>
                    <a:lnTo>
                      <a:pt x="28527" y="18845"/>
                    </a:lnTo>
                    <a:cubicBezTo>
                      <a:pt x="28593" y="18927"/>
                      <a:pt x="28659" y="18927"/>
                      <a:pt x="28659" y="18993"/>
                    </a:cubicBezTo>
                    <a:cubicBezTo>
                      <a:pt x="28725" y="18993"/>
                      <a:pt x="28791" y="18993"/>
                      <a:pt x="28857" y="19059"/>
                    </a:cubicBezTo>
                    <a:lnTo>
                      <a:pt x="28939" y="19059"/>
                    </a:lnTo>
                    <a:lnTo>
                      <a:pt x="29005" y="19125"/>
                    </a:lnTo>
                    <a:lnTo>
                      <a:pt x="29137" y="19125"/>
                    </a:lnTo>
                    <a:cubicBezTo>
                      <a:pt x="29269" y="19257"/>
                      <a:pt x="29483" y="19257"/>
                      <a:pt x="29615" y="19340"/>
                    </a:cubicBezTo>
                    <a:cubicBezTo>
                      <a:pt x="29830" y="19340"/>
                      <a:pt x="29962" y="19405"/>
                      <a:pt x="30094" y="19405"/>
                    </a:cubicBezTo>
                    <a:lnTo>
                      <a:pt x="30308" y="19405"/>
                    </a:lnTo>
                    <a:cubicBezTo>
                      <a:pt x="30374" y="19405"/>
                      <a:pt x="30440" y="19471"/>
                      <a:pt x="30506" y="19471"/>
                    </a:cubicBezTo>
                    <a:lnTo>
                      <a:pt x="30720" y="19471"/>
                    </a:lnTo>
                    <a:cubicBezTo>
                      <a:pt x="30786" y="19537"/>
                      <a:pt x="30852" y="19537"/>
                      <a:pt x="30918" y="19537"/>
                    </a:cubicBezTo>
                    <a:cubicBezTo>
                      <a:pt x="30918" y="19537"/>
                      <a:pt x="31001" y="19537"/>
                      <a:pt x="31001" y="19603"/>
                    </a:cubicBezTo>
                    <a:lnTo>
                      <a:pt x="31132" y="19603"/>
                    </a:lnTo>
                    <a:cubicBezTo>
                      <a:pt x="31198" y="19603"/>
                      <a:pt x="31264" y="19603"/>
                      <a:pt x="31330" y="19669"/>
                    </a:cubicBezTo>
                    <a:lnTo>
                      <a:pt x="32023" y="19669"/>
                    </a:lnTo>
                    <a:cubicBezTo>
                      <a:pt x="32089" y="19603"/>
                      <a:pt x="32089" y="19603"/>
                      <a:pt x="32155" y="19603"/>
                    </a:cubicBezTo>
                    <a:lnTo>
                      <a:pt x="32501" y="19603"/>
                    </a:lnTo>
                    <a:cubicBezTo>
                      <a:pt x="32567" y="19603"/>
                      <a:pt x="32649" y="19669"/>
                      <a:pt x="32715" y="19669"/>
                    </a:cubicBezTo>
                    <a:lnTo>
                      <a:pt x="32913" y="19669"/>
                    </a:lnTo>
                    <a:cubicBezTo>
                      <a:pt x="32979" y="19669"/>
                      <a:pt x="33062" y="19752"/>
                      <a:pt x="33128" y="19752"/>
                    </a:cubicBezTo>
                    <a:cubicBezTo>
                      <a:pt x="33194" y="19752"/>
                      <a:pt x="33260" y="19818"/>
                      <a:pt x="33326" y="19818"/>
                    </a:cubicBezTo>
                    <a:cubicBezTo>
                      <a:pt x="33392" y="19818"/>
                      <a:pt x="33474" y="19818"/>
                      <a:pt x="33540" y="19884"/>
                    </a:cubicBezTo>
                    <a:cubicBezTo>
                      <a:pt x="33606" y="19884"/>
                      <a:pt x="33672" y="19950"/>
                      <a:pt x="33738" y="19950"/>
                    </a:cubicBezTo>
                    <a:cubicBezTo>
                      <a:pt x="33804" y="19950"/>
                      <a:pt x="33804" y="20016"/>
                      <a:pt x="33886" y="20016"/>
                    </a:cubicBezTo>
                    <a:cubicBezTo>
                      <a:pt x="33952" y="20016"/>
                      <a:pt x="34018" y="20082"/>
                      <a:pt x="34084" y="20082"/>
                    </a:cubicBezTo>
                    <a:cubicBezTo>
                      <a:pt x="34084" y="20082"/>
                      <a:pt x="34150" y="20082"/>
                      <a:pt x="34150" y="20164"/>
                    </a:cubicBezTo>
                    <a:lnTo>
                      <a:pt x="34216" y="20164"/>
                    </a:lnTo>
                    <a:cubicBezTo>
                      <a:pt x="34298" y="20230"/>
                      <a:pt x="34364" y="20230"/>
                      <a:pt x="34430" y="20230"/>
                    </a:cubicBezTo>
                    <a:cubicBezTo>
                      <a:pt x="34562" y="20296"/>
                      <a:pt x="34628" y="20362"/>
                      <a:pt x="34777" y="20362"/>
                    </a:cubicBezTo>
                    <a:lnTo>
                      <a:pt x="35255" y="20362"/>
                    </a:lnTo>
                    <a:cubicBezTo>
                      <a:pt x="35387" y="20296"/>
                      <a:pt x="35453" y="20230"/>
                      <a:pt x="35453" y="20230"/>
                    </a:cubicBezTo>
                    <a:cubicBezTo>
                      <a:pt x="35387" y="20230"/>
                      <a:pt x="35387" y="20230"/>
                      <a:pt x="35387" y="20164"/>
                    </a:cubicBezTo>
                    <a:lnTo>
                      <a:pt x="35321" y="20164"/>
                    </a:lnTo>
                    <a:lnTo>
                      <a:pt x="35387" y="20082"/>
                    </a:lnTo>
                    <a:cubicBezTo>
                      <a:pt x="35535" y="20016"/>
                      <a:pt x="35667" y="19884"/>
                      <a:pt x="35799" y="19752"/>
                    </a:cubicBezTo>
                    <a:cubicBezTo>
                      <a:pt x="35947" y="19603"/>
                      <a:pt x="36079" y="19405"/>
                      <a:pt x="36211" y="19125"/>
                    </a:cubicBezTo>
                    <a:cubicBezTo>
                      <a:pt x="36277" y="19059"/>
                      <a:pt x="36277" y="18993"/>
                      <a:pt x="36360" y="18927"/>
                    </a:cubicBezTo>
                    <a:cubicBezTo>
                      <a:pt x="36360" y="18779"/>
                      <a:pt x="36426" y="18713"/>
                      <a:pt x="36426" y="18647"/>
                    </a:cubicBezTo>
                    <a:cubicBezTo>
                      <a:pt x="36426" y="18581"/>
                      <a:pt x="36492" y="18515"/>
                      <a:pt x="36492" y="18433"/>
                    </a:cubicBezTo>
                    <a:cubicBezTo>
                      <a:pt x="36558" y="18301"/>
                      <a:pt x="36558" y="18235"/>
                      <a:pt x="36623" y="18169"/>
                    </a:cubicBezTo>
                    <a:cubicBezTo>
                      <a:pt x="36772" y="17822"/>
                      <a:pt x="36838" y="17410"/>
                      <a:pt x="36970" y="16932"/>
                    </a:cubicBezTo>
                    <a:cubicBezTo>
                      <a:pt x="37036" y="16520"/>
                      <a:pt x="37102" y="16042"/>
                      <a:pt x="37184" y="15547"/>
                    </a:cubicBezTo>
                    <a:cubicBezTo>
                      <a:pt x="37250" y="15069"/>
                      <a:pt x="37250" y="14525"/>
                      <a:pt x="37250" y="14046"/>
                    </a:cubicBezTo>
                    <a:cubicBezTo>
                      <a:pt x="37250" y="13568"/>
                      <a:pt x="37250" y="13073"/>
                      <a:pt x="37184" y="12595"/>
                    </a:cubicBezTo>
                    <a:lnTo>
                      <a:pt x="37184" y="11837"/>
                    </a:lnTo>
                    <a:lnTo>
                      <a:pt x="37184" y="11705"/>
                    </a:lnTo>
                    <a:lnTo>
                      <a:pt x="37184" y="11573"/>
                    </a:lnTo>
                    <a:lnTo>
                      <a:pt x="37184" y="11507"/>
                    </a:lnTo>
                    <a:cubicBezTo>
                      <a:pt x="37184" y="11359"/>
                      <a:pt x="37184" y="11227"/>
                      <a:pt x="37102" y="11161"/>
                    </a:cubicBezTo>
                    <a:cubicBezTo>
                      <a:pt x="37102" y="10682"/>
                      <a:pt x="36970" y="10188"/>
                      <a:pt x="36904" y="9776"/>
                    </a:cubicBezTo>
                    <a:cubicBezTo>
                      <a:pt x="36904" y="9644"/>
                      <a:pt x="36904" y="9512"/>
                      <a:pt x="36838" y="9446"/>
                    </a:cubicBezTo>
                    <a:lnTo>
                      <a:pt x="36838" y="9297"/>
                    </a:lnTo>
                    <a:lnTo>
                      <a:pt x="36838" y="9099"/>
                    </a:lnTo>
                    <a:cubicBezTo>
                      <a:pt x="36772" y="9099"/>
                      <a:pt x="36772" y="9034"/>
                      <a:pt x="36772" y="8951"/>
                    </a:cubicBezTo>
                    <a:lnTo>
                      <a:pt x="36772" y="8819"/>
                    </a:lnTo>
                    <a:cubicBezTo>
                      <a:pt x="36772" y="8753"/>
                      <a:pt x="36772" y="8687"/>
                      <a:pt x="36689" y="8687"/>
                    </a:cubicBezTo>
                    <a:lnTo>
                      <a:pt x="36689" y="8473"/>
                    </a:lnTo>
                    <a:cubicBezTo>
                      <a:pt x="36623" y="8127"/>
                      <a:pt x="36492" y="7714"/>
                      <a:pt x="36426" y="7451"/>
                    </a:cubicBezTo>
                    <a:cubicBezTo>
                      <a:pt x="36360" y="7385"/>
                      <a:pt x="36360" y="7385"/>
                      <a:pt x="36360" y="7302"/>
                    </a:cubicBezTo>
                    <a:lnTo>
                      <a:pt x="36360" y="7170"/>
                    </a:lnTo>
                    <a:cubicBezTo>
                      <a:pt x="36277" y="7104"/>
                      <a:pt x="36277" y="7038"/>
                      <a:pt x="36277" y="6972"/>
                    </a:cubicBezTo>
                    <a:lnTo>
                      <a:pt x="36277" y="6890"/>
                    </a:lnTo>
                    <a:cubicBezTo>
                      <a:pt x="36211" y="6824"/>
                      <a:pt x="36211" y="6824"/>
                      <a:pt x="36211" y="6758"/>
                    </a:cubicBezTo>
                    <a:lnTo>
                      <a:pt x="36211" y="6560"/>
                    </a:lnTo>
                    <a:cubicBezTo>
                      <a:pt x="36145" y="6560"/>
                      <a:pt x="36145" y="6478"/>
                      <a:pt x="36145" y="6412"/>
                    </a:cubicBezTo>
                    <a:lnTo>
                      <a:pt x="36145" y="6214"/>
                    </a:lnTo>
                    <a:cubicBezTo>
                      <a:pt x="36079" y="6148"/>
                      <a:pt x="36079" y="6065"/>
                      <a:pt x="36079" y="6065"/>
                    </a:cubicBezTo>
                    <a:lnTo>
                      <a:pt x="36079" y="5867"/>
                    </a:lnTo>
                    <a:cubicBezTo>
                      <a:pt x="36013" y="5587"/>
                      <a:pt x="35947" y="5323"/>
                      <a:pt x="35799" y="4977"/>
                    </a:cubicBezTo>
                    <a:cubicBezTo>
                      <a:pt x="35799" y="4977"/>
                      <a:pt x="35733" y="4911"/>
                      <a:pt x="35733" y="4829"/>
                    </a:cubicBezTo>
                    <a:lnTo>
                      <a:pt x="35667" y="4763"/>
                    </a:lnTo>
                    <a:cubicBezTo>
                      <a:pt x="35601" y="4697"/>
                      <a:pt x="35535" y="4631"/>
                      <a:pt x="35535" y="4565"/>
                    </a:cubicBezTo>
                    <a:cubicBezTo>
                      <a:pt x="35453" y="4499"/>
                      <a:pt x="35387" y="4416"/>
                      <a:pt x="35321" y="4284"/>
                    </a:cubicBezTo>
                    <a:cubicBezTo>
                      <a:pt x="35321" y="4219"/>
                      <a:pt x="35255" y="4153"/>
                      <a:pt x="35189" y="4087"/>
                    </a:cubicBezTo>
                    <a:cubicBezTo>
                      <a:pt x="35040" y="3938"/>
                      <a:pt x="34909" y="3806"/>
                      <a:pt x="34777" y="3674"/>
                    </a:cubicBezTo>
                    <a:cubicBezTo>
                      <a:pt x="34628" y="3526"/>
                      <a:pt x="34430" y="3394"/>
                      <a:pt x="34298" y="3262"/>
                    </a:cubicBezTo>
                    <a:cubicBezTo>
                      <a:pt x="34150" y="3180"/>
                      <a:pt x="34084" y="3114"/>
                      <a:pt x="34018" y="3048"/>
                    </a:cubicBezTo>
                    <a:lnTo>
                      <a:pt x="33952" y="2982"/>
                    </a:lnTo>
                    <a:lnTo>
                      <a:pt x="33886" y="2982"/>
                    </a:lnTo>
                    <a:cubicBezTo>
                      <a:pt x="33804" y="2916"/>
                      <a:pt x="33738" y="2916"/>
                      <a:pt x="33672" y="2850"/>
                    </a:cubicBezTo>
                    <a:cubicBezTo>
                      <a:pt x="33606" y="2850"/>
                      <a:pt x="33474" y="2767"/>
                      <a:pt x="33392" y="2701"/>
                    </a:cubicBezTo>
                    <a:cubicBezTo>
                      <a:pt x="33260" y="2636"/>
                      <a:pt x="33128" y="2636"/>
                      <a:pt x="33062" y="2570"/>
                    </a:cubicBezTo>
                    <a:cubicBezTo>
                      <a:pt x="32781" y="2504"/>
                      <a:pt x="32567" y="2355"/>
                      <a:pt x="32303" y="2289"/>
                    </a:cubicBezTo>
                    <a:cubicBezTo>
                      <a:pt x="32303" y="2289"/>
                      <a:pt x="32237" y="2289"/>
                      <a:pt x="32155" y="2223"/>
                    </a:cubicBezTo>
                    <a:lnTo>
                      <a:pt x="31957" y="2223"/>
                    </a:lnTo>
                    <a:cubicBezTo>
                      <a:pt x="31957" y="2157"/>
                      <a:pt x="31891" y="2157"/>
                      <a:pt x="31825" y="2091"/>
                    </a:cubicBezTo>
                    <a:cubicBezTo>
                      <a:pt x="31743" y="2091"/>
                      <a:pt x="31677" y="2091"/>
                      <a:pt x="31611" y="2025"/>
                    </a:cubicBezTo>
                    <a:cubicBezTo>
                      <a:pt x="31413" y="1943"/>
                      <a:pt x="31132" y="1811"/>
                      <a:pt x="30852" y="1679"/>
                    </a:cubicBezTo>
                    <a:cubicBezTo>
                      <a:pt x="30786" y="1679"/>
                      <a:pt x="30720" y="1679"/>
                      <a:pt x="30654" y="1613"/>
                    </a:cubicBezTo>
                    <a:cubicBezTo>
                      <a:pt x="30588" y="1613"/>
                      <a:pt x="30506" y="1613"/>
                      <a:pt x="30440" y="1531"/>
                    </a:cubicBezTo>
                    <a:lnTo>
                      <a:pt x="30242" y="1531"/>
                    </a:lnTo>
                    <a:cubicBezTo>
                      <a:pt x="30176" y="1465"/>
                      <a:pt x="30176" y="1465"/>
                      <a:pt x="30094" y="1465"/>
                    </a:cubicBezTo>
                    <a:lnTo>
                      <a:pt x="30028" y="1465"/>
                    </a:lnTo>
                    <a:cubicBezTo>
                      <a:pt x="29962" y="1465"/>
                      <a:pt x="29896" y="1465"/>
                      <a:pt x="29830" y="1399"/>
                    </a:cubicBezTo>
                    <a:lnTo>
                      <a:pt x="29615" y="1399"/>
                    </a:lnTo>
                    <a:cubicBezTo>
                      <a:pt x="29549" y="1333"/>
                      <a:pt x="29483" y="1333"/>
                      <a:pt x="29418" y="1333"/>
                    </a:cubicBezTo>
                    <a:cubicBezTo>
                      <a:pt x="29352" y="1333"/>
                      <a:pt x="29269" y="1267"/>
                      <a:pt x="29203" y="1267"/>
                    </a:cubicBezTo>
                    <a:cubicBezTo>
                      <a:pt x="28939" y="1201"/>
                      <a:pt x="28659" y="1118"/>
                      <a:pt x="28313" y="1053"/>
                    </a:cubicBezTo>
                    <a:cubicBezTo>
                      <a:pt x="28247" y="1053"/>
                      <a:pt x="28181" y="987"/>
                      <a:pt x="28115" y="987"/>
                    </a:cubicBezTo>
                    <a:lnTo>
                      <a:pt x="27835" y="987"/>
                    </a:lnTo>
                    <a:cubicBezTo>
                      <a:pt x="27703" y="921"/>
                      <a:pt x="27554" y="921"/>
                      <a:pt x="27356" y="921"/>
                    </a:cubicBezTo>
                    <a:cubicBezTo>
                      <a:pt x="27076" y="921"/>
                      <a:pt x="26796" y="921"/>
                      <a:pt x="26466" y="855"/>
                    </a:cubicBezTo>
                    <a:cubicBezTo>
                      <a:pt x="26186" y="855"/>
                      <a:pt x="25839" y="855"/>
                      <a:pt x="25559" y="789"/>
                    </a:cubicBezTo>
                    <a:cubicBezTo>
                      <a:pt x="25427" y="789"/>
                      <a:pt x="25295" y="789"/>
                      <a:pt x="25147" y="706"/>
                    </a:cubicBezTo>
                    <a:lnTo>
                      <a:pt x="25081" y="706"/>
                    </a:lnTo>
                    <a:cubicBezTo>
                      <a:pt x="25015" y="706"/>
                      <a:pt x="25015" y="706"/>
                      <a:pt x="24949" y="640"/>
                    </a:cubicBezTo>
                    <a:lnTo>
                      <a:pt x="24669" y="640"/>
                    </a:lnTo>
                    <a:cubicBezTo>
                      <a:pt x="24603" y="574"/>
                      <a:pt x="24471" y="574"/>
                      <a:pt x="24405" y="574"/>
                    </a:cubicBezTo>
                    <a:lnTo>
                      <a:pt x="21849" y="574"/>
                    </a:lnTo>
                    <a:lnTo>
                      <a:pt x="21651" y="508"/>
                    </a:lnTo>
                    <a:lnTo>
                      <a:pt x="21437" y="508"/>
                    </a:lnTo>
                    <a:cubicBezTo>
                      <a:pt x="21305" y="508"/>
                      <a:pt x="21173" y="442"/>
                      <a:pt x="21024" y="442"/>
                    </a:cubicBezTo>
                    <a:cubicBezTo>
                      <a:pt x="20695" y="376"/>
                      <a:pt x="20414" y="294"/>
                      <a:pt x="20068" y="162"/>
                    </a:cubicBezTo>
                    <a:cubicBezTo>
                      <a:pt x="19936" y="162"/>
                      <a:pt x="19788" y="96"/>
                      <a:pt x="19590" y="96"/>
                    </a:cubicBezTo>
                    <a:cubicBezTo>
                      <a:pt x="19524" y="96"/>
                      <a:pt x="19458" y="30"/>
                      <a:pt x="19375" y="30"/>
                    </a:cubicBezTo>
                    <a:lnTo>
                      <a:pt x="19112" y="30"/>
                    </a:lnTo>
                    <a:cubicBezTo>
                      <a:pt x="18996" y="8"/>
                      <a:pt x="18881" y="1"/>
                      <a:pt x="1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2" name="Google Shape;4012;p64"/>
              <p:cNvGrpSpPr/>
              <p:nvPr/>
            </p:nvGrpSpPr>
            <p:grpSpPr>
              <a:xfrm>
                <a:off x="-2723766" y="4485919"/>
                <a:ext cx="2546126" cy="1421791"/>
                <a:chOff x="-2723766" y="2259069"/>
                <a:chExt cx="2546126" cy="1421791"/>
              </a:xfrm>
            </p:grpSpPr>
            <p:sp>
              <p:nvSpPr>
                <p:cNvPr id="4013" name="Google Shape;4013;p64"/>
                <p:cNvSpPr/>
                <p:nvPr/>
              </p:nvSpPr>
              <p:spPr>
                <a:xfrm>
                  <a:off x="-2514925" y="3064831"/>
                  <a:ext cx="72" cy="72"/>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1376179" y="2651779"/>
                  <a:ext cx="4850" cy="72"/>
                </a:xfrm>
                <a:custGeom>
                  <a:avLst/>
                  <a:gdLst/>
                  <a:ahLst/>
                  <a:cxnLst/>
                  <a:rect l="l" t="t" r="r" b="b"/>
                  <a:pathLst>
                    <a:path w="67" h="1" extrusionOk="0">
                      <a:moveTo>
                        <a:pt x="1" y="1"/>
                      </a:moveTo>
                      <a:lnTo>
                        <a:pt x="1" y="1"/>
                      </a:lnTo>
                      <a:lnTo>
                        <a:pt x="1" y="1"/>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1853654" y="3039784"/>
                  <a:ext cx="72" cy="4850"/>
                </a:xfrm>
                <a:custGeom>
                  <a:avLst/>
                  <a:gdLst/>
                  <a:ahLst/>
                  <a:cxnLst/>
                  <a:rect l="l" t="t" r="r" b="b"/>
                  <a:pathLst>
                    <a:path w="1" h="67" extrusionOk="0">
                      <a:moveTo>
                        <a:pt x="1" y="0"/>
                      </a:moveTo>
                      <a:lnTo>
                        <a:pt x="1" y="0"/>
                      </a:lnTo>
                      <a:cubicBezTo>
                        <a:pt x="1"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85984" y="2592131"/>
                  <a:ext cx="20413" cy="9628"/>
                </a:xfrm>
                <a:custGeom>
                  <a:avLst/>
                  <a:gdLst/>
                  <a:ahLst/>
                  <a:cxnLst/>
                  <a:rect l="l" t="t" r="r" b="b"/>
                  <a:pathLst>
                    <a:path w="282" h="133" extrusionOk="0">
                      <a:moveTo>
                        <a:pt x="215" y="0"/>
                      </a:moveTo>
                      <a:cubicBezTo>
                        <a:pt x="149" y="0"/>
                        <a:pt x="1" y="132"/>
                        <a:pt x="149" y="132"/>
                      </a:cubicBezTo>
                      <a:cubicBezTo>
                        <a:pt x="215" y="132"/>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281590" y="2736547"/>
                  <a:ext cx="14405" cy="4850"/>
                </a:xfrm>
                <a:custGeom>
                  <a:avLst/>
                  <a:gdLst/>
                  <a:ahLst/>
                  <a:cxnLst/>
                  <a:rect l="l" t="t" r="r" b="b"/>
                  <a:pathLst>
                    <a:path w="199" h="67" extrusionOk="0">
                      <a:moveTo>
                        <a:pt x="1" y="1"/>
                      </a:moveTo>
                      <a:lnTo>
                        <a:pt x="1" y="67"/>
                      </a:lnTo>
                      <a:lnTo>
                        <a:pt x="67" y="67"/>
                      </a:lnTo>
                      <a:cubicBezTo>
                        <a:pt x="67" y="67"/>
                        <a:pt x="133" y="67"/>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396181" y="2925192"/>
                  <a:ext cx="72" cy="15564"/>
                </a:xfrm>
                <a:custGeom>
                  <a:avLst/>
                  <a:gdLst/>
                  <a:ahLst/>
                  <a:cxnLst/>
                  <a:rect l="l" t="t" r="r" b="b"/>
                  <a:pathLst>
                    <a:path w="1" h="215" extrusionOk="0">
                      <a:moveTo>
                        <a:pt x="1" y="214"/>
                      </a:moveTo>
                      <a:cubicBezTo>
                        <a:pt x="1" y="0"/>
                        <a:pt x="1" y="66"/>
                        <a:pt x="1"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2615183" y="2805823"/>
                  <a:ext cx="204205" cy="208918"/>
                </a:xfrm>
                <a:custGeom>
                  <a:avLst/>
                  <a:gdLst/>
                  <a:ahLst/>
                  <a:cxnLst/>
                  <a:rect l="l" t="t" r="r" b="b"/>
                  <a:pathLst>
                    <a:path w="2821" h="2886" extrusionOk="0">
                      <a:moveTo>
                        <a:pt x="1" y="0"/>
                      </a:moveTo>
                      <a:lnTo>
                        <a:pt x="1" y="132"/>
                      </a:lnTo>
                      <a:cubicBezTo>
                        <a:pt x="83" y="215"/>
                        <a:pt x="83" y="280"/>
                        <a:pt x="83" y="346"/>
                      </a:cubicBezTo>
                      <a:cubicBezTo>
                        <a:pt x="149" y="346"/>
                        <a:pt x="149" y="412"/>
                        <a:pt x="149" y="412"/>
                      </a:cubicBezTo>
                      <a:cubicBezTo>
                        <a:pt x="149" y="478"/>
                        <a:pt x="215" y="478"/>
                        <a:pt x="215" y="544"/>
                      </a:cubicBezTo>
                      <a:cubicBezTo>
                        <a:pt x="281" y="627"/>
                        <a:pt x="281" y="759"/>
                        <a:pt x="347" y="825"/>
                      </a:cubicBezTo>
                      <a:cubicBezTo>
                        <a:pt x="413" y="891"/>
                        <a:pt x="495" y="1039"/>
                        <a:pt x="561" y="1105"/>
                      </a:cubicBezTo>
                      <a:cubicBezTo>
                        <a:pt x="627" y="1237"/>
                        <a:pt x="693" y="1303"/>
                        <a:pt x="759" y="1451"/>
                      </a:cubicBezTo>
                      <a:cubicBezTo>
                        <a:pt x="825" y="1517"/>
                        <a:pt x="908" y="1583"/>
                        <a:pt x="908" y="1583"/>
                      </a:cubicBezTo>
                      <a:cubicBezTo>
                        <a:pt x="973" y="1649"/>
                        <a:pt x="973" y="1715"/>
                        <a:pt x="1039" y="1781"/>
                      </a:cubicBezTo>
                      <a:cubicBezTo>
                        <a:pt x="1105" y="1863"/>
                        <a:pt x="1105" y="1929"/>
                        <a:pt x="1171" y="1929"/>
                      </a:cubicBezTo>
                      <a:lnTo>
                        <a:pt x="1237" y="1995"/>
                      </a:lnTo>
                      <a:lnTo>
                        <a:pt x="1320" y="2061"/>
                      </a:lnTo>
                      <a:cubicBezTo>
                        <a:pt x="1386" y="2127"/>
                        <a:pt x="1452" y="2193"/>
                        <a:pt x="1518" y="2193"/>
                      </a:cubicBezTo>
                      <a:cubicBezTo>
                        <a:pt x="1518" y="2276"/>
                        <a:pt x="1584" y="2342"/>
                        <a:pt x="1650" y="2342"/>
                      </a:cubicBezTo>
                      <a:lnTo>
                        <a:pt x="1732" y="2408"/>
                      </a:lnTo>
                      <a:cubicBezTo>
                        <a:pt x="1732" y="2408"/>
                        <a:pt x="1798" y="2408"/>
                        <a:pt x="1798" y="2474"/>
                      </a:cubicBezTo>
                      <a:cubicBezTo>
                        <a:pt x="1864" y="2474"/>
                        <a:pt x="1930" y="2540"/>
                        <a:pt x="1930" y="2540"/>
                      </a:cubicBezTo>
                      <a:cubicBezTo>
                        <a:pt x="2062" y="2606"/>
                        <a:pt x="2144" y="2606"/>
                        <a:pt x="2210" y="2688"/>
                      </a:cubicBezTo>
                      <a:cubicBezTo>
                        <a:pt x="2342" y="2754"/>
                        <a:pt x="2408" y="2754"/>
                        <a:pt x="2474" y="2820"/>
                      </a:cubicBezTo>
                      <a:cubicBezTo>
                        <a:pt x="2556" y="2820"/>
                        <a:pt x="2622" y="2820"/>
                        <a:pt x="2688" y="2886"/>
                      </a:cubicBezTo>
                      <a:lnTo>
                        <a:pt x="2820" y="2886"/>
                      </a:lnTo>
                      <a:cubicBezTo>
                        <a:pt x="2820" y="2886"/>
                        <a:pt x="2754" y="2886"/>
                        <a:pt x="2688" y="2820"/>
                      </a:cubicBezTo>
                      <a:lnTo>
                        <a:pt x="2556" y="2688"/>
                      </a:lnTo>
                      <a:cubicBezTo>
                        <a:pt x="2474" y="2688"/>
                        <a:pt x="2408" y="2606"/>
                        <a:pt x="2342" y="2540"/>
                      </a:cubicBezTo>
                      <a:cubicBezTo>
                        <a:pt x="2276" y="2474"/>
                        <a:pt x="2210" y="2408"/>
                        <a:pt x="2062" y="2342"/>
                      </a:cubicBezTo>
                      <a:cubicBezTo>
                        <a:pt x="2062" y="2342"/>
                        <a:pt x="1996" y="2276"/>
                        <a:pt x="1930" y="2276"/>
                      </a:cubicBezTo>
                      <a:lnTo>
                        <a:pt x="1930" y="2193"/>
                      </a:lnTo>
                      <a:lnTo>
                        <a:pt x="1864" y="2127"/>
                      </a:lnTo>
                      <a:cubicBezTo>
                        <a:pt x="1798" y="2061"/>
                        <a:pt x="1732" y="2061"/>
                        <a:pt x="1732" y="1995"/>
                      </a:cubicBezTo>
                      <a:cubicBezTo>
                        <a:pt x="1650" y="1929"/>
                        <a:pt x="1584" y="1929"/>
                        <a:pt x="1584" y="1863"/>
                      </a:cubicBezTo>
                      <a:cubicBezTo>
                        <a:pt x="1518" y="1863"/>
                        <a:pt x="1518" y="1781"/>
                        <a:pt x="1518" y="1781"/>
                      </a:cubicBezTo>
                      <a:cubicBezTo>
                        <a:pt x="1452" y="1781"/>
                        <a:pt x="1452" y="1715"/>
                        <a:pt x="1452" y="1715"/>
                      </a:cubicBezTo>
                      <a:cubicBezTo>
                        <a:pt x="1386" y="1649"/>
                        <a:pt x="1320" y="1649"/>
                        <a:pt x="1320" y="1583"/>
                      </a:cubicBezTo>
                      <a:cubicBezTo>
                        <a:pt x="1237" y="1517"/>
                        <a:pt x="1237" y="1451"/>
                        <a:pt x="1171" y="1369"/>
                      </a:cubicBezTo>
                      <a:cubicBezTo>
                        <a:pt x="1105" y="1369"/>
                        <a:pt x="1105" y="1303"/>
                        <a:pt x="1039" y="1237"/>
                      </a:cubicBezTo>
                      <a:cubicBezTo>
                        <a:pt x="973" y="1171"/>
                        <a:pt x="908" y="1039"/>
                        <a:pt x="759" y="957"/>
                      </a:cubicBezTo>
                      <a:cubicBezTo>
                        <a:pt x="693" y="825"/>
                        <a:pt x="627" y="759"/>
                        <a:pt x="561" y="693"/>
                      </a:cubicBezTo>
                      <a:lnTo>
                        <a:pt x="347" y="478"/>
                      </a:lnTo>
                      <a:cubicBezTo>
                        <a:pt x="347" y="412"/>
                        <a:pt x="281" y="412"/>
                        <a:pt x="281" y="346"/>
                      </a:cubicBezTo>
                      <a:cubicBezTo>
                        <a:pt x="215" y="346"/>
                        <a:pt x="215" y="280"/>
                        <a:pt x="215" y="280"/>
                      </a:cubicBezTo>
                      <a:cubicBezTo>
                        <a:pt x="149" y="215"/>
                        <a:pt x="83" y="132"/>
                        <a:pt x="83" y="13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2326280" y="3044562"/>
                  <a:ext cx="337832" cy="89546"/>
                </a:xfrm>
                <a:custGeom>
                  <a:avLst/>
                  <a:gdLst/>
                  <a:ahLst/>
                  <a:cxnLst/>
                  <a:rect l="l" t="t" r="r" b="b"/>
                  <a:pathLst>
                    <a:path w="4667" h="1237" extrusionOk="0">
                      <a:moveTo>
                        <a:pt x="0" y="0"/>
                      </a:moveTo>
                      <a:cubicBezTo>
                        <a:pt x="0" y="0"/>
                        <a:pt x="66" y="66"/>
                        <a:pt x="214" y="132"/>
                      </a:cubicBezTo>
                      <a:lnTo>
                        <a:pt x="280" y="214"/>
                      </a:lnTo>
                      <a:lnTo>
                        <a:pt x="346" y="214"/>
                      </a:lnTo>
                      <a:cubicBezTo>
                        <a:pt x="412" y="280"/>
                        <a:pt x="412" y="280"/>
                        <a:pt x="478" y="280"/>
                      </a:cubicBezTo>
                      <a:cubicBezTo>
                        <a:pt x="478" y="346"/>
                        <a:pt x="544" y="346"/>
                        <a:pt x="544" y="346"/>
                      </a:cubicBezTo>
                      <a:cubicBezTo>
                        <a:pt x="544" y="346"/>
                        <a:pt x="627" y="346"/>
                        <a:pt x="627" y="412"/>
                      </a:cubicBezTo>
                      <a:cubicBezTo>
                        <a:pt x="759" y="412"/>
                        <a:pt x="825" y="478"/>
                        <a:pt x="956" y="544"/>
                      </a:cubicBezTo>
                      <a:cubicBezTo>
                        <a:pt x="1039" y="544"/>
                        <a:pt x="1105" y="544"/>
                        <a:pt x="1171" y="627"/>
                      </a:cubicBezTo>
                      <a:lnTo>
                        <a:pt x="1369" y="627"/>
                      </a:lnTo>
                      <a:cubicBezTo>
                        <a:pt x="1517" y="693"/>
                        <a:pt x="1649" y="759"/>
                        <a:pt x="1781" y="759"/>
                      </a:cubicBezTo>
                      <a:cubicBezTo>
                        <a:pt x="1929" y="825"/>
                        <a:pt x="2127" y="825"/>
                        <a:pt x="2276" y="891"/>
                      </a:cubicBezTo>
                      <a:cubicBezTo>
                        <a:pt x="2276" y="891"/>
                        <a:pt x="2342" y="891"/>
                        <a:pt x="2408" y="956"/>
                      </a:cubicBezTo>
                      <a:lnTo>
                        <a:pt x="2473" y="956"/>
                      </a:lnTo>
                      <a:cubicBezTo>
                        <a:pt x="2539" y="956"/>
                        <a:pt x="2688" y="956"/>
                        <a:pt x="2754" y="1039"/>
                      </a:cubicBezTo>
                      <a:lnTo>
                        <a:pt x="2952" y="1039"/>
                      </a:lnTo>
                      <a:cubicBezTo>
                        <a:pt x="3018" y="1105"/>
                        <a:pt x="3100" y="1105"/>
                        <a:pt x="3166" y="1105"/>
                      </a:cubicBezTo>
                      <a:cubicBezTo>
                        <a:pt x="3298" y="1105"/>
                        <a:pt x="3430" y="1171"/>
                        <a:pt x="3578" y="1171"/>
                      </a:cubicBezTo>
                      <a:lnTo>
                        <a:pt x="4122" y="1171"/>
                      </a:lnTo>
                      <a:cubicBezTo>
                        <a:pt x="4122" y="1171"/>
                        <a:pt x="4188" y="1171"/>
                        <a:pt x="4254" y="1237"/>
                      </a:cubicBezTo>
                      <a:lnTo>
                        <a:pt x="4667" y="1237"/>
                      </a:lnTo>
                      <a:cubicBezTo>
                        <a:pt x="4667" y="1237"/>
                        <a:pt x="4601" y="1171"/>
                        <a:pt x="4469" y="1171"/>
                      </a:cubicBezTo>
                      <a:cubicBezTo>
                        <a:pt x="4403" y="1171"/>
                        <a:pt x="4337" y="1105"/>
                        <a:pt x="4254" y="1105"/>
                      </a:cubicBezTo>
                      <a:cubicBezTo>
                        <a:pt x="4188" y="1105"/>
                        <a:pt x="4188" y="1105"/>
                        <a:pt x="4122" y="1039"/>
                      </a:cubicBezTo>
                      <a:lnTo>
                        <a:pt x="3991" y="1039"/>
                      </a:lnTo>
                      <a:cubicBezTo>
                        <a:pt x="3842" y="956"/>
                        <a:pt x="3776" y="956"/>
                        <a:pt x="3644" y="956"/>
                      </a:cubicBezTo>
                      <a:cubicBezTo>
                        <a:pt x="3512" y="891"/>
                        <a:pt x="3364" y="825"/>
                        <a:pt x="3232" y="825"/>
                      </a:cubicBezTo>
                      <a:cubicBezTo>
                        <a:pt x="3166" y="825"/>
                        <a:pt x="3100" y="759"/>
                        <a:pt x="3018" y="759"/>
                      </a:cubicBezTo>
                      <a:cubicBezTo>
                        <a:pt x="2952" y="759"/>
                        <a:pt x="2886" y="693"/>
                        <a:pt x="2820" y="693"/>
                      </a:cubicBezTo>
                      <a:cubicBezTo>
                        <a:pt x="2688" y="693"/>
                        <a:pt x="2473" y="627"/>
                        <a:pt x="2342" y="544"/>
                      </a:cubicBezTo>
                      <a:cubicBezTo>
                        <a:pt x="2193" y="544"/>
                        <a:pt x="1995" y="478"/>
                        <a:pt x="1863" y="478"/>
                      </a:cubicBezTo>
                      <a:cubicBezTo>
                        <a:pt x="1715" y="412"/>
                        <a:pt x="1583" y="412"/>
                        <a:pt x="1451" y="346"/>
                      </a:cubicBezTo>
                      <a:lnTo>
                        <a:pt x="1237" y="346"/>
                      </a:lnTo>
                      <a:cubicBezTo>
                        <a:pt x="1171" y="346"/>
                        <a:pt x="1105" y="280"/>
                        <a:pt x="1039" y="280"/>
                      </a:cubicBezTo>
                      <a:cubicBezTo>
                        <a:pt x="890" y="280"/>
                        <a:pt x="825" y="280"/>
                        <a:pt x="693" y="214"/>
                      </a:cubicBezTo>
                      <a:lnTo>
                        <a:pt x="544" y="214"/>
                      </a:lnTo>
                      <a:cubicBezTo>
                        <a:pt x="478" y="132"/>
                        <a:pt x="478" y="132"/>
                        <a:pt x="412" y="132"/>
                      </a:cubicBezTo>
                      <a:lnTo>
                        <a:pt x="280" y="132"/>
                      </a:lnTo>
                      <a:cubicBezTo>
                        <a:pt x="280" y="66"/>
                        <a:pt x="214" y="66"/>
                        <a:pt x="214" y="66"/>
                      </a:cubicBezTo>
                      <a:cubicBezTo>
                        <a:pt x="66"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4"/>
                <p:cNvSpPr/>
                <p:nvPr/>
              </p:nvSpPr>
              <p:spPr>
                <a:xfrm>
                  <a:off x="-938082" y="2288966"/>
                  <a:ext cx="72" cy="72"/>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2087614" y="3214024"/>
                  <a:ext cx="25191" cy="9628"/>
                </a:xfrm>
                <a:custGeom>
                  <a:avLst/>
                  <a:gdLst/>
                  <a:ahLst/>
                  <a:cxnLst/>
                  <a:rect l="l" t="t" r="r" b="b"/>
                  <a:pathLst>
                    <a:path w="348" h="133" extrusionOk="0">
                      <a:moveTo>
                        <a:pt x="1" y="1"/>
                      </a:moveTo>
                      <a:cubicBezTo>
                        <a:pt x="1" y="1"/>
                        <a:pt x="1" y="67"/>
                        <a:pt x="67" y="67"/>
                      </a:cubicBezTo>
                      <a:cubicBezTo>
                        <a:pt x="133" y="67"/>
                        <a:pt x="133" y="133"/>
                        <a:pt x="215" y="133"/>
                      </a:cubicBezTo>
                      <a:cubicBezTo>
                        <a:pt x="215" y="133"/>
                        <a:pt x="215" y="67"/>
                        <a:pt x="281" y="67"/>
                      </a:cubicBezTo>
                      <a:lnTo>
                        <a:pt x="347" y="67"/>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2048162" y="3223580"/>
                  <a:ext cx="15563" cy="9628"/>
                </a:xfrm>
                <a:custGeom>
                  <a:avLst/>
                  <a:gdLst/>
                  <a:ahLst/>
                  <a:cxnLst/>
                  <a:rect l="l" t="t" r="r" b="b"/>
                  <a:pathLst>
                    <a:path w="215" h="133" extrusionOk="0">
                      <a:moveTo>
                        <a:pt x="83" y="1"/>
                      </a:moveTo>
                      <a:cubicBezTo>
                        <a:pt x="83" y="66"/>
                        <a:pt x="0" y="66"/>
                        <a:pt x="0" y="66"/>
                      </a:cubicBezTo>
                      <a:cubicBezTo>
                        <a:pt x="0" y="66"/>
                        <a:pt x="0" y="132"/>
                        <a:pt x="83" y="132"/>
                      </a:cubicBezTo>
                      <a:lnTo>
                        <a:pt x="149" y="132"/>
                      </a:lnTo>
                      <a:cubicBezTo>
                        <a:pt x="214" y="132"/>
                        <a:pt x="214" y="66"/>
                        <a:pt x="214" y="66"/>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1988514" y="3223580"/>
                  <a:ext cx="15563" cy="45461"/>
                </a:xfrm>
                <a:custGeom>
                  <a:avLst/>
                  <a:gdLst/>
                  <a:ahLst/>
                  <a:cxnLst/>
                  <a:rect l="l" t="t" r="r" b="b"/>
                  <a:pathLst>
                    <a:path w="215" h="628" extrusionOk="0">
                      <a:moveTo>
                        <a:pt x="1" y="1"/>
                      </a:moveTo>
                      <a:lnTo>
                        <a:pt x="1" y="66"/>
                      </a:lnTo>
                      <a:lnTo>
                        <a:pt x="1" y="215"/>
                      </a:lnTo>
                      <a:cubicBezTo>
                        <a:pt x="83" y="215"/>
                        <a:pt x="83" y="281"/>
                        <a:pt x="83" y="281"/>
                      </a:cubicBezTo>
                      <a:cubicBezTo>
                        <a:pt x="83" y="413"/>
                        <a:pt x="149" y="479"/>
                        <a:pt x="149" y="545"/>
                      </a:cubicBezTo>
                      <a:cubicBezTo>
                        <a:pt x="215" y="545"/>
                        <a:pt x="215" y="627"/>
                        <a:pt x="215" y="627"/>
                      </a:cubicBezTo>
                      <a:lnTo>
                        <a:pt x="215" y="479"/>
                      </a:lnTo>
                      <a:cubicBezTo>
                        <a:pt x="215" y="413"/>
                        <a:pt x="215" y="347"/>
                        <a:pt x="149" y="281"/>
                      </a:cubicBezTo>
                      <a:lnTo>
                        <a:pt x="149" y="132"/>
                      </a:lnTo>
                      <a:cubicBezTo>
                        <a:pt x="83" y="132"/>
                        <a:pt x="83" y="66"/>
                        <a:pt x="83" y="6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1958690" y="3218802"/>
                  <a:ext cx="15636" cy="34675"/>
                </a:xfrm>
                <a:custGeom>
                  <a:avLst/>
                  <a:gdLst/>
                  <a:ahLst/>
                  <a:cxnLst/>
                  <a:rect l="l" t="t" r="r" b="b"/>
                  <a:pathLst>
                    <a:path w="216" h="479" extrusionOk="0">
                      <a:moveTo>
                        <a:pt x="1" y="1"/>
                      </a:moveTo>
                      <a:lnTo>
                        <a:pt x="1" y="67"/>
                      </a:lnTo>
                      <a:cubicBezTo>
                        <a:pt x="1" y="132"/>
                        <a:pt x="1" y="198"/>
                        <a:pt x="83" y="281"/>
                      </a:cubicBezTo>
                      <a:lnTo>
                        <a:pt x="83" y="347"/>
                      </a:lnTo>
                      <a:lnTo>
                        <a:pt x="149" y="413"/>
                      </a:lnTo>
                      <a:lnTo>
                        <a:pt x="149" y="479"/>
                      </a:lnTo>
                      <a:cubicBezTo>
                        <a:pt x="149" y="479"/>
                        <a:pt x="215" y="479"/>
                        <a:pt x="215" y="413"/>
                      </a:cubicBezTo>
                      <a:cubicBezTo>
                        <a:pt x="215" y="347"/>
                        <a:pt x="149" y="347"/>
                        <a:pt x="149" y="347"/>
                      </a:cubicBezTo>
                      <a:lnTo>
                        <a:pt x="149" y="198"/>
                      </a:lnTo>
                      <a:cubicBezTo>
                        <a:pt x="149" y="132"/>
                        <a:pt x="83" y="67"/>
                        <a:pt x="83" y="6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4"/>
                <p:cNvSpPr/>
                <p:nvPr/>
              </p:nvSpPr>
              <p:spPr>
                <a:xfrm>
                  <a:off x="-2172309" y="3542308"/>
                  <a:ext cx="20341" cy="9628"/>
                </a:xfrm>
                <a:custGeom>
                  <a:avLst/>
                  <a:gdLst/>
                  <a:ahLst/>
                  <a:cxnLst/>
                  <a:rect l="l" t="t" r="r" b="b"/>
                  <a:pathLst>
                    <a:path w="281" h="133" extrusionOk="0">
                      <a:moveTo>
                        <a:pt x="0" y="0"/>
                      </a:moveTo>
                      <a:lnTo>
                        <a:pt x="0" y="66"/>
                      </a:lnTo>
                      <a:cubicBezTo>
                        <a:pt x="0" y="66"/>
                        <a:pt x="66" y="66"/>
                        <a:pt x="149" y="132"/>
                      </a:cubicBezTo>
                      <a:lnTo>
                        <a:pt x="215" y="132"/>
                      </a:lnTo>
                      <a:lnTo>
                        <a:pt x="281" y="66"/>
                      </a:lnTo>
                      <a:lnTo>
                        <a:pt x="215" y="66"/>
                      </a:lnTo>
                      <a:cubicBezTo>
                        <a:pt x="215" y="0"/>
                        <a:pt x="149"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4"/>
                <p:cNvSpPr/>
                <p:nvPr/>
              </p:nvSpPr>
              <p:spPr>
                <a:xfrm>
                  <a:off x="-2126994" y="3581688"/>
                  <a:ext cx="9628" cy="20342"/>
                </a:xfrm>
                <a:custGeom>
                  <a:avLst/>
                  <a:gdLst/>
                  <a:ahLst/>
                  <a:cxnLst/>
                  <a:rect l="l" t="t" r="r" b="b"/>
                  <a:pathLst>
                    <a:path w="133" h="281" extrusionOk="0">
                      <a:moveTo>
                        <a:pt x="1" y="0"/>
                      </a:moveTo>
                      <a:lnTo>
                        <a:pt x="1" y="66"/>
                      </a:lnTo>
                      <a:lnTo>
                        <a:pt x="1" y="132"/>
                      </a:lnTo>
                      <a:lnTo>
                        <a:pt x="1" y="215"/>
                      </a:lnTo>
                      <a:lnTo>
                        <a:pt x="1" y="281"/>
                      </a:lnTo>
                      <a:lnTo>
                        <a:pt x="67" y="281"/>
                      </a:lnTo>
                      <a:lnTo>
                        <a:pt x="67" y="215"/>
                      </a:lnTo>
                      <a:cubicBezTo>
                        <a:pt x="133" y="215"/>
                        <a:pt x="133" y="215"/>
                        <a:pt x="133" y="132"/>
                      </a:cubicBezTo>
                      <a:lnTo>
                        <a:pt x="67" y="66"/>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2276187" y="3561419"/>
                  <a:ext cx="4850" cy="10786"/>
                </a:xfrm>
                <a:custGeom>
                  <a:avLst/>
                  <a:gdLst/>
                  <a:ahLst/>
                  <a:cxnLst/>
                  <a:rect l="l" t="t" r="r" b="b"/>
                  <a:pathLst>
                    <a:path w="67" h="149" extrusionOk="0">
                      <a:moveTo>
                        <a:pt x="1" y="0"/>
                      </a:moveTo>
                      <a:lnTo>
                        <a:pt x="1" y="83"/>
                      </a:lnTo>
                      <a:cubicBezTo>
                        <a:pt x="1" y="148"/>
                        <a:pt x="1" y="148"/>
                        <a:pt x="67" y="148"/>
                      </a:cubicBezTo>
                      <a:lnTo>
                        <a:pt x="67" y="83"/>
                      </a:ln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4"/>
                <p:cNvSpPr/>
                <p:nvPr/>
              </p:nvSpPr>
              <p:spPr>
                <a:xfrm>
                  <a:off x="-2291678" y="3492143"/>
                  <a:ext cx="4850" cy="15636"/>
                </a:xfrm>
                <a:custGeom>
                  <a:avLst/>
                  <a:gdLst/>
                  <a:ahLst/>
                  <a:cxnLst/>
                  <a:rect l="l" t="t" r="r" b="b"/>
                  <a:pathLst>
                    <a:path w="67" h="216" extrusionOk="0">
                      <a:moveTo>
                        <a:pt x="0" y="1"/>
                      </a:moveTo>
                      <a:lnTo>
                        <a:pt x="0" y="67"/>
                      </a:lnTo>
                      <a:lnTo>
                        <a:pt x="0" y="215"/>
                      </a:lnTo>
                      <a:cubicBezTo>
                        <a:pt x="0" y="215"/>
                        <a:pt x="66" y="133"/>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2321502" y="3367996"/>
                  <a:ext cx="4778" cy="9628"/>
                </a:xfrm>
                <a:custGeom>
                  <a:avLst/>
                  <a:gdLst/>
                  <a:ahLst/>
                  <a:cxnLst/>
                  <a:rect l="l" t="t" r="r" b="b"/>
                  <a:pathLst>
                    <a:path w="66" h="133" extrusionOk="0">
                      <a:moveTo>
                        <a:pt x="0" y="1"/>
                      </a:moveTo>
                      <a:lnTo>
                        <a:pt x="0" y="67"/>
                      </a:lnTo>
                      <a:lnTo>
                        <a:pt x="0" y="133"/>
                      </a:lnTo>
                      <a:lnTo>
                        <a:pt x="66" y="133"/>
                      </a:lnTo>
                      <a:lnTo>
                        <a:pt x="66" y="67"/>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2321502" y="3367996"/>
                  <a:ext cx="25118" cy="9628"/>
                </a:xfrm>
                <a:custGeom>
                  <a:avLst/>
                  <a:gdLst/>
                  <a:ahLst/>
                  <a:cxnLst/>
                  <a:rect l="l" t="t" r="r" b="b"/>
                  <a:pathLst>
                    <a:path w="347" h="133" extrusionOk="0">
                      <a:moveTo>
                        <a:pt x="66" y="1"/>
                      </a:moveTo>
                      <a:lnTo>
                        <a:pt x="0" y="67"/>
                      </a:lnTo>
                      <a:lnTo>
                        <a:pt x="66" y="67"/>
                      </a:lnTo>
                      <a:lnTo>
                        <a:pt x="66" y="133"/>
                      </a:lnTo>
                      <a:lnTo>
                        <a:pt x="346" y="133"/>
                      </a:lnTo>
                      <a:cubicBezTo>
                        <a:pt x="346" y="133"/>
                        <a:pt x="280" y="133"/>
                        <a:pt x="280" y="67"/>
                      </a:cubicBezTo>
                      <a:cubicBezTo>
                        <a:pt x="280" y="67"/>
                        <a:pt x="214" y="67"/>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4"/>
                <p:cNvSpPr/>
                <p:nvPr/>
              </p:nvSpPr>
              <p:spPr>
                <a:xfrm>
                  <a:off x="-2406269" y="3418161"/>
                  <a:ext cx="25118" cy="9628"/>
                </a:xfrm>
                <a:custGeom>
                  <a:avLst/>
                  <a:gdLst/>
                  <a:ahLst/>
                  <a:cxnLst/>
                  <a:rect l="l" t="t" r="r" b="b"/>
                  <a:pathLst>
                    <a:path w="347" h="133" extrusionOk="0">
                      <a:moveTo>
                        <a:pt x="149" y="0"/>
                      </a:moveTo>
                      <a:cubicBezTo>
                        <a:pt x="149" y="0"/>
                        <a:pt x="149" y="66"/>
                        <a:pt x="83" y="66"/>
                      </a:cubicBezTo>
                      <a:lnTo>
                        <a:pt x="0" y="132"/>
                      </a:lnTo>
                      <a:lnTo>
                        <a:pt x="347" y="132"/>
                      </a:lnTo>
                      <a:lnTo>
                        <a:pt x="347" y="66"/>
                      </a:lnTo>
                      <a:lnTo>
                        <a:pt x="281" y="66"/>
                      </a:lnTo>
                      <a:lnTo>
                        <a:pt x="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4"/>
                <p:cNvSpPr/>
                <p:nvPr/>
              </p:nvSpPr>
              <p:spPr>
                <a:xfrm>
                  <a:off x="-2365732" y="3517189"/>
                  <a:ext cx="9628" cy="20414"/>
                </a:xfrm>
                <a:custGeom>
                  <a:avLst/>
                  <a:gdLst/>
                  <a:ahLst/>
                  <a:cxnLst/>
                  <a:rect l="l" t="t" r="r" b="b"/>
                  <a:pathLst>
                    <a:path w="133" h="282" extrusionOk="0">
                      <a:moveTo>
                        <a:pt x="1" y="1"/>
                      </a:moveTo>
                      <a:lnTo>
                        <a:pt x="1" y="67"/>
                      </a:lnTo>
                      <a:lnTo>
                        <a:pt x="1" y="133"/>
                      </a:lnTo>
                      <a:lnTo>
                        <a:pt x="1" y="199"/>
                      </a:lnTo>
                      <a:lnTo>
                        <a:pt x="67" y="199"/>
                      </a:lnTo>
                      <a:cubicBezTo>
                        <a:pt x="67" y="281"/>
                        <a:pt x="133" y="281"/>
                        <a:pt x="133" y="281"/>
                      </a:cubicBezTo>
                      <a:lnTo>
                        <a:pt x="133" y="199"/>
                      </a:lnTo>
                      <a:lnTo>
                        <a:pt x="133" y="133"/>
                      </a:lnTo>
                      <a:lnTo>
                        <a:pt x="67" y="67"/>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2326280" y="3501698"/>
                  <a:ext cx="9555" cy="10786"/>
                </a:xfrm>
                <a:custGeom>
                  <a:avLst/>
                  <a:gdLst/>
                  <a:ahLst/>
                  <a:cxnLst/>
                  <a:rect l="l" t="t" r="r" b="b"/>
                  <a:pathLst>
                    <a:path w="132" h="149" extrusionOk="0">
                      <a:moveTo>
                        <a:pt x="66" y="83"/>
                      </a:moveTo>
                      <a:cubicBezTo>
                        <a:pt x="66" y="83"/>
                        <a:pt x="66" y="149"/>
                        <a:pt x="66" y="83"/>
                      </a:cubicBezTo>
                      <a:cubicBezTo>
                        <a:pt x="0" y="83"/>
                        <a:pt x="66" y="83"/>
                        <a:pt x="66" y="83"/>
                      </a:cubicBezTo>
                      <a:lnTo>
                        <a:pt x="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2057718" y="3397820"/>
                  <a:ext cx="15563" cy="14406"/>
                </a:xfrm>
                <a:custGeom>
                  <a:avLst/>
                  <a:gdLst/>
                  <a:ahLst/>
                  <a:cxnLst/>
                  <a:rect l="l" t="t" r="r" b="b"/>
                  <a:pathLst>
                    <a:path w="215" h="199" extrusionOk="0">
                      <a:moveTo>
                        <a:pt x="0" y="1"/>
                      </a:moveTo>
                      <a:lnTo>
                        <a:pt x="0" y="133"/>
                      </a:lnTo>
                      <a:lnTo>
                        <a:pt x="66" y="133"/>
                      </a:lnTo>
                      <a:cubicBezTo>
                        <a:pt x="66" y="199"/>
                        <a:pt x="132" y="199"/>
                        <a:pt x="132" y="199"/>
                      </a:cubicBezTo>
                      <a:lnTo>
                        <a:pt x="215" y="199"/>
                      </a:lnTo>
                      <a:lnTo>
                        <a:pt x="132" y="133"/>
                      </a:lnTo>
                      <a:lnTo>
                        <a:pt x="132" y="67"/>
                      </a:lnTo>
                      <a:cubicBezTo>
                        <a:pt x="66" y="1"/>
                        <a:pt x="6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062495" y="3333394"/>
                  <a:ext cx="14405" cy="4850"/>
                </a:xfrm>
                <a:custGeom>
                  <a:avLst/>
                  <a:gdLst/>
                  <a:ahLst/>
                  <a:cxnLst/>
                  <a:rect l="l" t="t" r="r" b="b"/>
                  <a:pathLst>
                    <a:path w="199" h="67" extrusionOk="0">
                      <a:moveTo>
                        <a:pt x="0" y="1"/>
                      </a:moveTo>
                      <a:lnTo>
                        <a:pt x="66" y="67"/>
                      </a:lnTo>
                      <a:lnTo>
                        <a:pt x="198" y="6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2161595" y="3352504"/>
                  <a:ext cx="14405" cy="10786"/>
                </a:xfrm>
                <a:custGeom>
                  <a:avLst/>
                  <a:gdLst/>
                  <a:ahLst/>
                  <a:cxnLst/>
                  <a:rect l="l" t="t" r="r" b="b"/>
                  <a:pathLst>
                    <a:path w="199" h="149" extrusionOk="0">
                      <a:moveTo>
                        <a:pt x="133" y="0"/>
                      </a:moveTo>
                      <a:cubicBezTo>
                        <a:pt x="67" y="0"/>
                        <a:pt x="1" y="83"/>
                        <a:pt x="1" y="83"/>
                      </a:cubicBezTo>
                      <a:cubicBezTo>
                        <a:pt x="1" y="83"/>
                        <a:pt x="67" y="149"/>
                        <a:pt x="133" y="149"/>
                      </a:cubicBezTo>
                      <a:cubicBezTo>
                        <a:pt x="198" y="149"/>
                        <a:pt x="198" y="83"/>
                        <a:pt x="198" y="83"/>
                      </a:cubicBezTo>
                      <a:cubicBezTo>
                        <a:pt x="198" y="83"/>
                        <a:pt x="198"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1968245" y="3501698"/>
                  <a:ext cx="20413" cy="15564"/>
                </a:xfrm>
                <a:custGeom>
                  <a:avLst/>
                  <a:gdLst/>
                  <a:ahLst/>
                  <a:cxnLst/>
                  <a:rect l="l" t="t" r="r" b="b"/>
                  <a:pathLst>
                    <a:path w="282" h="215" extrusionOk="0">
                      <a:moveTo>
                        <a:pt x="1" y="1"/>
                      </a:moveTo>
                      <a:lnTo>
                        <a:pt x="1" y="83"/>
                      </a:lnTo>
                      <a:lnTo>
                        <a:pt x="67" y="83"/>
                      </a:lnTo>
                      <a:lnTo>
                        <a:pt x="67" y="1"/>
                      </a:lnTo>
                      <a:close/>
                      <a:moveTo>
                        <a:pt x="67" y="83"/>
                      </a:moveTo>
                      <a:lnTo>
                        <a:pt x="67" y="149"/>
                      </a:lnTo>
                      <a:cubicBezTo>
                        <a:pt x="67" y="149"/>
                        <a:pt x="133" y="149"/>
                        <a:pt x="133" y="215"/>
                      </a:cubicBezTo>
                      <a:lnTo>
                        <a:pt x="281" y="215"/>
                      </a:lnTo>
                      <a:lnTo>
                        <a:pt x="281" y="149"/>
                      </a:lnTo>
                      <a:lnTo>
                        <a:pt x="215" y="149"/>
                      </a:lnTo>
                      <a:cubicBezTo>
                        <a:pt x="215" y="149"/>
                        <a:pt x="215" y="83"/>
                        <a:pt x="133"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4"/>
                <p:cNvSpPr/>
                <p:nvPr/>
              </p:nvSpPr>
              <p:spPr>
                <a:xfrm>
                  <a:off x="-1913302" y="3542308"/>
                  <a:ext cx="9628" cy="19183"/>
                </a:xfrm>
                <a:custGeom>
                  <a:avLst/>
                  <a:gdLst/>
                  <a:ahLst/>
                  <a:cxnLst/>
                  <a:rect l="l" t="t" r="r" b="b"/>
                  <a:pathLst>
                    <a:path w="133" h="265" extrusionOk="0">
                      <a:moveTo>
                        <a:pt x="0" y="0"/>
                      </a:moveTo>
                      <a:lnTo>
                        <a:pt x="0" y="132"/>
                      </a:lnTo>
                      <a:cubicBezTo>
                        <a:pt x="66" y="198"/>
                        <a:pt x="132" y="264"/>
                        <a:pt x="132" y="264"/>
                      </a:cubicBezTo>
                      <a:cubicBezTo>
                        <a:pt x="132" y="264"/>
                        <a:pt x="132" y="132"/>
                        <a:pt x="66" y="132"/>
                      </a:cubicBezTo>
                      <a:cubicBezTo>
                        <a:pt x="66" y="66"/>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1998070" y="3641336"/>
                  <a:ext cx="25118" cy="15636"/>
                </a:xfrm>
                <a:custGeom>
                  <a:avLst/>
                  <a:gdLst/>
                  <a:ahLst/>
                  <a:cxnLst/>
                  <a:rect l="l" t="t" r="r" b="b"/>
                  <a:pathLst>
                    <a:path w="347" h="216" extrusionOk="0">
                      <a:moveTo>
                        <a:pt x="1" y="1"/>
                      </a:moveTo>
                      <a:lnTo>
                        <a:pt x="1" y="67"/>
                      </a:lnTo>
                      <a:lnTo>
                        <a:pt x="67" y="67"/>
                      </a:lnTo>
                      <a:lnTo>
                        <a:pt x="67" y="1"/>
                      </a:lnTo>
                      <a:close/>
                      <a:moveTo>
                        <a:pt x="67" y="67"/>
                      </a:moveTo>
                      <a:lnTo>
                        <a:pt x="67" y="133"/>
                      </a:lnTo>
                      <a:lnTo>
                        <a:pt x="133" y="133"/>
                      </a:lnTo>
                      <a:lnTo>
                        <a:pt x="133" y="215"/>
                      </a:lnTo>
                      <a:lnTo>
                        <a:pt x="347" y="215"/>
                      </a:lnTo>
                      <a:lnTo>
                        <a:pt x="281" y="133"/>
                      </a:lnTo>
                      <a:lnTo>
                        <a:pt x="215" y="133"/>
                      </a:lnTo>
                      <a:lnTo>
                        <a:pt x="215"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4"/>
                <p:cNvSpPr/>
                <p:nvPr/>
              </p:nvSpPr>
              <p:spPr>
                <a:xfrm>
                  <a:off x="-2012402" y="3671233"/>
                  <a:ext cx="23960" cy="9628"/>
                </a:xfrm>
                <a:custGeom>
                  <a:avLst/>
                  <a:gdLst/>
                  <a:ahLst/>
                  <a:cxnLst/>
                  <a:rect l="l" t="t" r="r" b="b"/>
                  <a:pathLst>
                    <a:path w="331" h="133" extrusionOk="0">
                      <a:moveTo>
                        <a:pt x="1" y="0"/>
                      </a:moveTo>
                      <a:cubicBezTo>
                        <a:pt x="1" y="66"/>
                        <a:pt x="1" y="66"/>
                        <a:pt x="67" y="66"/>
                      </a:cubicBezTo>
                      <a:lnTo>
                        <a:pt x="67" y="132"/>
                      </a:lnTo>
                      <a:lnTo>
                        <a:pt x="265" y="132"/>
                      </a:lnTo>
                      <a:lnTo>
                        <a:pt x="331" y="66"/>
                      </a:lnTo>
                      <a:lnTo>
                        <a:pt x="133" y="66"/>
                      </a:ln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4"/>
                <p:cNvSpPr/>
                <p:nvPr/>
              </p:nvSpPr>
              <p:spPr>
                <a:xfrm>
                  <a:off x="-1968245" y="3671233"/>
                  <a:ext cx="9628" cy="9628"/>
                </a:xfrm>
                <a:custGeom>
                  <a:avLst/>
                  <a:gdLst/>
                  <a:ahLst/>
                  <a:cxnLst/>
                  <a:rect l="l" t="t" r="r" b="b"/>
                  <a:pathLst>
                    <a:path w="133" h="133" extrusionOk="0">
                      <a:moveTo>
                        <a:pt x="1" y="0"/>
                      </a:moveTo>
                      <a:lnTo>
                        <a:pt x="1" y="66"/>
                      </a:lnTo>
                      <a:lnTo>
                        <a:pt x="1" y="132"/>
                      </a:lnTo>
                      <a:lnTo>
                        <a:pt x="67" y="132"/>
                      </a:lnTo>
                      <a:lnTo>
                        <a:pt x="133" y="66"/>
                      </a:lnTo>
                      <a:lnTo>
                        <a:pt x="67" y="66"/>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2112661" y="3666455"/>
                  <a:ext cx="15636" cy="4850"/>
                </a:xfrm>
                <a:custGeom>
                  <a:avLst/>
                  <a:gdLst/>
                  <a:ahLst/>
                  <a:cxnLst/>
                  <a:rect l="l" t="t" r="r" b="b"/>
                  <a:pathLst>
                    <a:path w="216" h="67" extrusionOk="0">
                      <a:moveTo>
                        <a:pt x="1" y="0"/>
                      </a:moveTo>
                      <a:lnTo>
                        <a:pt x="1" y="66"/>
                      </a:lnTo>
                      <a:lnTo>
                        <a:pt x="215" y="66"/>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4"/>
                <p:cNvSpPr/>
                <p:nvPr/>
              </p:nvSpPr>
              <p:spPr>
                <a:xfrm>
                  <a:off x="-2624738" y="3014665"/>
                  <a:ext cx="15636" cy="69350"/>
                </a:xfrm>
                <a:custGeom>
                  <a:avLst/>
                  <a:gdLst/>
                  <a:ahLst/>
                  <a:cxnLst/>
                  <a:rect l="l" t="t" r="r" b="b"/>
                  <a:pathLst>
                    <a:path w="216" h="958" extrusionOk="0">
                      <a:moveTo>
                        <a:pt x="1" y="1"/>
                      </a:moveTo>
                      <a:lnTo>
                        <a:pt x="1" y="67"/>
                      </a:lnTo>
                      <a:lnTo>
                        <a:pt x="1" y="133"/>
                      </a:lnTo>
                      <a:lnTo>
                        <a:pt x="1" y="281"/>
                      </a:lnTo>
                      <a:cubicBezTo>
                        <a:pt x="67" y="347"/>
                        <a:pt x="67" y="413"/>
                        <a:pt x="67" y="479"/>
                      </a:cubicBezTo>
                      <a:cubicBezTo>
                        <a:pt x="67" y="627"/>
                        <a:pt x="133" y="759"/>
                        <a:pt x="133" y="825"/>
                      </a:cubicBezTo>
                      <a:lnTo>
                        <a:pt x="133" y="957"/>
                      </a:lnTo>
                      <a:lnTo>
                        <a:pt x="215" y="957"/>
                      </a:lnTo>
                      <a:lnTo>
                        <a:pt x="215" y="825"/>
                      </a:lnTo>
                      <a:cubicBezTo>
                        <a:pt x="215" y="759"/>
                        <a:pt x="215" y="627"/>
                        <a:pt x="133" y="479"/>
                      </a:cubicBezTo>
                      <a:lnTo>
                        <a:pt x="133" y="281"/>
                      </a:lnTo>
                      <a:cubicBezTo>
                        <a:pt x="67" y="215"/>
                        <a:pt x="67" y="215"/>
                        <a:pt x="67" y="133"/>
                      </a:cubicBezTo>
                      <a:lnTo>
                        <a:pt x="67"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4"/>
                <p:cNvSpPr/>
                <p:nvPr/>
              </p:nvSpPr>
              <p:spPr>
                <a:xfrm>
                  <a:off x="-2604469" y="3054045"/>
                  <a:ext cx="9628" cy="35905"/>
                </a:xfrm>
                <a:custGeom>
                  <a:avLst/>
                  <a:gdLst/>
                  <a:ahLst/>
                  <a:cxnLst/>
                  <a:rect l="l" t="t" r="r" b="b"/>
                  <a:pathLst>
                    <a:path w="133" h="496" extrusionOk="0">
                      <a:moveTo>
                        <a:pt x="1" y="1"/>
                      </a:moveTo>
                      <a:lnTo>
                        <a:pt x="1" y="83"/>
                      </a:lnTo>
                      <a:lnTo>
                        <a:pt x="1" y="215"/>
                      </a:lnTo>
                      <a:cubicBezTo>
                        <a:pt x="1" y="281"/>
                        <a:pt x="67" y="347"/>
                        <a:pt x="67" y="413"/>
                      </a:cubicBezTo>
                      <a:cubicBezTo>
                        <a:pt x="67" y="496"/>
                        <a:pt x="133" y="496"/>
                        <a:pt x="133" y="496"/>
                      </a:cubicBezTo>
                      <a:lnTo>
                        <a:pt x="133" y="413"/>
                      </a:lnTo>
                      <a:cubicBezTo>
                        <a:pt x="133" y="347"/>
                        <a:pt x="133" y="281"/>
                        <a:pt x="67" y="215"/>
                      </a:cubicBezTo>
                      <a:lnTo>
                        <a:pt x="67" y="8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2569795" y="3104210"/>
                  <a:ext cx="9628" cy="15564"/>
                </a:xfrm>
                <a:custGeom>
                  <a:avLst/>
                  <a:gdLst/>
                  <a:ahLst/>
                  <a:cxnLst/>
                  <a:rect l="l" t="t" r="r" b="b"/>
                  <a:pathLst>
                    <a:path w="133" h="215" extrusionOk="0">
                      <a:moveTo>
                        <a:pt x="0" y="1"/>
                      </a:moveTo>
                      <a:lnTo>
                        <a:pt x="0" y="67"/>
                      </a:lnTo>
                      <a:lnTo>
                        <a:pt x="0" y="132"/>
                      </a:lnTo>
                      <a:lnTo>
                        <a:pt x="66" y="132"/>
                      </a:lnTo>
                      <a:lnTo>
                        <a:pt x="66" y="215"/>
                      </a:lnTo>
                      <a:lnTo>
                        <a:pt x="132" y="215"/>
                      </a:lnTo>
                      <a:lnTo>
                        <a:pt x="132" y="132"/>
                      </a:lnTo>
                      <a:lnTo>
                        <a:pt x="132" y="67"/>
                      </a:lnTo>
                      <a:lnTo>
                        <a:pt x="66" y="67"/>
                      </a:ln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4"/>
                <p:cNvSpPr/>
                <p:nvPr/>
              </p:nvSpPr>
              <p:spPr>
                <a:xfrm>
                  <a:off x="-2723766" y="3159153"/>
                  <a:ext cx="25118" cy="69277"/>
                </a:xfrm>
                <a:custGeom>
                  <a:avLst/>
                  <a:gdLst/>
                  <a:ahLst/>
                  <a:cxnLst/>
                  <a:rect l="l" t="t" r="r" b="b"/>
                  <a:pathLst>
                    <a:path w="347" h="957" extrusionOk="0">
                      <a:moveTo>
                        <a:pt x="66" y="0"/>
                      </a:moveTo>
                      <a:cubicBezTo>
                        <a:pt x="66" y="0"/>
                        <a:pt x="66" y="66"/>
                        <a:pt x="0" y="66"/>
                      </a:cubicBezTo>
                      <a:lnTo>
                        <a:pt x="0" y="132"/>
                      </a:lnTo>
                      <a:lnTo>
                        <a:pt x="0" y="198"/>
                      </a:lnTo>
                      <a:lnTo>
                        <a:pt x="0" y="280"/>
                      </a:lnTo>
                      <a:lnTo>
                        <a:pt x="0" y="412"/>
                      </a:lnTo>
                      <a:lnTo>
                        <a:pt x="66" y="478"/>
                      </a:lnTo>
                      <a:lnTo>
                        <a:pt x="66" y="610"/>
                      </a:lnTo>
                      <a:cubicBezTo>
                        <a:pt x="198" y="759"/>
                        <a:pt x="264" y="891"/>
                        <a:pt x="346" y="956"/>
                      </a:cubicBezTo>
                      <a:cubicBezTo>
                        <a:pt x="346" y="825"/>
                        <a:pt x="264" y="693"/>
                        <a:pt x="198" y="544"/>
                      </a:cubicBezTo>
                      <a:cubicBezTo>
                        <a:pt x="132" y="544"/>
                        <a:pt x="132" y="478"/>
                        <a:pt x="132" y="478"/>
                      </a:cubicBezTo>
                      <a:cubicBezTo>
                        <a:pt x="132" y="412"/>
                        <a:pt x="132" y="412"/>
                        <a:pt x="66" y="346"/>
                      </a:cubicBezTo>
                      <a:lnTo>
                        <a:pt x="66" y="280"/>
                      </a:lnTo>
                      <a:lnTo>
                        <a:pt x="66" y="198"/>
                      </a:lnTo>
                      <a:lnTo>
                        <a:pt x="66" y="132"/>
                      </a:lnTo>
                      <a:cubicBezTo>
                        <a:pt x="66" y="66"/>
                        <a:pt x="0" y="66"/>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704728" y="3268968"/>
                  <a:ext cx="25191" cy="39453"/>
                </a:xfrm>
                <a:custGeom>
                  <a:avLst/>
                  <a:gdLst/>
                  <a:ahLst/>
                  <a:cxnLst/>
                  <a:rect l="l" t="t" r="r" b="b"/>
                  <a:pathLst>
                    <a:path w="348" h="545" extrusionOk="0">
                      <a:moveTo>
                        <a:pt x="1" y="0"/>
                      </a:moveTo>
                      <a:lnTo>
                        <a:pt x="1" y="66"/>
                      </a:lnTo>
                      <a:cubicBezTo>
                        <a:pt x="1" y="132"/>
                        <a:pt x="83" y="198"/>
                        <a:pt x="83" y="264"/>
                      </a:cubicBezTo>
                      <a:cubicBezTo>
                        <a:pt x="149" y="330"/>
                        <a:pt x="215" y="412"/>
                        <a:pt x="281" y="478"/>
                      </a:cubicBezTo>
                      <a:cubicBezTo>
                        <a:pt x="281" y="412"/>
                        <a:pt x="215" y="264"/>
                        <a:pt x="215" y="198"/>
                      </a:cubicBezTo>
                      <a:cubicBezTo>
                        <a:pt x="149" y="132"/>
                        <a:pt x="83" y="66"/>
                        <a:pt x="83" y="66"/>
                      </a:cubicBezTo>
                      <a:cubicBezTo>
                        <a:pt x="83" y="0"/>
                        <a:pt x="1" y="0"/>
                        <a:pt x="1" y="0"/>
                      </a:cubicBezTo>
                      <a:close/>
                      <a:moveTo>
                        <a:pt x="281" y="478"/>
                      </a:moveTo>
                      <a:lnTo>
                        <a:pt x="281" y="544"/>
                      </a:lnTo>
                      <a:lnTo>
                        <a:pt x="347" y="544"/>
                      </a:lnTo>
                      <a:cubicBezTo>
                        <a:pt x="347" y="478"/>
                        <a:pt x="347" y="478"/>
                        <a:pt x="281"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2684386" y="3317902"/>
                  <a:ext cx="9628" cy="15564"/>
                </a:xfrm>
                <a:custGeom>
                  <a:avLst/>
                  <a:gdLst/>
                  <a:ahLst/>
                  <a:cxnLst/>
                  <a:rect l="l" t="t" r="r" b="b"/>
                  <a:pathLst>
                    <a:path w="133" h="215" extrusionOk="0">
                      <a:moveTo>
                        <a:pt x="0" y="0"/>
                      </a:moveTo>
                      <a:lnTo>
                        <a:pt x="0" y="66"/>
                      </a:lnTo>
                      <a:lnTo>
                        <a:pt x="0" y="149"/>
                      </a:lnTo>
                      <a:lnTo>
                        <a:pt x="66" y="149"/>
                      </a:lnTo>
                      <a:lnTo>
                        <a:pt x="66" y="215"/>
                      </a:lnTo>
                      <a:lnTo>
                        <a:pt x="132" y="215"/>
                      </a:lnTo>
                      <a:lnTo>
                        <a:pt x="132" y="149"/>
                      </a:lnTo>
                      <a:lnTo>
                        <a:pt x="132" y="66"/>
                      </a:lnTo>
                      <a:lnTo>
                        <a:pt x="66" y="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2535193" y="2617177"/>
                  <a:ext cx="25118" cy="34675"/>
                </a:xfrm>
                <a:custGeom>
                  <a:avLst/>
                  <a:gdLst/>
                  <a:ahLst/>
                  <a:cxnLst/>
                  <a:rect l="l" t="t" r="r" b="b"/>
                  <a:pathLst>
                    <a:path w="347" h="479" extrusionOk="0">
                      <a:moveTo>
                        <a:pt x="132" y="1"/>
                      </a:moveTo>
                      <a:lnTo>
                        <a:pt x="66" y="67"/>
                      </a:lnTo>
                      <a:lnTo>
                        <a:pt x="66" y="199"/>
                      </a:lnTo>
                      <a:cubicBezTo>
                        <a:pt x="66" y="199"/>
                        <a:pt x="0" y="199"/>
                        <a:pt x="0" y="265"/>
                      </a:cubicBezTo>
                      <a:cubicBezTo>
                        <a:pt x="0" y="265"/>
                        <a:pt x="0" y="347"/>
                        <a:pt x="66" y="347"/>
                      </a:cubicBezTo>
                      <a:cubicBezTo>
                        <a:pt x="66" y="413"/>
                        <a:pt x="66" y="413"/>
                        <a:pt x="132" y="413"/>
                      </a:cubicBezTo>
                      <a:lnTo>
                        <a:pt x="215" y="413"/>
                      </a:lnTo>
                      <a:cubicBezTo>
                        <a:pt x="215" y="479"/>
                        <a:pt x="281" y="479"/>
                        <a:pt x="281" y="479"/>
                      </a:cubicBezTo>
                      <a:cubicBezTo>
                        <a:pt x="347" y="479"/>
                        <a:pt x="347" y="413"/>
                        <a:pt x="347" y="413"/>
                      </a:cubicBezTo>
                      <a:lnTo>
                        <a:pt x="281" y="413"/>
                      </a:lnTo>
                      <a:lnTo>
                        <a:pt x="215" y="347"/>
                      </a:lnTo>
                      <a:lnTo>
                        <a:pt x="132" y="347"/>
                      </a:lnTo>
                      <a:lnTo>
                        <a:pt x="132" y="265"/>
                      </a:lnTo>
                      <a:lnTo>
                        <a:pt x="132" y="199"/>
                      </a:lnTo>
                      <a:lnTo>
                        <a:pt x="132" y="67"/>
                      </a:lnTo>
                      <a:lnTo>
                        <a:pt x="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2455204" y="2582576"/>
                  <a:ext cx="19183" cy="39453"/>
                </a:xfrm>
                <a:custGeom>
                  <a:avLst/>
                  <a:gdLst/>
                  <a:ahLst/>
                  <a:cxnLst/>
                  <a:rect l="l" t="t" r="r" b="b"/>
                  <a:pathLst>
                    <a:path w="265" h="545" extrusionOk="0">
                      <a:moveTo>
                        <a:pt x="264" y="1"/>
                      </a:moveTo>
                      <a:cubicBezTo>
                        <a:pt x="264" y="1"/>
                        <a:pt x="198" y="1"/>
                        <a:pt x="198" y="67"/>
                      </a:cubicBezTo>
                      <a:cubicBezTo>
                        <a:pt x="132" y="67"/>
                        <a:pt x="132" y="132"/>
                        <a:pt x="132" y="132"/>
                      </a:cubicBezTo>
                      <a:cubicBezTo>
                        <a:pt x="132" y="198"/>
                        <a:pt x="66" y="198"/>
                        <a:pt x="66" y="264"/>
                      </a:cubicBezTo>
                      <a:lnTo>
                        <a:pt x="66" y="413"/>
                      </a:lnTo>
                      <a:lnTo>
                        <a:pt x="0" y="479"/>
                      </a:lnTo>
                      <a:lnTo>
                        <a:pt x="0" y="545"/>
                      </a:lnTo>
                      <a:lnTo>
                        <a:pt x="66" y="545"/>
                      </a:lnTo>
                      <a:cubicBezTo>
                        <a:pt x="66" y="479"/>
                        <a:pt x="66" y="479"/>
                        <a:pt x="132" y="413"/>
                      </a:cubicBezTo>
                      <a:cubicBezTo>
                        <a:pt x="132" y="413"/>
                        <a:pt x="132" y="330"/>
                        <a:pt x="198" y="264"/>
                      </a:cubicBezTo>
                      <a:lnTo>
                        <a:pt x="198" y="198"/>
                      </a:lnTo>
                      <a:lnTo>
                        <a:pt x="198" y="132"/>
                      </a:lnTo>
                      <a:cubicBezTo>
                        <a:pt x="264" y="132"/>
                        <a:pt x="264" y="67"/>
                        <a:pt x="264" y="67"/>
                      </a:cubicBez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30157" y="2463206"/>
                  <a:ext cx="23960" cy="34675"/>
                </a:xfrm>
                <a:custGeom>
                  <a:avLst/>
                  <a:gdLst/>
                  <a:ahLst/>
                  <a:cxnLst/>
                  <a:rect l="l" t="t" r="r" b="b"/>
                  <a:pathLst>
                    <a:path w="331" h="479" extrusionOk="0">
                      <a:moveTo>
                        <a:pt x="330" y="1"/>
                      </a:moveTo>
                      <a:lnTo>
                        <a:pt x="264" y="67"/>
                      </a:lnTo>
                      <a:lnTo>
                        <a:pt x="198" y="67"/>
                      </a:lnTo>
                      <a:cubicBezTo>
                        <a:pt x="198" y="133"/>
                        <a:pt x="132" y="133"/>
                        <a:pt x="132" y="198"/>
                      </a:cubicBezTo>
                      <a:lnTo>
                        <a:pt x="66" y="264"/>
                      </a:lnTo>
                      <a:lnTo>
                        <a:pt x="66" y="413"/>
                      </a:lnTo>
                      <a:cubicBezTo>
                        <a:pt x="132" y="413"/>
                        <a:pt x="132" y="330"/>
                        <a:pt x="132" y="330"/>
                      </a:cubicBezTo>
                      <a:lnTo>
                        <a:pt x="198" y="264"/>
                      </a:lnTo>
                      <a:cubicBezTo>
                        <a:pt x="198" y="198"/>
                        <a:pt x="264" y="198"/>
                        <a:pt x="264" y="133"/>
                      </a:cubicBezTo>
                      <a:cubicBezTo>
                        <a:pt x="330" y="133"/>
                        <a:pt x="330" y="67"/>
                        <a:pt x="330" y="67"/>
                      </a:cubicBezTo>
                      <a:lnTo>
                        <a:pt x="330" y="1"/>
                      </a:lnTo>
                      <a:close/>
                      <a:moveTo>
                        <a:pt x="66" y="413"/>
                      </a:moveTo>
                      <a:lnTo>
                        <a:pt x="0" y="479"/>
                      </a:lnTo>
                      <a:cubicBezTo>
                        <a:pt x="0" y="479"/>
                        <a:pt x="66" y="479"/>
                        <a:pt x="66"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4"/>
                <p:cNvSpPr/>
                <p:nvPr/>
              </p:nvSpPr>
              <p:spPr>
                <a:xfrm>
                  <a:off x="-2356176" y="2801045"/>
                  <a:ext cx="25191" cy="25119"/>
                </a:xfrm>
                <a:custGeom>
                  <a:avLst/>
                  <a:gdLst/>
                  <a:ahLst/>
                  <a:cxnLst/>
                  <a:rect l="l" t="t" r="r" b="b"/>
                  <a:pathLst>
                    <a:path w="348" h="347" extrusionOk="0">
                      <a:moveTo>
                        <a:pt x="281" y="0"/>
                      </a:moveTo>
                      <a:lnTo>
                        <a:pt x="281" y="66"/>
                      </a:lnTo>
                      <a:lnTo>
                        <a:pt x="281" y="132"/>
                      </a:lnTo>
                      <a:cubicBezTo>
                        <a:pt x="281" y="198"/>
                        <a:pt x="281" y="198"/>
                        <a:pt x="215" y="198"/>
                      </a:cubicBezTo>
                      <a:cubicBezTo>
                        <a:pt x="215" y="198"/>
                        <a:pt x="133" y="281"/>
                        <a:pt x="67" y="281"/>
                      </a:cubicBezTo>
                      <a:lnTo>
                        <a:pt x="1" y="281"/>
                      </a:lnTo>
                      <a:lnTo>
                        <a:pt x="67" y="346"/>
                      </a:lnTo>
                      <a:lnTo>
                        <a:pt x="133" y="346"/>
                      </a:lnTo>
                      <a:cubicBezTo>
                        <a:pt x="215" y="346"/>
                        <a:pt x="215" y="346"/>
                        <a:pt x="281" y="281"/>
                      </a:cubicBezTo>
                      <a:lnTo>
                        <a:pt x="347" y="281"/>
                      </a:lnTo>
                      <a:lnTo>
                        <a:pt x="347" y="198"/>
                      </a:lnTo>
                      <a:lnTo>
                        <a:pt x="347" y="132"/>
                      </a:lnTo>
                      <a:lnTo>
                        <a:pt x="347" y="66"/>
                      </a:lnTo>
                      <a:cubicBezTo>
                        <a:pt x="347" y="66"/>
                        <a:pt x="281" y="66"/>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4"/>
                <p:cNvSpPr/>
                <p:nvPr/>
              </p:nvSpPr>
              <p:spPr>
                <a:xfrm>
                  <a:off x="-2376445" y="2815378"/>
                  <a:ext cx="72" cy="72"/>
                </a:xfrm>
                <a:custGeom>
                  <a:avLst/>
                  <a:gdLst/>
                  <a:ahLst/>
                  <a:cxnLst/>
                  <a:rect l="l" t="t" r="r" b="b"/>
                  <a:pathLst>
                    <a:path w="1" h="1" fill="none" extrusionOk="0">
                      <a:moveTo>
                        <a:pt x="0" y="0"/>
                      </a:moveTo>
                      <a:lnTo>
                        <a:pt x="0"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2436093" y="2766371"/>
                  <a:ext cx="29896" cy="44303"/>
                </a:xfrm>
                <a:custGeom>
                  <a:avLst/>
                  <a:gdLst/>
                  <a:ahLst/>
                  <a:cxnLst/>
                  <a:rect l="l" t="t" r="r" b="b"/>
                  <a:pathLst>
                    <a:path w="413" h="612" extrusionOk="0">
                      <a:moveTo>
                        <a:pt x="0" y="1"/>
                      </a:moveTo>
                      <a:cubicBezTo>
                        <a:pt x="0" y="67"/>
                        <a:pt x="0" y="67"/>
                        <a:pt x="82" y="67"/>
                      </a:cubicBezTo>
                      <a:lnTo>
                        <a:pt x="82" y="133"/>
                      </a:lnTo>
                      <a:lnTo>
                        <a:pt x="148" y="199"/>
                      </a:lnTo>
                      <a:lnTo>
                        <a:pt x="148" y="265"/>
                      </a:lnTo>
                      <a:cubicBezTo>
                        <a:pt x="214" y="347"/>
                        <a:pt x="214" y="413"/>
                        <a:pt x="280" y="479"/>
                      </a:cubicBezTo>
                      <a:cubicBezTo>
                        <a:pt x="280" y="545"/>
                        <a:pt x="280" y="545"/>
                        <a:pt x="346" y="611"/>
                      </a:cubicBezTo>
                      <a:lnTo>
                        <a:pt x="412" y="611"/>
                      </a:lnTo>
                      <a:lnTo>
                        <a:pt x="346" y="545"/>
                      </a:lnTo>
                      <a:lnTo>
                        <a:pt x="346" y="413"/>
                      </a:lnTo>
                      <a:cubicBezTo>
                        <a:pt x="280" y="347"/>
                        <a:pt x="280" y="347"/>
                        <a:pt x="280" y="265"/>
                      </a:cubicBezTo>
                      <a:cubicBezTo>
                        <a:pt x="280" y="199"/>
                        <a:pt x="214" y="199"/>
                        <a:pt x="214" y="133"/>
                      </a:cubicBezTo>
                      <a:lnTo>
                        <a:pt x="148" y="67"/>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4"/>
                <p:cNvSpPr/>
                <p:nvPr/>
              </p:nvSpPr>
              <p:spPr>
                <a:xfrm>
                  <a:off x="-2018338" y="2746102"/>
                  <a:ext cx="364109" cy="20342"/>
                </a:xfrm>
                <a:custGeom>
                  <a:avLst/>
                  <a:gdLst/>
                  <a:ahLst/>
                  <a:cxnLst/>
                  <a:rect l="l" t="t" r="r" b="b"/>
                  <a:pathLst>
                    <a:path w="5030" h="281" extrusionOk="0">
                      <a:moveTo>
                        <a:pt x="0" y="1"/>
                      </a:moveTo>
                      <a:lnTo>
                        <a:pt x="83" y="67"/>
                      </a:lnTo>
                      <a:lnTo>
                        <a:pt x="149" y="67"/>
                      </a:lnTo>
                      <a:cubicBezTo>
                        <a:pt x="149" y="67"/>
                        <a:pt x="83" y="67"/>
                        <a:pt x="83" y="1"/>
                      </a:cubicBezTo>
                      <a:close/>
                      <a:moveTo>
                        <a:pt x="5030" y="133"/>
                      </a:moveTo>
                      <a:lnTo>
                        <a:pt x="5030" y="133"/>
                      </a:lnTo>
                      <a:cubicBezTo>
                        <a:pt x="5030" y="133"/>
                        <a:pt x="4947" y="133"/>
                        <a:pt x="4815" y="215"/>
                      </a:cubicBezTo>
                      <a:cubicBezTo>
                        <a:pt x="4947" y="215"/>
                        <a:pt x="5030" y="133"/>
                        <a:pt x="5030" y="133"/>
                      </a:cubicBezTo>
                      <a:close/>
                      <a:moveTo>
                        <a:pt x="1996" y="1"/>
                      </a:moveTo>
                      <a:cubicBezTo>
                        <a:pt x="1798" y="1"/>
                        <a:pt x="1649" y="67"/>
                        <a:pt x="1517" y="67"/>
                      </a:cubicBezTo>
                      <a:lnTo>
                        <a:pt x="561" y="67"/>
                      </a:lnTo>
                      <a:cubicBezTo>
                        <a:pt x="561" y="67"/>
                        <a:pt x="627" y="133"/>
                        <a:pt x="693" y="133"/>
                      </a:cubicBezTo>
                      <a:lnTo>
                        <a:pt x="2474" y="133"/>
                      </a:lnTo>
                      <a:cubicBezTo>
                        <a:pt x="2556" y="133"/>
                        <a:pt x="2688" y="133"/>
                        <a:pt x="2754" y="215"/>
                      </a:cubicBezTo>
                      <a:lnTo>
                        <a:pt x="3232" y="215"/>
                      </a:lnTo>
                      <a:cubicBezTo>
                        <a:pt x="3298" y="215"/>
                        <a:pt x="3381" y="281"/>
                        <a:pt x="3513" y="281"/>
                      </a:cubicBezTo>
                      <a:cubicBezTo>
                        <a:pt x="3645" y="281"/>
                        <a:pt x="3793" y="281"/>
                        <a:pt x="3925" y="215"/>
                      </a:cubicBezTo>
                      <a:lnTo>
                        <a:pt x="4271" y="215"/>
                      </a:lnTo>
                      <a:cubicBezTo>
                        <a:pt x="4205" y="215"/>
                        <a:pt x="4057" y="215"/>
                        <a:pt x="3925" y="133"/>
                      </a:cubicBezTo>
                      <a:lnTo>
                        <a:pt x="3034" y="133"/>
                      </a:lnTo>
                      <a:cubicBezTo>
                        <a:pt x="2968" y="133"/>
                        <a:pt x="2820" y="67"/>
                        <a:pt x="2754" y="67"/>
                      </a:cubicBezTo>
                      <a:lnTo>
                        <a:pt x="2342" y="67"/>
                      </a:lnTo>
                      <a:cubicBezTo>
                        <a:pt x="2342" y="1"/>
                        <a:pt x="2276"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4"/>
                <p:cNvSpPr/>
                <p:nvPr/>
              </p:nvSpPr>
              <p:spPr>
                <a:xfrm>
                  <a:off x="-2037449" y="2507363"/>
                  <a:ext cx="681673" cy="69350"/>
                </a:xfrm>
                <a:custGeom>
                  <a:avLst/>
                  <a:gdLst/>
                  <a:ahLst/>
                  <a:cxnLst/>
                  <a:rect l="l" t="t" r="r" b="b"/>
                  <a:pathLst>
                    <a:path w="9417" h="958" extrusionOk="0">
                      <a:moveTo>
                        <a:pt x="1" y="1"/>
                      </a:moveTo>
                      <a:cubicBezTo>
                        <a:pt x="66" y="1"/>
                        <a:pt x="132" y="67"/>
                        <a:pt x="264" y="67"/>
                      </a:cubicBezTo>
                      <a:cubicBezTo>
                        <a:pt x="132" y="1"/>
                        <a:pt x="66" y="1"/>
                        <a:pt x="1" y="1"/>
                      </a:cubicBezTo>
                      <a:close/>
                      <a:moveTo>
                        <a:pt x="264" y="67"/>
                      </a:moveTo>
                      <a:cubicBezTo>
                        <a:pt x="413" y="67"/>
                        <a:pt x="545" y="133"/>
                        <a:pt x="677" y="215"/>
                      </a:cubicBezTo>
                      <a:cubicBezTo>
                        <a:pt x="759" y="215"/>
                        <a:pt x="759" y="215"/>
                        <a:pt x="825" y="281"/>
                      </a:cubicBezTo>
                      <a:lnTo>
                        <a:pt x="891" y="281"/>
                      </a:lnTo>
                      <a:cubicBezTo>
                        <a:pt x="891" y="215"/>
                        <a:pt x="825" y="215"/>
                        <a:pt x="825" y="215"/>
                      </a:cubicBezTo>
                      <a:cubicBezTo>
                        <a:pt x="759" y="215"/>
                        <a:pt x="759" y="215"/>
                        <a:pt x="677" y="133"/>
                      </a:cubicBezTo>
                      <a:cubicBezTo>
                        <a:pt x="545" y="67"/>
                        <a:pt x="413" y="67"/>
                        <a:pt x="264" y="67"/>
                      </a:cubicBezTo>
                      <a:close/>
                      <a:moveTo>
                        <a:pt x="957" y="281"/>
                      </a:moveTo>
                      <a:cubicBezTo>
                        <a:pt x="1023" y="347"/>
                        <a:pt x="1171" y="347"/>
                        <a:pt x="1237" y="347"/>
                      </a:cubicBezTo>
                      <a:cubicBezTo>
                        <a:pt x="1171" y="281"/>
                        <a:pt x="1023" y="281"/>
                        <a:pt x="957" y="281"/>
                      </a:cubicBezTo>
                      <a:close/>
                      <a:moveTo>
                        <a:pt x="1237" y="347"/>
                      </a:moveTo>
                      <a:cubicBezTo>
                        <a:pt x="1435" y="413"/>
                        <a:pt x="1715" y="413"/>
                        <a:pt x="1996" y="479"/>
                      </a:cubicBezTo>
                      <a:lnTo>
                        <a:pt x="2326" y="479"/>
                      </a:lnTo>
                      <a:cubicBezTo>
                        <a:pt x="2474" y="545"/>
                        <a:pt x="2606" y="545"/>
                        <a:pt x="2738" y="545"/>
                      </a:cubicBezTo>
                      <a:cubicBezTo>
                        <a:pt x="2820" y="545"/>
                        <a:pt x="2886" y="545"/>
                        <a:pt x="2952" y="627"/>
                      </a:cubicBezTo>
                      <a:lnTo>
                        <a:pt x="3232" y="627"/>
                      </a:lnTo>
                      <a:cubicBezTo>
                        <a:pt x="3364" y="693"/>
                        <a:pt x="3496" y="693"/>
                        <a:pt x="3645" y="693"/>
                      </a:cubicBezTo>
                      <a:lnTo>
                        <a:pt x="7355" y="693"/>
                      </a:lnTo>
                      <a:cubicBezTo>
                        <a:pt x="7553" y="759"/>
                        <a:pt x="7833" y="759"/>
                        <a:pt x="8031" y="759"/>
                      </a:cubicBezTo>
                      <a:cubicBezTo>
                        <a:pt x="8245" y="759"/>
                        <a:pt x="8443" y="825"/>
                        <a:pt x="8592" y="825"/>
                      </a:cubicBezTo>
                      <a:cubicBezTo>
                        <a:pt x="8443" y="759"/>
                        <a:pt x="8245" y="759"/>
                        <a:pt x="8031" y="693"/>
                      </a:cubicBezTo>
                      <a:cubicBezTo>
                        <a:pt x="7833" y="693"/>
                        <a:pt x="7553" y="693"/>
                        <a:pt x="7355" y="627"/>
                      </a:cubicBezTo>
                      <a:lnTo>
                        <a:pt x="6530" y="627"/>
                      </a:lnTo>
                      <a:cubicBezTo>
                        <a:pt x="6382" y="627"/>
                        <a:pt x="6184" y="627"/>
                        <a:pt x="6036" y="545"/>
                      </a:cubicBezTo>
                      <a:lnTo>
                        <a:pt x="4601" y="545"/>
                      </a:lnTo>
                      <a:cubicBezTo>
                        <a:pt x="4414" y="545"/>
                        <a:pt x="4198" y="582"/>
                        <a:pt x="3977" y="582"/>
                      </a:cubicBezTo>
                      <a:cubicBezTo>
                        <a:pt x="3866" y="582"/>
                        <a:pt x="3755" y="572"/>
                        <a:pt x="3645" y="545"/>
                      </a:cubicBezTo>
                      <a:lnTo>
                        <a:pt x="3084" y="545"/>
                      </a:lnTo>
                      <a:cubicBezTo>
                        <a:pt x="3084" y="479"/>
                        <a:pt x="3018" y="479"/>
                        <a:pt x="3018" y="479"/>
                      </a:cubicBezTo>
                      <a:lnTo>
                        <a:pt x="2738" y="479"/>
                      </a:lnTo>
                      <a:cubicBezTo>
                        <a:pt x="2606" y="479"/>
                        <a:pt x="2474" y="479"/>
                        <a:pt x="2326" y="413"/>
                      </a:cubicBezTo>
                      <a:lnTo>
                        <a:pt x="1996" y="413"/>
                      </a:lnTo>
                      <a:cubicBezTo>
                        <a:pt x="1715" y="347"/>
                        <a:pt x="1501" y="347"/>
                        <a:pt x="1237" y="347"/>
                      </a:cubicBezTo>
                      <a:close/>
                      <a:moveTo>
                        <a:pt x="8855" y="825"/>
                      </a:moveTo>
                      <a:cubicBezTo>
                        <a:pt x="8921" y="891"/>
                        <a:pt x="9004" y="891"/>
                        <a:pt x="9070" y="891"/>
                      </a:cubicBezTo>
                      <a:cubicBezTo>
                        <a:pt x="9004" y="891"/>
                        <a:pt x="8921" y="825"/>
                        <a:pt x="8855" y="825"/>
                      </a:cubicBezTo>
                      <a:close/>
                      <a:moveTo>
                        <a:pt x="9070" y="891"/>
                      </a:moveTo>
                      <a:cubicBezTo>
                        <a:pt x="9268" y="957"/>
                        <a:pt x="9416" y="957"/>
                        <a:pt x="9416" y="957"/>
                      </a:cubicBezTo>
                      <a:cubicBezTo>
                        <a:pt x="9416" y="957"/>
                        <a:pt x="9268" y="891"/>
                        <a:pt x="9070"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933305" y="2621955"/>
                  <a:ext cx="154041" cy="14406"/>
                </a:xfrm>
                <a:custGeom>
                  <a:avLst/>
                  <a:gdLst/>
                  <a:ahLst/>
                  <a:cxnLst/>
                  <a:rect l="l" t="t" r="r" b="b"/>
                  <a:pathLst>
                    <a:path w="2128" h="199" extrusionOk="0">
                      <a:moveTo>
                        <a:pt x="0" y="1"/>
                      </a:moveTo>
                      <a:cubicBezTo>
                        <a:pt x="0" y="1"/>
                        <a:pt x="66" y="1"/>
                        <a:pt x="66" y="67"/>
                      </a:cubicBezTo>
                      <a:lnTo>
                        <a:pt x="264" y="67"/>
                      </a:lnTo>
                      <a:cubicBezTo>
                        <a:pt x="347" y="133"/>
                        <a:pt x="545" y="133"/>
                        <a:pt x="676" y="133"/>
                      </a:cubicBezTo>
                      <a:cubicBezTo>
                        <a:pt x="759" y="133"/>
                        <a:pt x="825" y="133"/>
                        <a:pt x="891" y="199"/>
                      </a:cubicBezTo>
                      <a:lnTo>
                        <a:pt x="2128" y="199"/>
                      </a:lnTo>
                      <a:cubicBezTo>
                        <a:pt x="1996" y="133"/>
                        <a:pt x="1847" y="133"/>
                        <a:pt x="1715" y="133"/>
                      </a:cubicBezTo>
                      <a:cubicBezTo>
                        <a:pt x="1649" y="133"/>
                        <a:pt x="1583" y="133"/>
                        <a:pt x="1435" y="67"/>
                      </a:cubicBezTo>
                      <a:lnTo>
                        <a:pt x="676" y="67"/>
                      </a:lnTo>
                      <a:cubicBezTo>
                        <a:pt x="545" y="67"/>
                        <a:pt x="413" y="67"/>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4"/>
                <p:cNvSpPr/>
                <p:nvPr/>
              </p:nvSpPr>
              <p:spPr>
                <a:xfrm>
                  <a:off x="-446274" y="2417891"/>
                  <a:ext cx="89543" cy="149268"/>
                </a:xfrm>
                <a:custGeom>
                  <a:avLst/>
                  <a:gdLst/>
                  <a:ahLst/>
                  <a:cxnLst/>
                  <a:rect l="l" t="t" r="r" b="b"/>
                  <a:pathLst>
                    <a:path w="1237" h="2062" extrusionOk="0">
                      <a:moveTo>
                        <a:pt x="0" y="0"/>
                      </a:moveTo>
                      <a:cubicBezTo>
                        <a:pt x="0" y="3"/>
                        <a:pt x="2" y="68"/>
                        <a:pt x="66" y="132"/>
                      </a:cubicBezTo>
                      <a:cubicBezTo>
                        <a:pt x="66" y="132"/>
                        <a:pt x="130" y="132"/>
                        <a:pt x="132" y="210"/>
                      </a:cubicBezTo>
                      <a:lnTo>
                        <a:pt x="132" y="210"/>
                      </a:lnTo>
                      <a:cubicBezTo>
                        <a:pt x="130" y="132"/>
                        <a:pt x="66" y="131"/>
                        <a:pt x="66" y="66"/>
                      </a:cubicBezTo>
                      <a:cubicBezTo>
                        <a:pt x="2" y="66"/>
                        <a:pt x="0" y="3"/>
                        <a:pt x="0" y="0"/>
                      </a:cubicBezTo>
                      <a:close/>
                      <a:moveTo>
                        <a:pt x="132" y="214"/>
                      </a:moveTo>
                      <a:cubicBezTo>
                        <a:pt x="132" y="214"/>
                        <a:pt x="214" y="280"/>
                        <a:pt x="280" y="346"/>
                      </a:cubicBezTo>
                      <a:cubicBezTo>
                        <a:pt x="346" y="412"/>
                        <a:pt x="412" y="478"/>
                        <a:pt x="478" y="627"/>
                      </a:cubicBezTo>
                      <a:cubicBezTo>
                        <a:pt x="544" y="693"/>
                        <a:pt x="627" y="759"/>
                        <a:pt x="693" y="824"/>
                      </a:cubicBezTo>
                      <a:cubicBezTo>
                        <a:pt x="693" y="890"/>
                        <a:pt x="759" y="956"/>
                        <a:pt x="825" y="1039"/>
                      </a:cubicBezTo>
                      <a:cubicBezTo>
                        <a:pt x="825" y="1171"/>
                        <a:pt x="891" y="1237"/>
                        <a:pt x="957" y="1303"/>
                      </a:cubicBezTo>
                      <a:cubicBezTo>
                        <a:pt x="957" y="1369"/>
                        <a:pt x="1039" y="1451"/>
                        <a:pt x="1039" y="1517"/>
                      </a:cubicBezTo>
                      <a:cubicBezTo>
                        <a:pt x="1105" y="1583"/>
                        <a:pt x="1105" y="1649"/>
                        <a:pt x="1105" y="1715"/>
                      </a:cubicBezTo>
                      <a:lnTo>
                        <a:pt x="1171" y="1781"/>
                      </a:lnTo>
                      <a:lnTo>
                        <a:pt x="1171" y="1929"/>
                      </a:lnTo>
                      <a:cubicBezTo>
                        <a:pt x="1171" y="1929"/>
                        <a:pt x="1237" y="1995"/>
                        <a:pt x="1237" y="2061"/>
                      </a:cubicBezTo>
                      <a:lnTo>
                        <a:pt x="1237" y="1863"/>
                      </a:lnTo>
                      <a:lnTo>
                        <a:pt x="1237" y="1781"/>
                      </a:lnTo>
                      <a:lnTo>
                        <a:pt x="1171" y="1715"/>
                      </a:lnTo>
                      <a:cubicBezTo>
                        <a:pt x="1171" y="1649"/>
                        <a:pt x="1171" y="1583"/>
                        <a:pt x="1105" y="1451"/>
                      </a:cubicBezTo>
                      <a:cubicBezTo>
                        <a:pt x="1105" y="1369"/>
                        <a:pt x="1039" y="1303"/>
                        <a:pt x="1039" y="1237"/>
                      </a:cubicBezTo>
                      <a:cubicBezTo>
                        <a:pt x="957" y="1171"/>
                        <a:pt x="957" y="1105"/>
                        <a:pt x="891" y="1039"/>
                      </a:cubicBezTo>
                      <a:cubicBezTo>
                        <a:pt x="825" y="890"/>
                        <a:pt x="759" y="824"/>
                        <a:pt x="759" y="759"/>
                      </a:cubicBezTo>
                      <a:cubicBezTo>
                        <a:pt x="693" y="693"/>
                        <a:pt x="627" y="627"/>
                        <a:pt x="544" y="627"/>
                      </a:cubicBezTo>
                      <a:cubicBezTo>
                        <a:pt x="478" y="478"/>
                        <a:pt x="346" y="346"/>
                        <a:pt x="280" y="280"/>
                      </a:cubicBezTo>
                      <a:cubicBezTo>
                        <a:pt x="214" y="214"/>
                        <a:pt x="214" y="214"/>
                        <a:pt x="132"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4"/>
                <p:cNvSpPr/>
                <p:nvPr/>
              </p:nvSpPr>
              <p:spPr>
                <a:xfrm>
                  <a:off x="-361579" y="2651779"/>
                  <a:ext cx="20413" cy="50239"/>
                </a:xfrm>
                <a:custGeom>
                  <a:avLst/>
                  <a:gdLst/>
                  <a:ahLst/>
                  <a:cxnLst/>
                  <a:rect l="l" t="t" r="r" b="b"/>
                  <a:pathLst>
                    <a:path w="282" h="694" extrusionOk="0">
                      <a:moveTo>
                        <a:pt x="199" y="1"/>
                      </a:moveTo>
                      <a:cubicBezTo>
                        <a:pt x="199" y="67"/>
                        <a:pt x="133" y="67"/>
                        <a:pt x="133" y="133"/>
                      </a:cubicBezTo>
                      <a:lnTo>
                        <a:pt x="133" y="199"/>
                      </a:lnTo>
                      <a:lnTo>
                        <a:pt x="133" y="281"/>
                      </a:lnTo>
                      <a:lnTo>
                        <a:pt x="133" y="347"/>
                      </a:lnTo>
                      <a:lnTo>
                        <a:pt x="67" y="413"/>
                      </a:lnTo>
                      <a:lnTo>
                        <a:pt x="67" y="545"/>
                      </a:lnTo>
                      <a:cubicBezTo>
                        <a:pt x="133" y="545"/>
                        <a:pt x="133" y="479"/>
                        <a:pt x="133" y="479"/>
                      </a:cubicBezTo>
                      <a:lnTo>
                        <a:pt x="199" y="413"/>
                      </a:lnTo>
                      <a:lnTo>
                        <a:pt x="199" y="281"/>
                      </a:lnTo>
                      <a:lnTo>
                        <a:pt x="199" y="199"/>
                      </a:lnTo>
                      <a:lnTo>
                        <a:pt x="281" y="133"/>
                      </a:lnTo>
                      <a:cubicBezTo>
                        <a:pt x="281" y="67"/>
                        <a:pt x="281" y="67"/>
                        <a:pt x="199" y="1"/>
                      </a:cubicBezTo>
                      <a:close/>
                      <a:moveTo>
                        <a:pt x="67" y="545"/>
                      </a:moveTo>
                      <a:lnTo>
                        <a:pt x="67" y="545"/>
                      </a:lnTo>
                      <a:cubicBezTo>
                        <a:pt x="1" y="611"/>
                        <a:pt x="1" y="694"/>
                        <a:pt x="1" y="694"/>
                      </a:cubicBezTo>
                      <a:cubicBezTo>
                        <a:pt x="1" y="694"/>
                        <a:pt x="67" y="611"/>
                        <a:pt x="67"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1898969" y="2348615"/>
                  <a:ext cx="10786" cy="55016"/>
                </a:xfrm>
                <a:custGeom>
                  <a:avLst/>
                  <a:gdLst/>
                  <a:ahLst/>
                  <a:cxnLst/>
                  <a:rect l="l" t="t" r="r" b="b"/>
                  <a:pathLst>
                    <a:path w="149" h="760" extrusionOk="0">
                      <a:moveTo>
                        <a:pt x="83" y="1"/>
                      </a:moveTo>
                      <a:cubicBezTo>
                        <a:pt x="83" y="67"/>
                        <a:pt x="0" y="67"/>
                        <a:pt x="0" y="133"/>
                      </a:cubicBezTo>
                      <a:lnTo>
                        <a:pt x="0" y="347"/>
                      </a:lnTo>
                      <a:cubicBezTo>
                        <a:pt x="0" y="347"/>
                        <a:pt x="0" y="413"/>
                        <a:pt x="83" y="413"/>
                      </a:cubicBezTo>
                      <a:lnTo>
                        <a:pt x="83" y="479"/>
                      </a:lnTo>
                      <a:lnTo>
                        <a:pt x="83" y="545"/>
                      </a:lnTo>
                      <a:lnTo>
                        <a:pt x="83" y="611"/>
                      </a:lnTo>
                      <a:cubicBezTo>
                        <a:pt x="149" y="677"/>
                        <a:pt x="149" y="759"/>
                        <a:pt x="149" y="759"/>
                      </a:cubicBezTo>
                      <a:lnTo>
                        <a:pt x="149" y="611"/>
                      </a:lnTo>
                      <a:lnTo>
                        <a:pt x="149" y="545"/>
                      </a:lnTo>
                      <a:lnTo>
                        <a:pt x="149" y="479"/>
                      </a:lnTo>
                      <a:lnTo>
                        <a:pt x="149" y="413"/>
                      </a:lnTo>
                      <a:lnTo>
                        <a:pt x="149" y="347"/>
                      </a:lnTo>
                      <a:lnTo>
                        <a:pt x="149" y="133"/>
                      </a:lnTo>
                      <a:cubicBezTo>
                        <a:pt x="149" y="67"/>
                        <a:pt x="83" y="67"/>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4"/>
                <p:cNvSpPr/>
                <p:nvPr/>
              </p:nvSpPr>
              <p:spPr>
                <a:xfrm>
                  <a:off x="-1963468" y="3019443"/>
                  <a:ext cx="50237" cy="15636"/>
                </a:xfrm>
                <a:custGeom>
                  <a:avLst/>
                  <a:gdLst/>
                  <a:ahLst/>
                  <a:cxnLst/>
                  <a:rect l="l" t="t" r="r" b="b"/>
                  <a:pathLst>
                    <a:path w="694" h="216" extrusionOk="0">
                      <a:moveTo>
                        <a:pt x="627" y="1"/>
                      </a:moveTo>
                      <a:lnTo>
                        <a:pt x="562" y="67"/>
                      </a:lnTo>
                      <a:lnTo>
                        <a:pt x="215" y="67"/>
                      </a:lnTo>
                      <a:cubicBezTo>
                        <a:pt x="149" y="149"/>
                        <a:pt x="149" y="149"/>
                        <a:pt x="67" y="149"/>
                      </a:cubicBezTo>
                      <a:lnTo>
                        <a:pt x="1" y="149"/>
                      </a:lnTo>
                      <a:cubicBezTo>
                        <a:pt x="1" y="149"/>
                        <a:pt x="67" y="149"/>
                        <a:pt x="67" y="215"/>
                      </a:cubicBezTo>
                      <a:lnTo>
                        <a:pt x="347" y="215"/>
                      </a:lnTo>
                      <a:cubicBezTo>
                        <a:pt x="413" y="215"/>
                        <a:pt x="413" y="149"/>
                        <a:pt x="413" y="149"/>
                      </a:cubicBezTo>
                      <a:lnTo>
                        <a:pt x="562" y="149"/>
                      </a:lnTo>
                      <a:cubicBezTo>
                        <a:pt x="562" y="67"/>
                        <a:pt x="562" y="67"/>
                        <a:pt x="627" y="67"/>
                      </a:cubicBezTo>
                      <a:lnTo>
                        <a:pt x="693" y="67"/>
                      </a:lnTo>
                      <a:lnTo>
                        <a:pt x="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4"/>
                <p:cNvSpPr/>
                <p:nvPr/>
              </p:nvSpPr>
              <p:spPr>
                <a:xfrm>
                  <a:off x="-1869145" y="3009887"/>
                  <a:ext cx="25118" cy="9628"/>
                </a:xfrm>
                <a:custGeom>
                  <a:avLst/>
                  <a:gdLst/>
                  <a:ahLst/>
                  <a:cxnLst/>
                  <a:rect l="l" t="t" r="r" b="b"/>
                  <a:pathLst>
                    <a:path w="347" h="133" extrusionOk="0">
                      <a:moveTo>
                        <a:pt x="149" y="1"/>
                      </a:moveTo>
                      <a:lnTo>
                        <a:pt x="1" y="133"/>
                      </a:lnTo>
                      <a:lnTo>
                        <a:pt x="83" y="133"/>
                      </a:lnTo>
                      <a:cubicBezTo>
                        <a:pt x="83" y="133"/>
                        <a:pt x="149" y="133"/>
                        <a:pt x="215" y="67"/>
                      </a:cubicBezTo>
                      <a:lnTo>
                        <a:pt x="347" y="67"/>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1869145" y="3049339"/>
                  <a:ext cx="72" cy="72"/>
                </a:xfrm>
                <a:custGeom>
                  <a:avLst/>
                  <a:gdLst/>
                  <a:ahLst/>
                  <a:cxnLst/>
                  <a:rect l="l" t="t" r="r" b="b"/>
                  <a:pathLst>
                    <a:path w="1" h="1" fill="none" extrusionOk="0">
                      <a:moveTo>
                        <a:pt x="1" y="0"/>
                      </a:moveTo>
                      <a:lnTo>
                        <a:pt x="1"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4"/>
                <p:cNvSpPr/>
                <p:nvPr/>
              </p:nvSpPr>
              <p:spPr>
                <a:xfrm>
                  <a:off x="-1869145" y="3049339"/>
                  <a:ext cx="72" cy="72"/>
                </a:xfrm>
                <a:custGeom>
                  <a:avLst/>
                  <a:gdLst/>
                  <a:ahLst/>
                  <a:cxnLst/>
                  <a:rect l="l" t="t" r="r" b="b"/>
                  <a:pathLst>
                    <a:path w="1" h="1" fill="none" extrusionOk="0">
                      <a:moveTo>
                        <a:pt x="1" y="0"/>
                      </a:moveTo>
                      <a:lnTo>
                        <a:pt x="1"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4"/>
                <p:cNvSpPr/>
                <p:nvPr/>
              </p:nvSpPr>
              <p:spPr>
                <a:xfrm>
                  <a:off x="-1908525" y="3064831"/>
                  <a:ext cx="72" cy="72"/>
                </a:xfrm>
                <a:custGeom>
                  <a:avLst/>
                  <a:gdLst/>
                  <a:ahLst/>
                  <a:cxnLst/>
                  <a:rect l="l" t="t" r="r" b="b"/>
                  <a:pathLst>
                    <a:path w="1" h="1" fill="none" extrusionOk="0">
                      <a:moveTo>
                        <a:pt x="0" y="0"/>
                      </a:moveTo>
                      <a:lnTo>
                        <a:pt x="0"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187267" y="2959794"/>
                  <a:ext cx="9628" cy="45389"/>
                </a:xfrm>
                <a:custGeom>
                  <a:avLst/>
                  <a:gdLst/>
                  <a:ahLst/>
                  <a:cxnLst/>
                  <a:rect l="l" t="t" r="r" b="b"/>
                  <a:pathLst>
                    <a:path w="133" h="627" extrusionOk="0">
                      <a:moveTo>
                        <a:pt x="66" y="0"/>
                      </a:moveTo>
                      <a:lnTo>
                        <a:pt x="66" y="149"/>
                      </a:lnTo>
                      <a:lnTo>
                        <a:pt x="66" y="215"/>
                      </a:lnTo>
                      <a:cubicBezTo>
                        <a:pt x="66" y="281"/>
                        <a:pt x="0" y="281"/>
                        <a:pt x="0" y="347"/>
                      </a:cubicBezTo>
                      <a:lnTo>
                        <a:pt x="0" y="479"/>
                      </a:lnTo>
                      <a:lnTo>
                        <a:pt x="0" y="561"/>
                      </a:lnTo>
                      <a:lnTo>
                        <a:pt x="0" y="627"/>
                      </a:lnTo>
                      <a:lnTo>
                        <a:pt x="66" y="561"/>
                      </a:lnTo>
                      <a:lnTo>
                        <a:pt x="66" y="479"/>
                      </a:lnTo>
                      <a:cubicBezTo>
                        <a:pt x="132" y="413"/>
                        <a:pt x="132" y="413"/>
                        <a:pt x="132" y="347"/>
                      </a:cubicBezTo>
                      <a:lnTo>
                        <a:pt x="132" y="215"/>
                      </a:lnTo>
                      <a:lnTo>
                        <a:pt x="132" y="149"/>
                      </a:ln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4"/>
                <p:cNvSpPr/>
                <p:nvPr/>
              </p:nvSpPr>
              <p:spPr>
                <a:xfrm>
                  <a:off x="-198053" y="3134035"/>
                  <a:ext cx="20413" cy="15636"/>
                </a:xfrm>
                <a:custGeom>
                  <a:avLst/>
                  <a:gdLst/>
                  <a:ahLst/>
                  <a:cxnLst/>
                  <a:rect l="l" t="t" r="r" b="b"/>
                  <a:pathLst>
                    <a:path w="282" h="216" extrusionOk="0">
                      <a:moveTo>
                        <a:pt x="1" y="1"/>
                      </a:moveTo>
                      <a:lnTo>
                        <a:pt x="1" y="67"/>
                      </a:lnTo>
                      <a:lnTo>
                        <a:pt x="1" y="133"/>
                      </a:lnTo>
                      <a:lnTo>
                        <a:pt x="83" y="133"/>
                      </a:lnTo>
                      <a:cubicBezTo>
                        <a:pt x="149" y="215"/>
                        <a:pt x="215" y="215"/>
                        <a:pt x="215" y="215"/>
                      </a:cubicBezTo>
                      <a:lnTo>
                        <a:pt x="281" y="215"/>
                      </a:lnTo>
                      <a:lnTo>
                        <a:pt x="215" y="133"/>
                      </a:lnTo>
                      <a:cubicBezTo>
                        <a:pt x="215" y="133"/>
                        <a:pt x="215" y="67"/>
                        <a:pt x="149" y="67"/>
                      </a:cubicBezTo>
                      <a:lnTo>
                        <a:pt x="83" y="67"/>
                      </a:lnTo>
                      <a:lnTo>
                        <a:pt x="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198053" y="3134035"/>
                  <a:ext cx="72" cy="72"/>
                </a:xfrm>
                <a:custGeom>
                  <a:avLst/>
                  <a:gdLst/>
                  <a:ahLst/>
                  <a:cxnLst/>
                  <a:rect l="l" t="t" r="r" b="b"/>
                  <a:pathLst>
                    <a:path w="1" h="1" fill="none" extrusionOk="0">
                      <a:moveTo>
                        <a:pt x="1" y="1"/>
                      </a:moveTo>
                      <a:lnTo>
                        <a:pt x="1" y="1"/>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1460946" y="2259069"/>
                  <a:ext cx="15636" cy="29969"/>
                </a:xfrm>
                <a:custGeom>
                  <a:avLst/>
                  <a:gdLst/>
                  <a:ahLst/>
                  <a:cxnLst/>
                  <a:rect l="l" t="t" r="r" b="b"/>
                  <a:pathLst>
                    <a:path w="216" h="414" extrusionOk="0">
                      <a:moveTo>
                        <a:pt x="1" y="1"/>
                      </a:moveTo>
                      <a:lnTo>
                        <a:pt x="1" y="67"/>
                      </a:lnTo>
                      <a:lnTo>
                        <a:pt x="67" y="67"/>
                      </a:lnTo>
                      <a:lnTo>
                        <a:pt x="67" y="133"/>
                      </a:lnTo>
                      <a:lnTo>
                        <a:pt x="67" y="199"/>
                      </a:lnTo>
                      <a:cubicBezTo>
                        <a:pt x="133" y="265"/>
                        <a:pt x="133" y="347"/>
                        <a:pt x="133" y="347"/>
                      </a:cubicBezTo>
                      <a:lnTo>
                        <a:pt x="215" y="413"/>
                      </a:lnTo>
                      <a:lnTo>
                        <a:pt x="215" y="347"/>
                      </a:lnTo>
                      <a:lnTo>
                        <a:pt x="215" y="133"/>
                      </a:lnTo>
                      <a:cubicBezTo>
                        <a:pt x="133" y="133"/>
                        <a:pt x="133" y="133"/>
                        <a:pt x="133" y="67"/>
                      </a:cubicBez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1431049" y="2263847"/>
                  <a:ext cx="20341" cy="25192"/>
                </a:xfrm>
                <a:custGeom>
                  <a:avLst/>
                  <a:gdLst/>
                  <a:ahLst/>
                  <a:cxnLst/>
                  <a:rect l="l" t="t" r="r" b="b"/>
                  <a:pathLst>
                    <a:path w="281" h="348" extrusionOk="0">
                      <a:moveTo>
                        <a:pt x="0" y="1"/>
                      </a:moveTo>
                      <a:lnTo>
                        <a:pt x="0" y="67"/>
                      </a:lnTo>
                      <a:cubicBezTo>
                        <a:pt x="0" y="133"/>
                        <a:pt x="66" y="133"/>
                        <a:pt x="66" y="133"/>
                      </a:cubicBezTo>
                      <a:cubicBezTo>
                        <a:pt x="66" y="199"/>
                        <a:pt x="132" y="281"/>
                        <a:pt x="215" y="347"/>
                      </a:cubicBezTo>
                      <a:lnTo>
                        <a:pt x="281" y="347"/>
                      </a:lnTo>
                      <a:cubicBezTo>
                        <a:pt x="281" y="347"/>
                        <a:pt x="215" y="347"/>
                        <a:pt x="215" y="281"/>
                      </a:cubicBezTo>
                      <a:cubicBezTo>
                        <a:pt x="215" y="199"/>
                        <a:pt x="215" y="199"/>
                        <a:pt x="132" y="133"/>
                      </a:cubicBezTo>
                      <a:cubicBezTo>
                        <a:pt x="132"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1401225" y="2263847"/>
                  <a:ext cx="20341" cy="25192"/>
                </a:xfrm>
                <a:custGeom>
                  <a:avLst/>
                  <a:gdLst/>
                  <a:ahLst/>
                  <a:cxnLst/>
                  <a:rect l="l" t="t" r="r" b="b"/>
                  <a:pathLst>
                    <a:path w="281" h="348" extrusionOk="0">
                      <a:moveTo>
                        <a:pt x="0" y="1"/>
                      </a:moveTo>
                      <a:lnTo>
                        <a:pt x="0" y="67"/>
                      </a:lnTo>
                      <a:cubicBezTo>
                        <a:pt x="66" y="67"/>
                        <a:pt x="66" y="133"/>
                        <a:pt x="66" y="133"/>
                      </a:cubicBezTo>
                      <a:lnTo>
                        <a:pt x="66" y="199"/>
                      </a:lnTo>
                      <a:cubicBezTo>
                        <a:pt x="132" y="281"/>
                        <a:pt x="215" y="281"/>
                        <a:pt x="215" y="281"/>
                      </a:cubicBezTo>
                      <a:lnTo>
                        <a:pt x="281" y="347"/>
                      </a:lnTo>
                      <a:lnTo>
                        <a:pt x="281" y="281"/>
                      </a:lnTo>
                      <a:cubicBezTo>
                        <a:pt x="215" y="199"/>
                        <a:pt x="215" y="199"/>
                        <a:pt x="215" y="133"/>
                      </a:cubicBezTo>
                      <a:cubicBezTo>
                        <a:pt x="132" y="133"/>
                        <a:pt x="132" y="67"/>
                        <a:pt x="132" y="67"/>
                      </a:cubicBezTo>
                      <a:lnTo>
                        <a:pt x="66" y="67"/>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1361846" y="2273402"/>
                  <a:ext cx="15563" cy="15636"/>
                </a:xfrm>
                <a:custGeom>
                  <a:avLst/>
                  <a:gdLst/>
                  <a:ahLst/>
                  <a:cxnLst/>
                  <a:rect l="l" t="t" r="r" b="b"/>
                  <a:pathLst>
                    <a:path w="215" h="216" extrusionOk="0">
                      <a:moveTo>
                        <a:pt x="1" y="1"/>
                      </a:moveTo>
                      <a:cubicBezTo>
                        <a:pt x="1" y="1"/>
                        <a:pt x="1" y="67"/>
                        <a:pt x="83" y="149"/>
                      </a:cubicBezTo>
                      <a:cubicBezTo>
                        <a:pt x="149" y="215"/>
                        <a:pt x="215" y="215"/>
                        <a:pt x="215" y="215"/>
                      </a:cubicBezTo>
                      <a:cubicBezTo>
                        <a:pt x="215" y="215"/>
                        <a:pt x="215" y="149"/>
                        <a:pt x="149" y="67"/>
                      </a:cubicBezTo>
                      <a:cubicBezTo>
                        <a:pt x="83"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4"/>
                <p:cNvSpPr/>
                <p:nvPr/>
              </p:nvSpPr>
              <p:spPr>
                <a:xfrm>
                  <a:off x="-1332021" y="2273402"/>
                  <a:ext cx="15636" cy="15636"/>
                </a:xfrm>
                <a:custGeom>
                  <a:avLst/>
                  <a:gdLst/>
                  <a:ahLst/>
                  <a:cxnLst/>
                  <a:rect l="l" t="t" r="r" b="b"/>
                  <a:pathLst>
                    <a:path w="216" h="216" extrusionOk="0">
                      <a:moveTo>
                        <a:pt x="1" y="1"/>
                      </a:moveTo>
                      <a:cubicBezTo>
                        <a:pt x="1" y="1"/>
                        <a:pt x="1" y="67"/>
                        <a:pt x="83" y="67"/>
                      </a:cubicBezTo>
                      <a:cubicBezTo>
                        <a:pt x="83" y="1"/>
                        <a:pt x="1" y="1"/>
                        <a:pt x="1" y="1"/>
                      </a:cubicBezTo>
                      <a:close/>
                      <a:moveTo>
                        <a:pt x="83" y="67"/>
                      </a:moveTo>
                      <a:lnTo>
                        <a:pt x="83" y="149"/>
                      </a:lnTo>
                      <a:lnTo>
                        <a:pt x="149" y="215"/>
                      </a:lnTo>
                      <a:lnTo>
                        <a:pt x="215" y="215"/>
                      </a:lnTo>
                      <a:lnTo>
                        <a:pt x="215" y="149"/>
                      </a:lnTo>
                      <a:cubicBezTo>
                        <a:pt x="149" y="67"/>
                        <a:pt x="149" y="67"/>
                        <a:pt x="83"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1291411" y="2293744"/>
                  <a:ext cx="4850" cy="4850"/>
                </a:xfrm>
                <a:custGeom>
                  <a:avLst/>
                  <a:gdLst/>
                  <a:ahLst/>
                  <a:cxnLst/>
                  <a:rect l="l" t="t" r="r" b="b"/>
                  <a:pathLst>
                    <a:path w="67" h="67" extrusionOk="0">
                      <a:moveTo>
                        <a:pt x="1" y="0"/>
                      </a:moveTo>
                      <a:lnTo>
                        <a:pt x="1" y="66"/>
                      </a:lnTo>
                      <a:lnTo>
                        <a:pt x="66"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2152040" y="2328346"/>
                  <a:ext cx="25118" cy="4850"/>
                </a:xfrm>
                <a:custGeom>
                  <a:avLst/>
                  <a:gdLst/>
                  <a:ahLst/>
                  <a:cxnLst/>
                  <a:rect l="l" t="t" r="r" b="b"/>
                  <a:pathLst>
                    <a:path w="347" h="67" extrusionOk="0">
                      <a:moveTo>
                        <a:pt x="1" y="0"/>
                      </a:moveTo>
                      <a:cubicBezTo>
                        <a:pt x="1" y="66"/>
                        <a:pt x="66" y="66"/>
                        <a:pt x="66" y="66"/>
                      </a:cubicBezTo>
                      <a:lnTo>
                        <a:pt x="281" y="66"/>
                      </a:lnTo>
                      <a:cubicBezTo>
                        <a:pt x="347" y="66"/>
                        <a:pt x="347"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2087614" y="2314013"/>
                  <a:ext cx="25191" cy="9628"/>
                </a:xfrm>
                <a:custGeom>
                  <a:avLst/>
                  <a:gdLst/>
                  <a:ahLst/>
                  <a:cxnLst/>
                  <a:rect l="l" t="t" r="r" b="b"/>
                  <a:pathLst>
                    <a:path w="348" h="133" extrusionOk="0">
                      <a:moveTo>
                        <a:pt x="133" y="0"/>
                      </a:moveTo>
                      <a:cubicBezTo>
                        <a:pt x="67" y="0"/>
                        <a:pt x="1" y="66"/>
                        <a:pt x="1" y="66"/>
                      </a:cubicBezTo>
                      <a:cubicBezTo>
                        <a:pt x="1" y="132"/>
                        <a:pt x="67" y="132"/>
                        <a:pt x="133" y="132"/>
                      </a:cubicBezTo>
                      <a:lnTo>
                        <a:pt x="347" y="132"/>
                      </a:lnTo>
                      <a:lnTo>
                        <a:pt x="347" y="66"/>
                      </a:lnTo>
                      <a:lnTo>
                        <a:pt x="215" y="66"/>
                      </a:lnTo>
                      <a:cubicBezTo>
                        <a:pt x="215" y="66"/>
                        <a:pt x="133"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2027894" y="2308004"/>
                  <a:ext cx="4850" cy="6081"/>
                </a:xfrm>
                <a:custGeom>
                  <a:avLst/>
                  <a:gdLst/>
                  <a:ahLst/>
                  <a:cxnLst/>
                  <a:rect l="l" t="t" r="r" b="b"/>
                  <a:pathLst>
                    <a:path w="67" h="84" extrusionOk="0">
                      <a:moveTo>
                        <a:pt x="0" y="1"/>
                      </a:moveTo>
                      <a:lnTo>
                        <a:pt x="0" y="83"/>
                      </a:lnTo>
                      <a:lnTo>
                        <a:pt x="66" y="83"/>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1988514" y="2293744"/>
                  <a:ext cx="15563" cy="4850"/>
                </a:xfrm>
                <a:custGeom>
                  <a:avLst/>
                  <a:gdLst/>
                  <a:ahLst/>
                  <a:cxnLst/>
                  <a:rect l="l" t="t" r="r" b="b"/>
                  <a:pathLst>
                    <a:path w="215" h="67" extrusionOk="0">
                      <a:moveTo>
                        <a:pt x="1" y="0"/>
                      </a:moveTo>
                      <a:lnTo>
                        <a:pt x="1" y="66"/>
                      </a:lnTo>
                      <a:lnTo>
                        <a:pt x="149" y="66"/>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4"/>
                <p:cNvSpPr/>
                <p:nvPr/>
              </p:nvSpPr>
              <p:spPr>
                <a:xfrm>
                  <a:off x="-322127" y="2507363"/>
                  <a:ext cx="54942" cy="25192"/>
                </a:xfrm>
                <a:custGeom>
                  <a:avLst/>
                  <a:gdLst/>
                  <a:ahLst/>
                  <a:cxnLst/>
                  <a:rect l="l" t="t" r="r" b="b"/>
                  <a:pathLst>
                    <a:path w="759" h="348" extrusionOk="0">
                      <a:moveTo>
                        <a:pt x="412" y="133"/>
                      </a:moveTo>
                      <a:lnTo>
                        <a:pt x="412" y="215"/>
                      </a:lnTo>
                      <a:lnTo>
                        <a:pt x="478" y="215"/>
                      </a:lnTo>
                      <a:lnTo>
                        <a:pt x="412" y="133"/>
                      </a:lnTo>
                      <a:close/>
                      <a:moveTo>
                        <a:pt x="0" y="1"/>
                      </a:moveTo>
                      <a:lnTo>
                        <a:pt x="214" y="67"/>
                      </a:lnTo>
                      <a:lnTo>
                        <a:pt x="280" y="67"/>
                      </a:lnTo>
                      <a:lnTo>
                        <a:pt x="280" y="133"/>
                      </a:lnTo>
                      <a:lnTo>
                        <a:pt x="412" y="133"/>
                      </a:lnTo>
                      <a:cubicBezTo>
                        <a:pt x="478" y="133"/>
                        <a:pt x="478" y="133"/>
                        <a:pt x="478" y="215"/>
                      </a:cubicBezTo>
                      <a:lnTo>
                        <a:pt x="627" y="215"/>
                      </a:lnTo>
                      <a:lnTo>
                        <a:pt x="693" y="281"/>
                      </a:lnTo>
                      <a:lnTo>
                        <a:pt x="693" y="215"/>
                      </a:lnTo>
                      <a:lnTo>
                        <a:pt x="627" y="133"/>
                      </a:lnTo>
                      <a:lnTo>
                        <a:pt x="561" y="133"/>
                      </a:lnTo>
                      <a:cubicBezTo>
                        <a:pt x="561" y="67"/>
                        <a:pt x="478" y="67"/>
                        <a:pt x="478" y="67"/>
                      </a:cubicBezTo>
                      <a:lnTo>
                        <a:pt x="412" y="1"/>
                      </a:lnTo>
                      <a:close/>
                      <a:moveTo>
                        <a:pt x="693" y="281"/>
                      </a:moveTo>
                      <a:cubicBezTo>
                        <a:pt x="759" y="281"/>
                        <a:pt x="759" y="347"/>
                        <a:pt x="759" y="347"/>
                      </a:cubicBezTo>
                      <a:lnTo>
                        <a:pt x="759" y="28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4"/>
                <p:cNvSpPr/>
                <p:nvPr/>
              </p:nvSpPr>
              <p:spPr>
                <a:xfrm>
                  <a:off x="-287525" y="2532482"/>
                  <a:ext cx="25118" cy="14333"/>
                </a:xfrm>
                <a:custGeom>
                  <a:avLst/>
                  <a:gdLst/>
                  <a:ahLst/>
                  <a:cxnLst/>
                  <a:rect l="l" t="t" r="r" b="b"/>
                  <a:pathLst>
                    <a:path w="347" h="198" extrusionOk="0">
                      <a:moveTo>
                        <a:pt x="0" y="0"/>
                      </a:moveTo>
                      <a:lnTo>
                        <a:pt x="0" y="66"/>
                      </a:lnTo>
                      <a:cubicBezTo>
                        <a:pt x="0" y="66"/>
                        <a:pt x="0" y="132"/>
                        <a:pt x="83" y="132"/>
                      </a:cubicBezTo>
                      <a:cubicBezTo>
                        <a:pt x="149" y="132"/>
                        <a:pt x="149" y="198"/>
                        <a:pt x="149" y="198"/>
                      </a:cubicBezTo>
                      <a:lnTo>
                        <a:pt x="347" y="198"/>
                      </a:lnTo>
                      <a:lnTo>
                        <a:pt x="347" y="132"/>
                      </a:lnTo>
                      <a:cubicBezTo>
                        <a:pt x="281" y="132"/>
                        <a:pt x="281" y="132"/>
                        <a:pt x="215" y="66"/>
                      </a:cubicBezTo>
                      <a:lnTo>
                        <a:pt x="83" y="66"/>
                      </a:lnTo>
                      <a:cubicBezTo>
                        <a:pt x="83" y="66"/>
                        <a:pt x="83"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262479" y="2567084"/>
                  <a:ext cx="10786" cy="4850"/>
                </a:xfrm>
                <a:custGeom>
                  <a:avLst/>
                  <a:gdLst/>
                  <a:ahLst/>
                  <a:cxnLst/>
                  <a:rect l="l" t="t" r="r" b="b"/>
                  <a:pathLst>
                    <a:path w="149" h="67" extrusionOk="0">
                      <a:moveTo>
                        <a:pt x="1" y="0"/>
                      </a:moveTo>
                      <a:lnTo>
                        <a:pt x="1" y="66"/>
                      </a:lnTo>
                      <a:lnTo>
                        <a:pt x="149" y="66"/>
                      </a:lnTo>
                      <a:lnTo>
                        <a:pt x="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4"/>
                <p:cNvSpPr/>
                <p:nvPr/>
              </p:nvSpPr>
              <p:spPr>
                <a:xfrm>
                  <a:off x="-251765" y="2617177"/>
                  <a:ext cx="4850" cy="4850"/>
                </a:xfrm>
                <a:custGeom>
                  <a:avLst/>
                  <a:gdLst/>
                  <a:ahLst/>
                  <a:cxnLst/>
                  <a:rect l="l" t="t" r="r" b="b"/>
                  <a:pathLst>
                    <a:path w="67" h="67" extrusionOk="0">
                      <a:moveTo>
                        <a:pt x="67" y="1"/>
                      </a:moveTo>
                      <a:cubicBezTo>
                        <a:pt x="1" y="1"/>
                        <a:pt x="1" y="67"/>
                        <a:pt x="1" y="67"/>
                      </a:cubicBezTo>
                      <a:lnTo>
                        <a:pt x="67" y="67"/>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4"/>
                <p:cNvSpPr/>
                <p:nvPr/>
              </p:nvSpPr>
              <p:spPr>
                <a:xfrm>
                  <a:off x="-1739063" y="3407375"/>
                  <a:ext cx="72" cy="72"/>
                </a:xfrm>
                <a:custGeom>
                  <a:avLst/>
                  <a:gdLst/>
                  <a:ahLst/>
                  <a:cxnLst/>
                  <a:rect l="l" t="t" r="r" b="b"/>
                  <a:pathLst>
                    <a:path w="1" h="1" fill="none" extrusionOk="0">
                      <a:moveTo>
                        <a:pt x="1" y="1"/>
                      </a:moveTo>
                      <a:lnTo>
                        <a:pt x="1" y="1"/>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1724730" y="3388337"/>
                  <a:ext cx="10858" cy="29897"/>
                </a:xfrm>
                <a:custGeom>
                  <a:avLst/>
                  <a:gdLst/>
                  <a:ahLst/>
                  <a:cxnLst/>
                  <a:rect l="l" t="t" r="r" b="b"/>
                  <a:pathLst>
                    <a:path w="150" h="413" extrusionOk="0">
                      <a:moveTo>
                        <a:pt x="1" y="0"/>
                      </a:moveTo>
                      <a:lnTo>
                        <a:pt x="1" y="66"/>
                      </a:lnTo>
                      <a:lnTo>
                        <a:pt x="1" y="198"/>
                      </a:lnTo>
                      <a:cubicBezTo>
                        <a:pt x="1" y="264"/>
                        <a:pt x="1" y="264"/>
                        <a:pt x="67" y="330"/>
                      </a:cubicBezTo>
                      <a:cubicBezTo>
                        <a:pt x="67" y="412"/>
                        <a:pt x="149" y="412"/>
                        <a:pt x="149" y="412"/>
                      </a:cubicBezTo>
                      <a:lnTo>
                        <a:pt x="149" y="330"/>
                      </a:lnTo>
                      <a:lnTo>
                        <a:pt x="149" y="264"/>
                      </a:lnTo>
                      <a:lnTo>
                        <a:pt x="149" y="198"/>
                      </a:lnTo>
                      <a:cubicBezTo>
                        <a:pt x="67" y="132"/>
                        <a:pt x="67" y="132"/>
                        <a:pt x="67" y="6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4"/>
                <p:cNvSpPr/>
                <p:nvPr/>
              </p:nvSpPr>
              <p:spPr>
                <a:xfrm>
                  <a:off x="-1694833" y="3352504"/>
                  <a:ext cx="10786" cy="15564"/>
                </a:xfrm>
                <a:custGeom>
                  <a:avLst/>
                  <a:gdLst/>
                  <a:ahLst/>
                  <a:cxnLst/>
                  <a:rect l="l" t="t" r="r" b="b"/>
                  <a:pathLst>
                    <a:path w="149" h="215" extrusionOk="0">
                      <a:moveTo>
                        <a:pt x="66" y="0"/>
                      </a:moveTo>
                      <a:cubicBezTo>
                        <a:pt x="66" y="83"/>
                        <a:pt x="0" y="83"/>
                        <a:pt x="0" y="83"/>
                      </a:cubicBezTo>
                      <a:lnTo>
                        <a:pt x="0" y="149"/>
                      </a:lnTo>
                      <a:lnTo>
                        <a:pt x="66" y="149"/>
                      </a:lnTo>
                      <a:lnTo>
                        <a:pt x="66" y="215"/>
                      </a:lnTo>
                      <a:lnTo>
                        <a:pt x="148" y="215"/>
                      </a:lnTo>
                      <a:lnTo>
                        <a:pt x="148" y="149"/>
                      </a:lnTo>
                      <a:lnTo>
                        <a:pt x="148" y="83"/>
                      </a:lnTo>
                      <a:lnTo>
                        <a:pt x="66" y="83"/>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4"/>
                <p:cNvSpPr/>
                <p:nvPr/>
              </p:nvSpPr>
              <p:spPr>
                <a:xfrm>
                  <a:off x="-1669787" y="3328616"/>
                  <a:ext cx="9628" cy="4850"/>
                </a:xfrm>
                <a:custGeom>
                  <a:avLst/>
                  <a:gdLst/>
                  <a:ahLst/>
                  <a:cxnLst/>
                  <a:rect l="l" t="t" r="r" b="b"/>
                  <a:pathLst>
                    <a:path w="133" h="67" extrusionOk="0">
                      <a:moveTo>
                        <a:pt x="66" y="1"/>
                      </a:moveTo>
                      <a:cubicBezTo>
                        <a:pt x="66" y="1"/>
                        <a:pt x="0" y="67"/>
                        <a:pt x="66" y="67"/>
                      </a:cubicBezTo>
                      <a:lnTo>
                        <a:pt x="132" y="67"/>
                      </a:lnTo>
                      <a:lnTo>
                        <a:pt x="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1684120" y="3292783"/>
                  <a:ext cx="72" cy="72"/>
                </a:xfrm>
                <a:custGeom>
                  <a:avLst/>
                  <a:gdLst/>
                  <a:ahLst/>
                  <a:cxnLst/>
                  <a:rect l="l" t="t" r="r" b="b"/>
                  <a:pathLst>
                    <a:path w="1" h="1" fill="none" extrusionOk="0">
                      <a:moveTo>
                        <a:pt x="0" y="1"/>
                      </a:moveTo>
                      <a:lnTo>
                        <a:pt x="0" y="1"/>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4"/>
                <p:cNvSpPr/>
                <p:nvPr/>
              </p:nvSpPr>
              <p:spPr>
                <a:xfrm>
                  <a:off x="-1346354" y="2755658"/>
                  <a:ext cx="20413" cy="15564"/>
                </a:xfrm>
                <a:custGeom>
                  <a:avLst/>
                  <a:gdLst/>
                  <a:ahLst/>
                  <a:cxnLst/>
                  <a:rect l="l" t="t" r="r" b="b"/>
                  <a:pathLst>
                    <a:path w="282" h="215" extrusionOk="0">
                      <a:moveTo>
                        <a:pt x="1" y="1"/>
                      </a:moveTo>
                      <a:cubicBezTo>
                        <a:pt x="1" y="1"/>
                        <a:pt x="1" y="83"/>
                        <a:pt x="67" y="83"/>
                      </a:cubicBezTo>
                      <a:lnTo>
                        <a:pt x="67" y="149"/>
                      </a:lnTo>
                      <a:lnTo>
                        <a:pt x="199" y="149"/>
                      </a:lnTo>
                      <a:lnTo>
                        <a:pt x="199" y="215"/>
                      </a:lnTo>
                      <a:lnTo>
                        <a:pt x="281" y="215"/>
                      </a:lnTo>
                      <a:lnTo>
                        <a:pt x="281" y="149"/>
                      </a:lnTo>
                      <a:cubicBezTo>
                        <a:pt x="199" y="149"/>
                        <a:pt x="199" y="83"/>
                        <a:pt x="199" y="83"/>
                      </a:cubicBezTo>
                      <a:lnTo>
                        <a:pt x="133" y="83"/>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4"/>
                <p:cNvSpPr/>
                <p:nvPr/>
              </p:nvSpPr>
              <p:spPr>
                <a:xfrm>
                  <a:off x="-1277078" y="2746102"/>
                  <a:ext cx="72" cy="72"/>
                </a:xfrm>
                <a:custGeom>
                  <a:avLst/>
                  <a:gdLst/>
                  <a:ahLst/>
                  <a:cxnLst/>
                  <a:rect l="l" t="t" r="r" b="b"/>
                  <a:pathLst>
                    <a:path w="1" h="1" fill="none" extrusionOk="0">
                      <a:moveTo>
                        <a:pt x="0" y="1"/>
                      </a:moveTo>
                      <a:lnTo>
                        <a:pt x="0" y="1"/>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1302125" y="2821314"/>
                  <a:ext cx="15563" cy="29897"/>
                </a:xfrm>
                <a:custGeom>
                  <a:avLst/>
                  <a:gdLst/>
                  <a:ahLst/>
                  <a:cxnLst/>
                  <a:rect l="l" t="t" r="r" b="b"/>
                  <a:pathLst>
                    <a:path w="215" h="413" extrusionOk="0">
                      <a:moveTo>
                        <a:pt x="0" y="1"/>
                      </a:moveTo>
                      <a:lnTo>
                        <a:pt x="0" y="66"/>
                      </a:lnTo>
                      <a:cubicBezTo>
                        <a:pt x="0" y="132"/>
                        <a:pt x="83" y="132"/>
                        <a:pt x="83" y="198"/>
                      </a:cubicBezTo>
                      <a:cubicBezTo>
                        <a:pt x="149" y="264"/>
                        <a:pt x="214" y="413"/>
                        <a:pt x="214" y="413"/>
                      </a:cubicBezTo>
                      <a:cubicBezTo>
                        <a:pt x="214" y="413"/>
                        <a:pt x="214" y="264"/>
                        <a:pt x="149" y="132"/>
                      </a:cubicBezTo>
                      <a:cubicBezTo>
                        <a:pt x="149" y="66"/>
                        <a:pt x="149" y="66"/>
                        <a:pt x="83" y="66"/>
                      </a:cubicBezTo>
                      <a:cubicBezTo>
                        <a:pt x="83" y="1"/>
                        <a:pt x="8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a:off x="-1256810" y="2766371"/>
                  <a:ext cx="4850" cy="4850"/>
                </a:xfrm>
                <a:custGeom>
                  <a:avLst/>
                  <a:gdLst/>
                  <a:ahLst/>
                  <a:cxnLst/>
                  <a:rect l="l" t="t" r="r" b="b"/>
                  <a:pathLst>
                    <a:path w="67" h="67" extrusionOk="0">
                      <a:moveTo>
                        <a:pt x="1" y="1"/>
                      </a:moveTo>
                      <a:lnTo>
                        <a:pt x="1" y="67"/>
                      </a:lnTo>
                      <a:lnTo>
                        <a:pt x="67" y="67"/>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4"/>
                <p:cNvSpPr/>
                <p:nvPr/>
              </p:nvSpPr>
              <p:spPr>
                <a:xfrm>
                  <a:off x="-1197089" y="2815378"/>
                  <a:ext cx="9628" cy="10786"/>
                </a:xfrm>
                <a:custGeom>
                  <a:avLst/>
                  <a:gdLst/>
                  <a:ahLst/>
                  <a:cxnLst/>
                  <a:rect l="l" t="t" r="r" b="b"/>
                  <a:pathLst>
                    <a:path w="133" h="149" extrusionOk="0">
                      <a:moveTo>
                        <a:pt x="0" y="0"/>
                      </a:moveTo>
                      <a:lnTo>
                        <a:pt x="0" y="83"/>
                      </a:lnTo>
                      <a:lnTo>
                        <a:pt x="0" y="148"/>
                      </a:lnTo>
                      <a:lnTo>
                        <a:pt x="132" y="148"/>
                      </a:lnTo>
                      <a:lnTo>
                        <a:pt x="132" y="83"/>
                      </a:lnTo>
                      <a:lnTo>
                        <a:pt x="66" y="83"/>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1077720" y="2821314"/>
                  <a:ext cx="9628" cy="14406"/>
                </a:xfrm>
                <a:custGeom>
                  <a:avLst/>
                  <a:gdLst/>
                  <a:ahLst/>
                  <a:cxnLst/>
                  <a:rect l="l" t="t" r="r" b="b"/>
                  <a:pathLst>
                    <a:path w="133" h="199" extrusionOk="0">
                      <a:moveTo>
                        <a:pt x="0" y="1"/>
                      </a:moveTo>
                      <a:lnTo>
                        <a:pt x="0" y="66"/>
                      </a:lnTo>
                      <a:lnTo>
                        <a:pt x="66" y="132"/>
                      </a:lnTo>
                      <a:cubicBezTo>
                        <a:pt x="66" y="198"/>
                        <a:pt x="132" y="198"/>
                        <a:pt x="132" y="198"/>
                      </a:cubicBezTo>
                      <a:lnTo>
                        <a:pt x="132" y="132"/>
                      </a:lnTo>
                      <a:lnTo>
                        <a:pt x="132" y="66"/>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4"/>
                <p:cNvSpPr/>
                <p:nvPr/>
              </p:nvSpPr>
              <p:spPr>
                <a:xfrm>
                  <a:off x="-1326013" y="3179422"/>
                  <a:ext cx="9628" cy="9628"/>
                </a:xfrm>
                <a:custGeom>
                  <a:avLst/>
                  <a:gdLst/>
                  <a:ahLst/>
                  <a:cxnLst/>
                  <a:rect l="l" t="t" r="r" b="b"/>
                  <a:pathLst>
                    <a:path w="133" h="133" extrusionOk="0">
                      <a:moveTo>
                        <a:pt x="0" y="0"/>
                      </a:moveTo>
                      <a:lnTo>
                        <a:pt x="0" y="66"/>
                      </a:lnTo>
                      <a:lnTo>
                        <a:pt x="66" y="132"/>
                      </a:lnTo>
                      <a:lnTo>
                        <a:pt x="132" y="132"/>
                      </a:ln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1296189" y="3138812"/>
                  <a:ext cx="9628" cy="20414"/>
                </a:xfrm>
                <a:custGeom>
                  <a:avLst/>
                  <a:gdLst/>
                  <a:ahLst/>
                  <a:cxnLst/>
                  <a:rect l="l" t="t" r="r" b="b"/>
                  <a:pathLst>
                    <a:path w="133" h="282" extrusionOk="0">
                      <a:moveTo>
                        <a:pt x="1" y="1"/>
                      </a:moveTo>
                      <a:lnTo>
                        <a:pt x="1" y="67"/>
                      </a:lnTo>
                      <a:lnTo>
                        <a:pt x="1" y="149"/>
                      </a:lnTo>
                      <a:cubicBezTo>
                        <a:pt x="67" y="149"/>
                        <a:pt x="67" y="149"/>
                        <a:pt x="67" y="215"/>
                      </a:cubicBezTo>
                      <a:lnTo>
                        <a:pt x="132" y="281"/>
                      </a:lnTo>
                      <a:lnTo>
                        <a:pt x="132" y="215"/>
                      </a:lnTo>
                      <a:lnTo>
                        <a:pt x="132" y="149"/>
                      </a:lnTo>
                      <a:lnTo>
                        <a:pt x="132" y="67"/>
                      </a:lnTo>
                      <a:cubicBezTo>
                        <a:pt x="132" y="67"/>
                        <a:pt x="67"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1242477" y="3233135"/>
                  <a:ext cx="72" cy="72"/>
                </a:xfrm>
                <a:custGeom>
                  <a:avLst/>
                  <a:gdLst/>
                  <a:ahLst/>
                  <a:cxnLst/>
                  <a:rect l="l" t="t" r="r" b="b"/>
                  <a:pathLst>
                    <a:path w="1" h="1" fill="none" extrusionOk="0">
                      <a:moveTo>
                        <a:pt x="1" y="0"/>
                      </a:moveTo>
                      <a:lnTo>
                        <a:pt x="1"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4"/>
                <p:cNvSpPr/>
                <p:nvPr/>
              </p:nvSpPr>
              <p:spPr>
                <a:xfrm>
                  <a:off x="-361579" y="3367996"/>
                  <a:ext cx="9628" cy="4850"/>
                </a:xfrm>
                <a:custGeom>
                  <a:avLst/>
                  <a:gdLst/>
                  <a:ahLst/>
                  <a:cxnLst/>
                  <a:rect l="l" t="t" r="r" b="b"/>
                  <a:pathLst>
                    <a:path w="133" h="67" extrusionOk="0">
                      <a:moveTo>
                        <a:pt x="1" y="1"/>
                      </a:moveTo>
                      <a:lnTo>
                        <a:pt x="1"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4"/>
                <p:cNvSpPr/>
                <p:nvPr/>
              </p:nvSpPr>
              <p:spPr>
                <a:xfrm>
                  <a:off x="-311414" y="3203311"/>
                  <a:ext cx="14405" cy="29897"/>
                </a:xfrm>
                <a:custGeom>
                  <a:avLst/>
                  <a:gdLst/>
                  <a:ahLst/>
                  <a:cxnLst/>
                  <a:rect l="l" t="t" r="r" b="b"/>
                  <a:pathLst>
                    <a:path w="199" h="413" extrusionOk="0">
                      <a:moveTo>
                        <a:pt x="132" y="0"/>
                      </a:moveTo>
                      <a:lnTo>
                        <a:pt x="132" y="83"/>
                      </a:lnTo>
                      <a:lnTo>
                        <a:pt x="132" y="281"/>
                      </a:lnTo>
                      <a:lnTo>
                        <a:pt x="132" y="346"/>
                      </a:lnTo>
                      <a:lnTo>
                        <a:pt x="0" y="346"/>
                      </a:lnTo>
                      <a:cubicBezTo>
                        <a:pt x="0" y="346"/>
                        <a:pt x="66" y="346"/>
                        <a:pt x="66" y="412"/>
                      </a:cubicBezTo>
                      <a:lnTo>
                        <a:pt x="132" y="412"/>
                      </a:lnTo>
                      <a:lnTo>
                        <a:pt x="198" y="346"/>
                      </a:lnTo>
                      <a:lnTo>
                        <a:pt x="198" y="281"/>
                      </a:lnTo>
                      <a:lnTo>
                        <a:pt x="198" y="83"/>
                      </a:lnTo>
                      <a:cubicBezTo>
                        <a:pt x="198" y="0"/>
                        <a:pt x="132"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317422" y="3035006"/>
                  <a:ext cx="15636" cy="14406"/>
                </a:xfrm>
                <a:custGeom>
                  <a:avLst/>
                  <a:gdLst/>
                  <a:ahLst/>
                  <a:cxnLst/>
                  <a:rect l="l" t="t" r="r" b="b"/>
                  <a:pathLst>
                    <a:path w="216" h="199" extrusionOk="0">
                      <a:moveTo>
                        <a:pt x="149" y="0"/>
                      </a:moveTo>
                      <a:cubicBezTo>
                        <a:pt x="149" y="0"/>
                        <a:pt x="83" y="0"/>
                        <a:pt x="83" y="66"/>
                      </a:cubicBezTo>
                      <a:cubicBezTo>
                        <a:pt x="83" y="132"/>
                        <a:pt x="83" y="132"/>
                        <a:pt x="1" y="132"/>
                      </a:cubicBezTo>
                      <a:lnTo>
                        <a:pt x="83" y="198"/>
                      </a:lnTo>
                      <a:lnTo>
                        <a:pt x="83" y="132"/>
                      </a:lnTo>
                      <a:lnTo>
                        <a:pt x="149" y="132"/>
                      </a:lnTo>
                      <a:lnTo>
                        <a:pt x="215" y="66"/>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301858" y="2940684"/>
                  <a:ext cx="4850" cy="4850"/>
                </a:xfrm>
                <a:custGeom>
                  <a:avLst/>
                  <a:gdLst/>
                  <a:ahLst/>
                  <a:cxnLst/>
                  <a:rect l="l" t="t" r="r" b="b"/>
                  <a:pathLst>
                    <a:path w="67" h="67" extrusionOk="0">
                      <a:moveTo>
                        <a:pt x="0" y="0"/>
                      </a:moveTo>
                      <a:lnTo>
                        <a:pt x="0" y="66"/>
                      </a:lnTo>
                      <a:lnTo>
                        <a:pt x="66"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4"/>
                <p:cNvSpPr/>
                <p:nvPr/>
              </p:nvSpPr>
              <p:spPr>
                <a:xfrm>
                  <a:off x="-371134" y="2904851"/>
                  <a:ext cx="4850" cy="6081"/>
                </a:xfrm>
                <a:custGeom>
                  <a:avLst/>
                  <a:gdLst/>
                  <a:ahLst/>
                  <a:cxnLst/>
                  <a:rect l="l" t="t" r="r" b="b"/>
                  <a:pathLst>
                    <a:path w="67" h="84" extrusionOk="0">
                      <a:moveTo>
                        <a:pt x="1" y="1"/>
                      </a:moveTo>
                      <a:lnTo>
                        <a:pt x="1" y="83"/>
                      </a:lnTo>
                      <a:lnTo>
                        <a:pt x="67" y="83"/>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729169" y="2915637"/>
                  <a:ext cx="72" cy="72"/>
                </a:xfrm>
                <a:custGeom>
                  <a:avLst/>
                  <a:gdLst/>
                  <a:ahLst/>
                  <a:cxnLst/>
                  <a:rect l="l" t="t" r="r" b="b"/>
                  <a:pathLst>
                    <a:path w="1" h="1" fill="none" extrusionOk="0">
                      <a:moveTo>
                        <a:pt x="0" y="0"/>
                      </a:moveTo>
                      <a:lnTo>
                        <a:pt x="0" y="0"/>
                      </a:lnTo>
                      <a:close/>
                    </a:path>
                  </a:pathLst>
                </a:custGeom>
                <a:solidFill>
                  <a:schemeClr val="dk1"/>
                </a:solidFill>
                <a:ln w="165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4" name="Google Shape;4104;p64"/>
            <p:cNvGrpSpPr/>
            <p:nvPr/>
          </p:nvGrpSpPr>
          <p:grpSpPr>
            <a:xfrm rot="-852263">
              <a:off x="1038991" y="2055702"/>
              <a:ext cx="1894904" cy="658094"/>
              <a:chOff x="1457525" y="847000"/>
              <a:chExt cx="1166150" cy="405000"/>
            </a:xfrm>
          </p:grpSpPr>
          <p:sp>
            <p:nvSpPr>
              <p:cNvPr id="4105" name="Google Shape;4105;p64"/>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4"/>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4"/>
              <p:cNvSpPr/>
              <p:nvPr/>
            </p:nvSpPr>
            <p:spPr>
              <a:xfrm>
                <a:off x="1925575" y="855600"/>
                <a:ext cx="23375" cy="61875"/>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4"/>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2024350" y="863325"/>
                <a:ext cx="15700" cy="33975"/>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4"/>
              <p:cNvSpPr/>
              <p:nvPr/>
            </p:nvSpPr>
            <p:spPr>
              <a:xfrm>
                <a:off x="2230475" y="889975"/>
                <a:ext cx="15700" cy="18725"/>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4"/>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4"/>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4"/>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4"/>
            <p:cNvGrpSpPr/>
            <p:nvPr/>
          </p:nvGrpSpPr>
          <p:grpSpPr>
            <a:xfrm rot="482199" flipH="1">
              <a:off x="2617014" y="3176763"/>
              <a:ext cx="1208127" cy="1013826"/>
              <a:chOff x="1972724" y="1485900"/>
              <a:chExt cx="2143454" cy="1798727"/>
            </a:xfrm>
          </p:grpSpPr>
          <p:grpSp>
            <p:nvGrpSpPr>
              <p:cNvPr id="4125" name="Google Shape;4125;p64"/>
              <p:cNvGrpSpPr/>
              <p:nvPr/>
            </p:nvGrpSpPr>
            <p:grpSpPr>
              <a:xfrm>
                <a:off x="1985332" y="1485900"/>
                <a:ext cx="2130845" cy="1798727"/>
                <a:chOff x="1004757" y="781050"/>
                <a:chExt cx="2130845" cy="1798727"/>
              </a:xfrm>
            </p:grpSpPr>
            <p:sp>
              <p:nvSpPr>
                <p:cNvPr id="4126" name="Google Shape;4126;p64"/>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4"/>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64"/>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64"/>
              <p:cNvGrpSpPr/>
              <p:nvPr/>
            </p:nvGrpSpPr>
            <p:grpSpPr>
              <a:xfrm>
                <a:off x="2197183" y="1658036"/>
                <a:ext cx="1660868" cy="1405169"/>
                <a:chOff x="1244283" y="953186"/>
                <a:chExt cx="1660868" cy="1405169"/>
              </a:xfrm>
            </p:grpSpPr>
            <p:sp>
              <p:nvSpPr>
                <p:cNvPr id="4133" name="Google Shape;4133;p64"/>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4"/>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4"/>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4"/>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4"/>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4"/>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4"/>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4"/>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4"/>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4"/>
              <p:cNvGrpSpPr/>
              <p:nvPr/>
            </p:nvGrpSpPr>
            <p:grpSpPr>
              <a:xfrm>
                <a:off x="2209269" y="1674151"/>
                <a:ext cx="1673933" cy="1401141"/>
                <a:chOff x="1256369" y="969301"/>
                <a:chExt cx="1673933" cy="1401141"/>
              </a:xfrm>
            </p:grpSpPr>
            <p:sp>
              <p:nvSpPr>
                <p:cNvPr id="4164" name="Google Shape;4164;p64"/>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4"/>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4"/>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4"/>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4"/>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4"/>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4"/>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4"/>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4"/>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4"/>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4"/>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4"/>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4"/>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4"/>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need longer text?</a:t>
            </a:r>
            <a:endParaRPr/>
          </a:p>
        </p:txBody>
      </p:sp>
      <p:sp>
        <p:nvSpPr>
          <p:cNvPr id="4205" name="Google Shape;4205;p65"/>
          <p:cNvSpPr txBox="1">
            <a:spLocks noGrp="1"/>
          </p:cNvSpPr>
          <p:nvPr>
            <p:ph type="subTitle" idx="1"/>
          </p:nvPr>
        </p:nvSpPr>
        <p:spPr>
          <a:xfrm>
            <a:off x="4719791" y="1553975"/>
            <a:ext cx="3570900" cy="205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4206" name="Google Shape;4206;p65"/>
          <p:cNvSpPr txBox="1">
            <a:spLocks noGrp="1"/>
          </p:cNvSpPr>
          <p:nvPr>
            <p:ph type="subTitle" idx="2"/>
          </p:nvPr>
        </p:nvSpPr>
        <p:spPr>
          <a:xfrm>
            <a:off x="853313" y="1553975"/>
            <a:ext cx="3570900" cy="205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grpSp>
        <p:nvGrpSpPr>
          <p:cNvPr id="4207" name="Google Shape;4207;p65"/>
          <p:cNvGrpSpPr/>
          <p:nvPr/>
        </p:nvGrpSpPr>
        <p:grpSpPr>
          <a:xfrm rot="481509" flipH="1">
            <a:off x="3900931" y="3894224"/>
            <a:ext cx="744640" cy="624882"/>
            <a:chOff x="1972724" y="1485900"/>
            <a:chExt cx="2143454" cy="1798727"/>
          </a:xfrm>
        </p:grpSpPr>
        <p:grpSp>
          <p:nvGrpSpPr>
            <p:cNvPr id="4208" name="Google Shape;4208;p65"/>
            <p:cNvGrpSpPr/>
            <p:nvPr/>
          </p:nvGrpSpPr>
          <p:grpSpPr>
            <a:xfrm>
              <a:off x="1985332" y="1485900"/>
              <a:ext cx="2130845" cy="1798727"/>
              <a:chOff x="1004757" y="781050"/>
              <a:chExt cx="2130845" cy="1798727"/>
            </a:xfrm>
          </p:grpSpPr>
          <p:sp>
            <p:nvSpPr>
              <p:cNvPr id="4209" name="Google Shape;4209;p65"/>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65"/>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65"/>
            <p:cNvGrpSpPr/>
            <p:nvPr/>
          </p:nvGrpSpPr>
          <p:grpSpPr>
            <a:xfrm>
              <a:off x="2197183" y="1658036"/>
              <a:ext cx="1660868" cy="1405169"/>
              <a:chOff x="1244283" y="953186"/>
              <a:chExt cx="1660868" cy="1405169"/>
            </a:xfrm>
          </p:grpSpPr>
          <p:sp>
            <p:nvSpPr>
              <p:cNvPr id="4216" name="Google Shape;4216;p65"/>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5"/>
            <p:cNvGrpSpPr/>
            <p:nvPr/>
          </p:nvGrpSpPr>
          <p:grpSpPr>
            <a:xfrm>
              <a:off x="2209269" y="1674151"/>
              <a:ext cx="1673933" cy="1401141"/>
              <a:chOff x="1256369" y="969301"/>
              <a:chExt cx="1673933" cy="1401141"/>
            </a:xfrm>
          </p:grpSpPr>
          <p:sp>
            <p:nvSpPr>
              <p:cNvPr id="4247" name="Google Shape;4247;p65"/>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5"/>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5"/>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5"/>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65"/>
          <p:cNvGrpSpPr/>
          <p:nvPr/>
        </p:nvGrpSpPr>
        <p:grpSpPr>
          <a:xfrm>
            <a:off x="4424196" y="4141613"/>
            <a:ext cx="744636" cy="625058"/>
            <a:chOff x="1972724" y="1485900"/>
            <a:chExt cx="2143454" cy="1798727"/>
          </a:xfrm>
        </p:grpSpPr>
        <p:grpSp>
          <p:nvGrpSpPr>
            <p:cNvPr id="4284" name="Google Shape;4284;p65"/>
            <p:cNvGrpSpPr/>
            <p:nvPr/>
          </p:nvGrpSpPr>
          <p:grpSpPr>
            <a:xfrm>
              <a:off x="1985332" y="1485900"/>
              <a:ext cx="2130845" cy="1798727"/>
              <a:chOff x="1004757" y="781050"/>
              <a:chExt cx="2130845" cy="1798727"/>
            </a:xfrm>
          </p:grpSpPr>
          <p:sp>
            <p:nvSpPr>
              <p:cNvPr id="4285" name="Google Shape;4285;p65"/>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5"/>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8" name="Google Shape;4288;p65"/>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65"/>
            <p:cNvGrpSpPr/>
            <p:nvPr/>
          </p:nvGrpSpPr>
          <p:grpSpPr>
            <a:xfrm>
              <a:off x="2197183" y="1658036"/>
              <a:ext cx="1660868" cy="1405169"/>
              <a:chOff x="1244283" y="953186"/>
              <a:chExt cx="1660868" cy="1405169"/>
            </a:xfrm>
          </p:grpSpPr>
          <p:sp>
            <p:nvSpPr>
              <p:cNvPr id="4292" name="Google Shape;4292;p65"/>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5"/>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5"/>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5"/>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5"/>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5"/>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5"/>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5"/>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5"/>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5"/>
            <p:cNvGrpSpPr/>
            <p:nvPr/>
          </p:nvGrpSpPr>
          <p:grpSpPr>
            <a:xfrm>
              <a:off x="2209269" y="1674151"/>
              <a:ext cx="1673933" cy="1401141"/>
              <a:chOff x="1256369" y="969301"/>
              <a:chExt cx="1673933" cy="1401141"/>
            </a:xfrm>
          </p:grpSpPr>
          <p:sp>
            <p:nvSpPr>
              <p:cNvPr id="4323" name="Google Shape;4323;p65"/>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3" name="Google Shape;4363;p66"/>
          <p:cNvSpPr txBox="1">
            <a:spLocks noGrp="1"/>
          </p:cNvSpPr>
          <p:nvPr>
            <p:ph type="title"/>
          </p:nvPr>
        </p:nvSpPr>
        <p:spPr>
          <a:xfrm>
            <a:off x="977575" y="1012325"/>
            <a:ext cx="3573900" cy="114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slide title</a:t>
            </a:r>
            <a:endParaRPr/>
          </a:p>
          <a:p>
            <a:pPr marL="0" lvl="0" indent="0" algn="l" rtl="0">
              <a:spcBef>
                <a:spcPts val="0"/>
              </a:spcBef>
              <a:spcAft>
                <a:spcPts val="0"/>
              </a:spcAft>
              <a:buNone/>
            </a:pPr>
            <a:r>
              <a:rPr lang="en"/>
              <a:t>goes here!</a:t>
            </a:r>
            <a:endParaRPr/>
          </a:p>
        </p:txBody>
      </p:sp>
      <p:sp>
        <p:nvSpPr>
          <p:cNvPr id="4364" name="Google Shape;4364;p66"/>
          <p:cNvSpPr txBox="1">
            <a:spLocks noGrp="1"/>
          </p:cNvSpPr>
          <p:nvPr>
            <p:ph type="subTitle" idx="1"/>
          </p:nvPr>
        </p:nvSpPr>
        <p:spPr>
          <a:xfrm>
            <a:off x="977575" y="2382775"/>
            <a:ext cx="3573900" cy="17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04800" algn="l" rtl="0">
              <a:spcBef>
                <a:spcPts val="1000"/>
              </a:spcBef>
              <a:spcAft>
                <a:spcPts val="0"/>
              </a:spcAft>
              <a:buSzPts val="1200"/>
              <a:buChar char="●"/>
            </a:pPr>
            <a:r>
              <a:rPr lang="en"/>
              <a:t>They’re simple </a:t>
            </a:r>
            <a:endParaRPr/>
          </a:p>
          <a:p>
            <a:pPr marL="457200" lvl="0" indent="-304800" algn="l" rtl="0">
              <a:spcBef>
                <a:spcPts val="0"/>
              </a:spcBef>
              <a:spcAft>
                <a:spcPts val="0"/>
              </a:spcAft>
              <a:buSzPts val="1200"/>
              <a:buChar char="●"/>
            </a:pPr>
            <a:r>
              <a:rPr lang="en"/>
              <a:t>You can organize your ideas clearly</a:t>
            </a:r>
            <a:endParaRPr/>
          </a:p>
          <a:p>
            <a:pPr marL="457200" lvl="0" indent="-304800" algn="l" rtl="0">
              <a:spcBef>
                <a:spcPts val="0"/>
              </a:spcBef>
              <a:spcAft>
                <a:spcPts val="0"/>
              </a:spcAft>
              <a:buSzPts val="12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4365" name="Google Shape;4365;p66"/>
          <p:cNvGrpSpPr/>
          <p:nvPr/>
        </p:nvGrpSpPr>
        <p:grpSpPr>
          <a:xfrm>
            <a:off x="5137357" y="1298427"/>
            <a:ext cx="3293421" cy="2832760"/>
            <a:chOff x="5137357" y="1298427"/>
            <a:chExt cx="3293421" cy="2832760"/>
          </a:xfrm>
        </p:grpSpPr>
        <p:grpSp>
          <p:nvGrpSpPr>
            <p:cNvPr id="4366" name="Google Shape;4366;p66"/>
            <p:cNvGrpSpPr/>
            <p:nvPr/>
          </p:nvGrpSpPr>
          <p:grpSpPr>
            <a:xfrm rot="239913" flipH="1">
              <a:off x="5293769" y="1844266"/>
              <a:ext cx="2802094" cy="1610584"/>
              <a:chOff x="-4339725" y="2937568"/>
              <a:chExt cx="2929442" cy="1736969"/>
            </a:xfrm>
          </p:grpSpPr>
          <p:sp>
            <p:nvSpPr>
              <p:cNvPr id="4367" name="Google Shape;4367;p66"/>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4368" name="Google Shape;4368;p66"/>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66"/>
              <p:cNvGrpSpPr/>
              <p:nvPr/>
            </p:nvGrpSpPr>
            <p:grpSpPr>
              <a:xfrm>
                <a:off x="-2682139" y="3773966"/>
                <a:ext cx="1205039" cy="869357"/>
                <a:chOff x="-2077217" y="3407068"/>
                <a:chExt cx="1722222" cy="1242471"/>
              </a:xfrm>
            </p:grpSpPr>
            <p:sp>
              <p:nvSpPr>
                <p:cNvPr id="4371" name="Google Shape;4371;p66"/>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6"/>
              <p:cNvGrpSpPr/>
              <p:nvPr/>
            </p:nvGrpSpPr>
            <p:grpSpPr>
              <a:xfrm>
                <a:off x="-4279808" y="4036059"/>
                <a:ext cx="1450796" cy="607056"/>
                <a:chOff x="-2735093" y="3188771"/>
                <a:chExt cx="2073454" cy="867594"/>
              </a:xfrm>
            </p:grpSpPr>
            <p:sp>
              <p:nvSpPr>
                <p:cNvPr id="4374" name="Google Shape;4374;p66"/>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6"/>
              <p:cNvGrpSpPr/>
              <p:nvPr/>
            </p:nvGrpSpPr>
            <p:grpSpPr>
              <a:xfrm>
                <a:off x="-4313772" y="3677183"/>
                <a:ext cx="1497921" cy="950437"/>
                <a:chOff x="-2783634" y="2675871"/>
                <a:chExt cx="2140805" cy="1358349"/>
              </a:xfrm>
            </p:grpSpPr>
            <p:sp>
              <p:nvSpPr>
                <p:cNvPr id="4377" name="Google Shape;4377;p66"/>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66"/>
                <p:cNvGrpSpPr/>
                <p:nvPr/>
              </p:nvGrpSpPr>
              <p:grpSpPr>
                <a:xfrm>
                  <a:off x="-2783634" y="2675871"/>
                  <a:ext cx="2130033" cy="1358349"/>
                  <a:chOff x="-2783634" y="2675871"/>
                  <a:chExt cx="2130033" cy="1358349"/>
                </a:xfrm>
              </p:grpSpPr>
              <p:sp>
                <p:nvSpPr>
                  <p:cNvPr id="4382" name="Google Shape;4382;p66"/>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3" name="Google Shape;4383;p66"/>
                  <p:cNvGrpSpPr/>
                  <p:nvPr/>
                </p:nvGrpSpPr>
                <p:grpSpPr>
                  <a:xfrm>
                    <a:off x="-2783634" y="2675871"/>
                    <a:ext cx="2130033" cy="1358349"/>
                    <a:chOff x="-2783634" y="2675871"/>
                    <a:chExt cx="2130033" cy="1358349"/>
                  </a:xfrm>
                </p:grpSpPr>
                <p:sp>
                  <p:nvSpPr>
                    <p:cNvPr id="4384" name="Google Shape;4384;p66"/>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2783634" y="2720761"/>
                      <a:ext cx="2130033" cy="1313458"/>
                      <a:chOff x="-2783634" y="2720761"/>
                      <a:chExt cx="2130033" cy="1313458"/>
                    </a:xfrm>
                  </p:grpSpPr>
                  <p:sp>
                    <p:nvSpPr>
                      <p:cNvPr id="4386" name="Google Shape;4386;p66"/>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66"/>
                      <p:cNvGrpSpPr/>
                      <p:nvPr/>
                    </p:nvGrpSpPr>
                    <p:grpSpPr>
                      <a:xfrm>
                        <a:off x="-2783634" y="2720761"/>
                        <a:ext cx="2130033" cy="1313458"/>
                        <a:chOff x="-2783634" y="2720761"/>
                        <a:chExt cx="2130033" cy="1313458"/>
                      </a:xfrm>
                    </p:grpSpPr>
                    <p:sp>
                      <p:nvSpPr>
                        <p:cNvPr id="4388" name="Google Shape;4388;p66"/>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66"/>
                        <p:cNvGrpSpPr/>
                        <p:nvPr/>
                      </p:nvGrpSpPr>
                      <p:grpSpPr>
                        <a:xfrm>
                          <a:off x="-2783634" y="2720761"/>
                          <a:ext cx="2130033" cy="1313458"/>
                          <a:chOff x="-2783634" y="2720761"/>
                          <a:chExt cx="2130033" cy="1313458"/>
                        </a:xfrm>
                      </p:grpSpPr>
                      <p:sp>
                        <p:nvSpPr>
                          <p:cNvPr id="4390" name="Google Shape;4390;p66"/>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4393" name="Google Shape;4393;p66"/>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4" name="Google Shape;4394;p66"/>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66"/>
              <p:cNvGrpSpPr/>
              <p:nvPr/>
            </p:nvGrpSpPr>
            <p:grpSpPr>
              <a:xfrm>
                <a:off x="-3159076" y="3085082"/>
                <a:ext cx="1676393" cy="1516753"/>
                <a:chOff x="-2766211" y="2422526"/>
                <a:chExt cx="2395873" cy="2167719"/>
              </a:xfrm>
            </p:grpSpPr>
            <p:sp>
              <p:nvSpPr>
                <p:cNvPr id="4399" name="Google Shape;4399;p66"/>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6"/>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6"/>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6"/>
              <p:cNvGrpSpPr/>
              <p:nvPr/>
            </p:nvGrpSpPr>
            <p:grpSpPr>
              <a:xfrm>
                <a:off x="-4303061" y="3700435"/>
                <a:ext cx="1411160" cy="937847"/>
                <a:chOff x="-2768326" y="2709103"/>
                <a:chExt cx="2016808" cy="1340355"/>
              </a:xfrm>
            </p:grpSpPr>
            <p:sp>
              <p:nvSpPr>
                <p:cNvPr id="4558" name="Google Shape;4558;p66"/>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6"/>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6"/>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66"/>
            <p:cNvGrpSpPr/>
            <p:nvPr/>
          </p:nvGrpSpPr>
          <p:grpSpPr>
            <a:xfrm rot="439948" flipH="1">
              <a:off x="5407869" y="1482667"/>
              <a:ext cx="2964103" cy="1029618"/>
              <a:chOff x="573275" y="847000"/>
              <a:chExt cx="2050400" cy="739575"/>
            </a:xfrm>
          </p:grpSpPr>
          <p:sp>
            <p:nvSpPr>
              <p:cNvPr id="4608" name="Google Shape;4608;p66"/>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rot="-482211">
              <a:off x="5204436" y="3001839"/>
              <a:ext cx="1247958" cy="1047252"/>
              <a:chOff x="1972724" y="1485900"/>
              <a:chExt cx="2143454" cy="1798727"/>
            </a:xfrm>
          </p:grpSpPr>
          <p:grpSp>
            <p:nvGrpSpPr>
              <p:cNvPr id="4641" name="Google Shape;4641;p66"/>
              <p:cNvGrpSpPr/>
              <p:nvPr/>
            </p:nvGrpSpPr>
            <p:grpSpPr>
              <a:xfrm>
                <a:off x="1985332" y="1485900"/>
                <a:ext cx="2130845" cy="1798727"/>
                <a:chOff x="1004757" y="781050"/>
                <a:chExt cx="2130845" cy="1798727"/>
              </a:xfrm>
            </p:grpSpPr>
            <p:sp>
              <p:nvSpPr>
                <p:cNvPr id="4642" name="Google Shape;4642;p66"/>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6"/>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6"/>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66"/>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8" name="Google Shape;4648;p66"/>
              <p:cNvGrpSpPr/>
              <p:nvPr/>
            </p:nvGrpSpPr>
            <p:grpSpPr>
              <a:xfrm>
                <a:off x="2197183" y="1658036"/>
                <a:ext cx="1660868" cy="1405169"/>
                <a:chOff x="1244283" y="953186"/>
                <a:chExt cx="1660868" cy="1405169"/>
              </a:xfrm>
            </p:grpSpPr>
            <p:sp>
              <p:nvSpPr>
                <p:cNvPr id="4649" name="Google Shape;4649;p66"/>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6"/>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6"/>
              <p:cNvGrpSpPr/>
              <p:nvPr/>
            </p:nvGrpSpPr>
            <p:grpSpPr>
              <a:xfrm>
                <a:off x="2209269" y="1674151"/>
                <a:ext cx="1673933" cy="1401141"/>
                <a:chOff x="1256369" y="969301"/>
                <a:chExt cx="1673933" cy="1401141"/>
              </a:xfrm>
            </p:grpSpPr>
            <p:sp>
              <p:nvSpPr>
                <p:cNvPr id="4680" name="Google Shape;4680;p66"/>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19"/>
        <p:cNvGrpSpPr/>
        <p:nvPr/>
      </p:nvGrpSpPr>
      <p:grpSpPr>
        <a:xfrm>
          <a:off x="0" y="0"/>
          <a:ext cx="0" cy="0"/>
          <a:chOff x="0" y="0"/>
          <a:chExt cx="0" cy="0"/>
        </a:xfrm>
      </p:grpSpPr>
      <p:grpSp>
        <p:nvGrpSpPr>
          <p:cNvPr id="4720" name="Google Shape;4720;p67"/>
          <p:cNvGrpSpPr/>
          <p:nvPr/>
        </p:nvGrpSpPr>
        <p:grpSpPr>
          <a:xfrm>
            <a:off x="1529161" y="2134523"/>
            <a:ext cx="2343036" cy="1447931"/>
            <a:chOff x="3787149" y="3387888"/>
            <a:chExt cx="2086408" cy="1289342"/>
          </a:xfrm>
        </p:grpSpPr>
        <p:grpSp>
          <p:nvGrpSpPr>
            <p:cNvPr id="4721" name="Google Shape;4721;p67"/>
            <p:cNvGrpSpPr/>
            <p:nvPr/>
          </p:nvGrpSpPr>
          <p:grpSpPr>
            <a:xfrm>
              <a:off x="4223355" y="3387888"/>
              <a:ext cx="1650201" cy="1158523"/>
              <a:chOff x="4008899" y="3596918"/>
              <a:chExt cx="1813010" cy="1272823"/>
            </a:xfrm>
          </p:grpSpPr>
          <p:grpSp>
            <p:nvGrpSpPr>
              <p:cNvPr id="4722" name="Google Shape;4722;p67"/>
              <p:cNvGrpSpPr/>
              <p:nvPr/>
            </p:nvGrpSpPr>
            <p:grpSpPr>
              <a:xfrm>
                <a:off x="4061916" y="3897650"/>
                <a:ext cx="1629543" cy="972091"/>
                <a:chOff x="5529876" y="1262575"/>
                <a:chExt cx="3322662" cy="1982108"/>
              </a:xfrm>
            </p:grpSpPr>
            <p:sp>
              <p:nvSpPr>
                <p:cNvPr id="4723" name="Google Shape;4723;p67"/>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7"/>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7"/>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7" name="Google Shape;4727;p67"/>
                <p:cNvGrpSpPr/>
                <p:nvPr/>
              </p:nvGrpSpPr>
              <p:grpSpPr>
                <a:xfrm>
                  <a:off x="5674463" y="1355808"/>
                  <a:ext cx="3052093" cy="1596639"/>
                  <a:chOff x="5674463" y="1355808"/>
                  <a:chExt cx="3052093" cy="1596639"/>
                </a:xfrm>
              </p:grpSpPr>
              <p:sp>
                <p:nvSpPr>
                  <p:cNvPr id="4728" name="Google Shape;4728;p67"/>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9" name="Google Shape;4729;p67"/>
                  <p:cNvGrpSpPr/>
                  <p:nvPr/>
                </p:nvGrpSpPr>
                <p:grpSpPr>
                  <a:xfrm>
                    <a:off x="8468419" y="2634819"/>
                    <a:ext cx="133076" cy="177453"/>
                    <a:chOff x="8468419" y="2634819"/>
                    <a:chExt cx="133076" cy="177453"/>
                  </a:xfrm>
                </p:grpSpPr>
                <p:sp>
                  <p:nvSpPr>
                    <p:cNvPr id="4730" name="Google Shape;4730;p67"/>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7"/>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3" name="Google Shape;4733;p67"/>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7"/>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7"/>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7"/>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7"/>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7"/>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7"/>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7"/>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7"/>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7"/>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7"/>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7"/>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7"/>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7"/>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7"/>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7"/>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7"/>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7"/>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7"/>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7"/>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7"/>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7"/>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7"/>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7"/>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7"/>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7"/>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7"/>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7"/>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7"/>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7"/>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7"/>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7"/>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7"/>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7"/>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7"/>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7"/>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7"/>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7"/>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7"/>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7"/>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7"/>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7"/>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7"/>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7"/>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7"/>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7"/>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7"/>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7"/>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7"/>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7"/>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7"/>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7"/>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7"/>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7"/>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7"/>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67"/>
              <p:cNvGrpSpPr/>
              <p:nvPr/>
            </p:nvGrpSpPr>
            <p:grpSpPr>
              <a:xfrm>
                <a:off x="4008899" y="3596918"/>
                <a:ext cx="1813010" cy="579942"/>
                <a:chOff x="5963317" y="2571037"/>
                <a:chExt cx="2658740" cy="850473"/>
              </a:xfrm>
            </p:grpSpPr>
            <p:sp>
              <p:nvSpPr>
                <p:cNvPr id="4816" name="Google Shape;4816;p67"/>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7"/>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7"/>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7"/>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7"/>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7"/>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7"/>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7"/>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7"/>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7"/>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7"/>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6" name="Google Shape;4846;p67"/>
            <p:cNvGrpSpPr/>
            <p:nvPr/>
          </p:nvGrpSpPr>
          <p:grpSpPr>
            <a:xfrm rot="515560" flipH="1">
              <a:off x="3824598" y="4020511"/>
              <a:ext cx="1059011" cy="580865"/>
              <a:chOff x="5287100" y="1496450"/>
              <a:chExt cx="2487823" cy="1364565"/>
            </a:xfrm>
          </p:grpSpPr>
          <p:sp>
            <p:nvSpPr>
              <p:cNvPr id="4847" name="Google Shape;4847;p67"/>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8" name="Google Shape;4848;p67"/>
              <p:cNvGrpSpPr/>
              <p:nvPr/>
            </p:nvGrpSpPr>
            <p:grpSpPr>
              <a:xfrm>
                <a:off x="5380061" y="1538705"/>
                <a:ext cx="2394862" cy="1262842"/>
                <a:chOff x="5380061" y="1538705"/>
                <a:chExt cx="2394862" cy="1262842"/>
              </a:xfrm>
            </p:grpSpPr>
            <p:sp>
              <p:nvSpPr>
                <p:cNvPr id="4849" name="Google Shape;4849;p67"/>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7"/>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7"/>
              <p:cNvGrpSpPr/>
              <p:nvPr/>
            </p:nvGrpSpPr>
            <p:grpSpPr>
              <a:xfrm>
                <a:off x="5287100" y="1496450"/>
                <a:ext cx="2487809" cy="1364565"/>
                <a:chOff x="5287100" y="1496450"/>
                <a:chExt cx="2487809" cy="1364565"/>
              </a:xfrm>
            </p:grpSpPr>
            <p:sp>
              <p:nvSpPr>
                <p:cNvPr id="4852" name="Google Shape;4852;p67"/>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7"/>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67"/>
              <p:cNvGrpSpPr/>
              <p:nvPr/>
            </p:nvGrpSpPr>
            <p:grpSpPr>
              <a:xfrm>
                <a:off x="5447564" y="1631666"/>
                <a:ext cx="2139560" cy="1109062"/>
                <a:chOff x="5447564" y="1631666"/>
                <a:chExt cx="2139560" cy="1109062"/>
              </a:xfrm>
            </p:grpSpPr>
            <p:sp>
              <p:nvSpPr>
                <p:cNvPr id="4855" name="Google Shape;4855;p67"/>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9" name="Google Shape;486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to divide the content</a:t>
            </a:r>
            <a:endParaRPr/>
          </a:p>
        </p:txBody>
      </p:sp>
      <p:sp>
        <p:nvSpPr>
          <p:cNvPr id="4870" name="Google Shape;4870;p67"/>
          <p:cNvSpPr txBox="1">
            <a:spLocks noGrp="1"/>
          </p:cNvSpPr>
          <p:nvPr>
            <p:ph type="subTitle" idx="1"/>
          </p:nvPr>
        </p:nvSpPr>
        <p:spPr>
          <a:xfrm>
            <a:off x="4536488" y="1892803"/>
            <a:ext cx="2578800" cy="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4871" name="Google Shape;4871;p67"/>
          <p:cNvSpPr txBox="1">
            <a:spLocks noGrp="1"/>
          </p:cNvSpPr>
          <p:nvPr>
            <p:ph type="subTitle" idx="2"/>
          </p:nvPr>
        </p:nvSpPr>
        <p:spPr>
          <a:xfrm>
            <a:off x="4536488" y="1595925"/>
            <a:ext cx="25788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872" name="Google Shape;4872;p67"/>
          <p:cNvSpPr txBox="1">
            <a:spLocks noGrp="1"/>
          </p:cNvSpPr>
          <p:nvPr>
            <p:ph type="subTitle" idx="3"/>
          </p:nvPr>
        </p:nvSpPr>
        <p:spPr>
          <a:xfrm>
            <a:off x="4536488" y="3429653"/>
            <a:ext cx="2578800" cy="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4873" name="Google Shape;4873;p67"/>
          <p:cNvSpPr txBox="1">
            <a:spLocks noGrp="1"/>
          </p:cNvSpPr>
          <p:nvPr>
            <p:ph type="subTitle" idx="4"/>
          </p:nvPr>
        </p:nvSpPr>
        <p:spPr>
          <a:xfrm>
            <a:off x="4536488" y="3132775"/>
            <a:ext cx="25788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7"/>
        <p:cNvGrpSpPr/>
        <p:nvPr/>
      </p:nvGrpSpPr>
      <p:grpSpPr>
        <a:xfrm>
          <a:off x="0" y="0"/>
          <a:ext cx="0" cy="0"/>
          <a:chOff x="0" y="0"/>
          <a:chExt cx="0" cy="0"/>
        </a:xfrm>
      </p:grpSpPr>
      <p:sp>
        <p:nvSpPr>
          <p:cNvPr id="4878" name="Google Shape;4878;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pic>
        <p:nvPicPr>
          <p:cNvPr id="4879" name="Google Shape;4879;p68" title="Gráfico">
            <a:hlinkClick r:id="rId3"/>
          </p:cNvPr>
          <p:cNvPicPr preferRelativeResize="0"/>
          <p:nvPr/>
        </p:nvPicPr>
        <p:blipFill rotWithShape="1">
          <a:blip r:embed="rId4">
            <a:alphaModFix/>
          </a:blip>
          <a:srcRect l="2331" t="3247" r="2512" b="4493"/>
          <a:stretch/>
        </p:blipFill>
        <p:spPr>
          <a:xfrm>
            <a:off x="3934101" y="1273299"/>
            <a:ext cx="4175999" cy="2503725"/>
          </a:xfrm>
          <a:prstGeom prst="rect">
            <a:avLst/>
          </a:prstGeom>
          <a:noFill/>
          <a:ln>
            <a:noFill/>
          </a:ln>
        </p:spPr>
      </p:pic>
      <p:sp>
        <p:nvSpPr>
          <p:cNvPr id="4880" name="Google Shape;4880;p68"/>
          <p:cNvSpPr txBox="1"/>
          <p:nvPr/>
        </p:nvSpPr>
        <p:spPr>
          <a:xfrm>
            <a:off x="3858500" y="3825100"/>
            <a:ext cx="43272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Follow the link in the graph to modify its data and then paste the new one here. </a:t>
            </a:r>
            <a:r>
              <a:rPr lang="en" sz="1200" b="1" u="sng">
                <a:solidFill>
                  <a:schemeClr val="lt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click here</a:t>
            </a:r>
            <a:endParaRPr sz="1200" b="1" u="sng">
              <a:solidFill>
                <a:schemeClr val="lt1"/>
              </a:solidFill>
              <a:latin typeface="Poppins"/>
              <a:ea typeface="Poppins"/>
              <a:cs typeface="Poppins"/>
              <a:sym typeface="Poppins"/>
            </a:endParaRPr>
          </a:p>
        </p:txBody>
      </p:sp>
      <p:graphicFrame>
        <p:nvGraphicFramePr>
          <p:cNvPr id="4881" name="Google Shape;4881;p68"/>
          <p:cNvGraphicFramePr/>
          <p:nvPr/>
        </p:nvGraphicFramePr>
        <p:xfrm>
          <a:off x="958300" y="1168188"/>
          <a:ext cx="2733700" cy="3269600"/>
        </p:xfrm>
        <a:graphic>
          <a:graphicData uri="http://schemas.openxmlformats.org/drawingml/2006/table">
            <a:tbl>
              <a:tblPr>
                <a:noFill/>
                <a:tableStyleId>{8D5E6379-6D84-468C-91B5-AEBFBD99B559}</a:tableStyleId>
              </a:tblPr>
              <a:tblGrid>
                <a:gridCol w="505600">
                  <a:extLst>
                    <a:ext uri="{9D8B030D-6E8A-4147-A177-3AD203B41FA5}">
                      <a16:colId xmlns:a16="http://schemas.microsoft.com/office/drawing/2014/main" val="20000"/>
                    </a:ext>
                  </a:extLst>
                </a:gridCol>
                <a:gridCol w="557025">
                  <a:extLst>
                    <a:ext uri="{9D8B030D-6E8A-4147-A177-3AD203B41FA5}">
                      <a16:colId xmlns:a16="http://schemas.microsoft.com/office/drawing/2014/main" val="20001"/>
                    </a:ext>
                  </a:extLst>
                </a:gridCol>
                <a:gridCol w="557025">
                  <a:extLst>
                    <a:ext uri="{9D8B030D-6E8A-4147-A177-3AD203B41FA5}">
                      <a16:colId xmlns:a16="http://schemas.microsoft.com/office/drawing/2014/main" val="20002"/>
                    </a:ext>
                  </a:extLst>
                </a:gridCol>
                <a:gridCol w="557025">
                  <a:extLst>
                    <a:ext uri="{9D8B030D-6E8A-4147-A177-3AD203B41FA5}">
                      <a16:colId xmlns:a16="http://schemas.microsoft.com/office/drawing/2014/main" val="20003"/>
                    </a:ext>
                  </a:extLst>
                </a:gridCol>
                <a:gridCol w="557025">
                  <a:extLst>
                    <a:ext uri="{9D8B030D-6E8A-4147-A177-3AD203B41FA5}">
                      <a16:colId xmlns:a16="http://schemas.microsoft.com/office/drawing/2014/main" val="20004"/>
                    </a:ext>
                  </a:extLst>
                </a:gridCol>
              </a:tblGrid>
              <a:tr h="408700">
                <a:tc gridSpan="5">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87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A</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47</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55</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81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8700">
                <a:tc gridSpan="5">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1200" b="1">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087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B</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10</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8700">
                <a:tc gridSpan="5">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1200" b="1">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087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C</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30</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15</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08700">
                <a:tc gridSpan="5">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Jupiter</a:t>
                      </a:r>
                      <a:endParaRPr sz="1200" b="1">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087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D</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63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sp>
        <p:nvSpPr>
          <p:cNvPr id="4886" name="Google Shape;4886;p69"/>
          <p:cNvSpPr txBox="1">
            <a:spLocks noGrp="1"/>
          </p:cNvSpPr>
          <p:nvPr>
            <p:ph type="subTitle" idx="1"/>
          </p:nvPr>
        </p:nvSpPr>
        <p:spPr>
          <a:xfrm>
            <a:off x="1312538" y="2079126"/>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4887" name="Google Shape;4887;p69"/>
          <p:cNvSpPr txBox="1">
            <a:spLocks noGrp="1"/>
          </p:cNvSpPr>
          <p:nvPr>
            <p:ph type="subTitle" idx="2"/>
          </p:nvPr>
        </p:nvSpPr>
        <p:spPr>
          <a:xfrm>
            <a:off x="1312537" y="1782250"/>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888" name="Google Shape;4888;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4889" name="Google Shape;4889;p69"/>
          <p:cNvSpPr txBox="1">
            <a:spLocks noGrp="1"/>
          </p:cNvSpPr>
          <p:nvPr>
            <p:ph type="subTitle" idx="3"/>
          </p:nvPr>
        </p:nvSpPr>
        <p:spPr>
          <a:xfrm>
            <a:off x="3480913" y="3453300"/>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890" name="Google Shape;4890;p69"/>
          <p:cNvSpPr txBox="1">
            <a:spLocks noGrp="1"/>
          </p:cNvSpPr>
          <p:nvPr>
            <p:ph type="subTitle" idx="4"/>
          </p:nvPr>
        </p:nvSpPr>
        <p:spPr>
          <a:xfrm>
            <a:off x="3480906" y="3156422"/>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891" name="Google Shape;4891;p69"/>
          <p:cNvSpPr txBox="1">
            <a:spLocks noGrp="1"/>
          </p:cNvSpPr>
          <p:nvPr>
            <p:ph type="subTitle" idx="5"/>
          </p:nvPr>
        </p:nvSpPr>
        <p:spPr>
          <a:xfrm>
            <a:off x="5649267" y="2079126"/>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892" name="Google Shape;4892;p69"/>
          <p:cNvSpPr txBox="1">
            <a:spLocks noGrp="1"/>
          </p:cNvSpPr>
          <p:nvPr>
            <p:ph type="subTitle" idx="6"/>
          </p:nvPr>
        </p:nvSpPr>
        <p:spPr>
          <a:xfrm>
            <a:off x="5649275" y="1782250"/>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grpSp>
        <p:nvGrpSpPr>
          <p:cNvPr id="4893" name="Google Shape;4893;p69"/>
          <p:cNvGrpSpPr/>
          <p:nvPr/>
        </p:nvGrpSpPr>
        <p:grpSpPr>
          <a:xfrm>
            <a:off x="6608996" y="3358908"/>
            <a:ext cx="1548211" cy="1245083"/>
            <a:chOff x="6557777" y="3393509"/>
            <a:chExt cx="1505163" cy="1210464"/>
          </a:xfrm>
        </p:grpSpPr>
        <p:grpSp>
          <p:nvGrpSpPr>
            <p:cNvPr id="4894" name="Google Shape;4894;p69"/>
            <p:cNvGrpSpPr/>
            <p:nvPr/>
          </p:nvGrpSpPr>
          <p:grpSpPr>
            <a:xfrm rot="-7411634">
              <a:off x="7073691" y="3594728"/>
              <a:ext cx="878596" cy="737393"/>
              <a:chOff x="1972724" y="1485900"/>
              <a:chExt cx="2143454" cy="1798727"/>
            </a:xfrm>
          </p:grpSpPr>
          <p:grpSp>
            <p:nvGrpSpPr>
              <p:cNvPr id="4895" name="Google Shape;4895;p69"/>
              <p:cNvGrpSpPr/>
              <p:nvPr/>
            </p:nvGrpSpPr>
            <p:grpSpPr>
              <a:xfrm>
                <a:off x="1985332" y="1485900"/>
                <a:ext cx="2130845" cy="1798727"/>
                <a:chOff x="1004757" y="781050"/>
                <a:chExt cx="2130845" cy="1798727"/>
              </a:xfrm>
            </p:grpSpPr>
            <p:sp>
              <p:nvSpPr>
                <p:cNvPr id="4896" name="Google Shape;4896;p69"/>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69"/>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69"/>
              <p:cNvGrpSpPr/>
              <p:nvPr/>
            </p:nvGrpSpPr>
            <p:grpSpPr>
              <a:xfrm>
                <a:off x="2197183" y="1658036"/>
                <a:ext cx="1660868" cy="1405169"/>
                <a:chOff x="1244283" y="953186"/>
                <a:chExt cx="1660868" cy="1405169"/>
              </a:xfrm>
            </p:grpSpPr>
            <p:sp>
              <p:nvSpPr>
                <p:cNvPr id="4903" name="Google Shape;4903;p69"/>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9"/>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9"/>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9"/>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9"/>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9"/>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9"/>
              <p:cNvGrpSpPr/>
              <p:nvPr/>
            </p:nvGrpSpPr>
            <p:grpSpPr>
              <a:xfrm>
                <a:off x="2209269" y="1674151"/>
                <a:ext cx="1673933" cy="1401141"/>
                <a:chOff x="1256369" y="969301"/>
                <a:chExt cx="1673933" cy="1401141"/>
              </a:xfrm>
            </p:grpSpPr>
            <p:sp>
              <p:nvSpPr>
                <p:cNvPr id="4934" name="Google Shape;4934;p69"/>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9"/>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69"/>
            <p:cNvGrpSpPr/>
            <p:nvPr/>
          </p:nvGrpSpPr>
          <p:grpSpPr>
            <a:xfrm rot="515495" flipH="1">
              <a:off x="6587278" y="4086596"/>
              <a:ext cx="834324" cy="457625"/>
              <a:chOff x="5287100" y="1496450"/>
              <a:chExt cx="2487823" cy="1364565"/>
            </a:xfrm>
          </p:grpSpPr>
          <p:sp>
            <p:nvSpPr>
              <p:cNvPr id="4971" name="Google Shape;4971;p69"/>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69"/>
              <p:cNvGrpSpPr/>
              <p:nvPr/>
            </p:nvGrpSpPr>
            <p:grpSpPr>
              <a:xfrm>
                <a:off x="5380061" y="1538705"/>
                <a:ext cx="2394862" cy="1262842"/>
                <a:chOff x="5380061" y="1538705"/>
                <a:chExt cx="2394862" cy="1262842"/>
              </a:xfrm>
            </p:grpSpPr>
            <p:sp>
              <p:nvSpPr>
                <p:cNvPr id="4973" name="Google Shape;4973;p69"/>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9"/>
              <p:cNvGrpSpPr/>
              <p:nvPr/>
            </p:nvGrpSpPr>
            <p:grpSpPr>
              <a:xfrm>
                <a:off x="5287100" y="1496450"/>
                <a:ext cx="2487809" cy="1364565"/>
                <a:chOff x="5287100" y="1496450"/>
                <a:chExt cx="2487809" cy="1364565"/>
              </a:xfrm>
            </p:grpSpPr>
            <p:sp>
              <p:nvSpPr>
                <p:cNvPr id="4976" name="Google Shape;4976;p69"/>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9"/>
              <p:cNvGrpSpPr/>
              <p:nvPr/>
            </p:nvGrpSpPr>
            <p:grpSpPr>
              <a:xfrm>
                <a:off x="5447564" y="1631666"/>
                <a:ext cx="2139560" cy="1109062"/>
                <a:chOff x="5447564" y="1631666"/>
                <a:chExt cx="2139560" cy="1109062"/>
              </a:xfrm>
            </p:grpSpPr>
            <p:sp>
              <p:nvSpPr>
                <p:cNvPr id="4979" name="Google Shape;4979;p69"/>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3" name="Google Shape;4993;p69"/>
          <p:cNvGrpSpPr/>
          <p:nvPr/>
        </p:nvGrpSpPr>
        <p:grpSpPr>
          <a:xfrm rot="377789" flipH="1">
            <a:off x="1344549" y="3883579"/>
            <a:ext cx="744626" cy="625049"/>
            <a:chOff x="1972724" y="1485900"/>
            <a:chExt cx="2143454" cy="1798727"/>
          </a:xfrm>
        </p:grpSpPr>
        <p:grpSp>
          <p:nvGrpSpPr>
            <p:cNvPr id="4994" name="Google Shape;4994;p69"/>
            <p:cNvGrpSpPr/>
            <p:nvPr/>
          </p:nvGrpSpPr>
          <p:grpSpPr>
            <a:xfrm>
              <a:off x="1985332" y="1485900"/>
              <a:ext cx="2130845" cy="1798727"/>
              <a:chOff x="1004757" y="781050"/>
              <a:chExt cx="2130845" cy="1798727"/>
            </a:xfrm>
          </p:grpSpPr>
          <p:sp>
            <p:nvSpPr>
              <p:cNvPr id="4995" name="Google Shape;4995;p69"/>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9"/>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1" name="Google Shape;5001;p69"/>
            <p:cNvGrpSpPr/>
            <p:nvPr/>
          </p:nvGrpSpPr>
          <p:grpSpPr>
            <a:xfrm>
              <a:off x="2197183" y="1658036"/>
              <a:ext cx="1660868" cy="1405169"/>
              <a:chOff x="1244283" y="953186"/>
              <a:chExt cx="1660868" cy="1405169"/>
            </a:xfrm>
          </p:grpSpPr>
          <p:sp>
            <p:nvSpPr>
              <p:cNvPr id="5002" name="Google Shape;5002;p69"/>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9"/>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9"/>
            <p:cNvGrpSpPr/>
            <p:nvPr/>
          </p:nvGrpSpPr>
          <p:grpSpPr>
            <a:xfrm>
              <a:off x="2209269" y="1674151"/>
              <a:ext cx="1673933" cy="1401141"/>
              <a:chOff x="1256369" y="969301"/>
              <a:chExt cx="1673933" cy="1401141"/>
            </a:xfrm>
          </p:grpSpPr>
          <p:sp>
            <p:nvSpPr>
              <p:cNvPr id="5033" name="Google Shape;5033;p69"/>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9"/>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2"/>
        <p:cNvGrpSpPr/>
        <p:nvPr/>
      </p:nvGrpSpPr>
      <p:grpSpPr>
        <a:xfrm>
          <a:off x="0" y="0"/>
          <a:ext cx="0" cy="0"/>
          <a:chOff x="0" y="0"/>
          <a:chExt cx="0" cy="0"/>
        </a:xfrm>
      </p:grpSpPr>
      <p:sp>
        <p:nvSpPr>
          <p:cNvPr id="5073" name="Google Shape;5073;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5074" name="Google Shape;5074;p70"/>
          <p:cNvSpPr txBox="1">
            <a:spLocks noGrp="1"/>
          </p:cNvSpPr>
          <p:nvPr>
            <p:ph type="subTitle" idx="1"/>
          </p:nvPr>
        </p:nvSpPr>
        <p:spPr>
          <a:xfrm>
            <a:off x="4391117" y="2084157"/>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075" name="Google Shape;5075;p70"/>
          <p:cNvSpPr txBox="1">
            <a:spLocks noGrp="1"/>
          </p:cNvSpPr>
          <p:nvPr>
            <p:ph type="subTitle" idx="2"/>
          </p:nvPr>
        </p:nvSpPr>
        <p:spPr>
          <a:xfrm>
            <a:off x="4391113" y="178728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076" name="Google Shape;5076;p70"/>
          <p:cNvSpPr txBox="1">
            <a:spLocks noGrp="1"/>
          </p:cNvSpPr>
          <p:nvPr>
            <p:ph type="subTitle" idx="3"/>
          </p:nvPr>
        </p:nvSpPr>
        <p:spPr>
          <a:xfrm>
            <a:off x="5991357" y="3472569"/>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5077" name="Google Shape;5077;p70"/>
          <p:cNvSpPr txBox="1">
            <a:spLocks noGrp="1"/>
          </p:cNvSpPr>
          <p:nvPr>
            <p:ph type="subTitle" idx="4"/>
          </p:nvPr>
        </p:nvSpPr>
        <p:spPr>
          <a:xfrm>
            <a:off x="5991351" y="317569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078" name="Google Shape;5078;p70"/>
          <p:cNvSpPr txBox="1">
            <a:spLocks noGrp="1"/>
          </p:cNvSpPr>
          <p:nvPr>
            <p:ph type="subTitle" idx="5"/>
          </p:nvPr>
        </p:nvSpPr>
        <p:spPr>
          <a:xfrm>
            <a:off x="1190638" y="2084157"/>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079" name="Google Shape;5079;p70"/>
          <p:cNvSpPr txBox="1">
            <a:spLocks noGrp="1"/>
          </p:cNvSpPr>
          <p:nvPr>
            <p:ph type="subTitle" idx="6"/>
          </p:nvPr>
        </p:nvSpPr>
        <p:spPr>
          <a:xfrm>
            <a:off x="1190637" y="178728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080" name="Google Shape;5080;p70"/>
          <p:cNvSpPr txBox="1">
            <a:spLocks noGrp="1"/>
          </p:cNvSpPr>
          <p:nvPr>
            <p:ph type="subTitle" idx="7"/>
          </p:nvPr>
        </p:nvSpPr>
        <p:spPr>
          <a:xfrm>
            <a:off x="2790877" y="3472569"/>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081" name="Google Shape;5081;p70"/>
          <p:cNvSpPr txBox="1">
            <a:spLocks noGrp="1"/>
          </p:cNvSpPr>
          <p:nvPr>
            <p:ph type="subTitle" idx="8"/>
          </p:nvPr>
        </p:nvSpPr>
        <p:spPr>
          <a:xfrm>
            <a:off x="2790875" y="317569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082" name="Google Shape;5082;p70"/>
          <p:cNvGrpSpPr/>
          <p:nvPr/>
        </p:nvGrpSpPr>
        <p:grpSpPr>
          <a:xfrm rot="540069" flipH="1">
            <a:off x="7351712" y="1767980"/>
            <a:ext cx="783652" cy="657853"/>
            <a:chOff x="1972724" y="1485900"/>
            <a:chExt cx="2143454" cy="1798727"/>
          </a:xfrm>
        </p:grpSpPr>
        <p:grpSp>
          <p:nvGrpSpPr>
            <p:cNvPr id="5083" name="Google Shape;5083;p70"/>
            <p:cNvGrpSpPr/>
            <p:nvPr/>
          </p:nvGrpSpPr>
          <p:grpSpPr>
            <a:xfrm>
              <a:off x="1985332" y="1485900"/>
              <a:ext cx="2130845" cy="1798727"/>
              <a:chOff x="1004757" y="781050"/>
              <a:chExt cx="2130845" cy="1798727"/>
            </a:xfrm>
          </p:grpSpPr>
          <p:sp>
            <p:nvSpPr>
              <p:cNvPr id="5084" name="Google Shape;5084;p70"/>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70"/>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0"/>
            <p:cNvGrpSpPr/>
            <p:nvPr/>
          </p:nvGrpSpPr>
          <p:grpSpPr>
            <a:xfrm>
              <a:off x="2197183" y="1658036"/>
              <a:ext cx="1660868" cy="1405169"/>
              <a:chOff x="1244283" y="953186"/>
              <a:chExt cx="1660868" cy="1405169"/>
            </a:xfrm>
          </p:grpSpPr>
          <p:sp>
            <p:nvSpPr>
              <p:cNvPr id="5091" name="Google Shape;5091;p70"/>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0"/>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0"/>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0"/>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0"/>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0"/>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0"/>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0"/>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0"/>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0"/>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0"/>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0"/>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0"/>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0"/>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0"/>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0"/>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0"/>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0"/>
            <p:cNvGrpSpPr/>
            <p:nvPr/>
          </p:nvGrpSpPr>
          <p:grpSpPr>
            <a:xfrm>
              <a:off x="2209269" y="1674151"/>
              <a:ext cx="1673933" cy="1401141"/>
              <a:chOff x="1256369" y="969301"/>
              <a:chExt cx="1673933" cy="1401141"/>
            </a:xfrm>
          </p:grpSpPr>
          <p:sp>
            <p:nvSpPr>
              <p:cNvPr id="5122" name="Google Shape;5122;p70"/>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0"/>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0"/>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0"/>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0"/>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0"/>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0"/>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0"/>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0"/>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0"/>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0"/>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0"/>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0"/>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70"/>
          <p:cNvGrpSpPr/>
          <p:nvPr/>
        </p:nvGrpSpPr>
        <p:grpSpPr>
          <a:xfrm rot="-515596">
            <a:off x="1154333" y="3960220"/>
            <a:ext cx="744253" cy="408221"/>
            <a:chOff x="5287100" y="1496450"/>
            <a:chExt cx="2487823" cy="1364565"/>
          </a:xfrm>
        </p:grpSpPr>
        <p:sp>
          <p:nvSpPr>
            <p:cNvPr id="5159" name="Google Shape;5159;p70"/>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0" name="Google Shape;5160;p70"/>
            <p:cNvGrpSpPr/>
            <p:nvPr/>
          </p:nvGrpSpPr>
          <p:grpSpPr>
            <a:xfrm>
              <a:off x="5380061" y="1538705"/>
              <a:ext cx="2394862" cy="1262842"/>
              <a:chOff x="5380061" y="1538705"/>
              <a:chExt cx="2394862" cy="1262842"/>
            </a:xfrm>
          </p:grpSpPr>
          <p:sp>
            <p:nvSpPr>
              <p:cNvPr id="5161" name="Google Shape;5161;p70"/>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0"/>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0"/>
            <p:cNvGrpSpPr/>
            <p:nvPr/>
          </p:nvGrpSpPr>
          <p:grpSpPr>
            <a:xfrm>
              <a:off x="5287100" y="1496450"/>
              <a:ext cx="2487809" cy="1364565"/>
              <a:chOff x="5287100" y="1496450"/>
              <a:chExt cx="2487809" cy="1364565"/>
            </a:xfrm>
          </p:grpSpPr>
          <p:sp>
            <p:nvSpPr>
              <p:cNvPr id="5164" name="Google Shape;5164;p70"/>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0"/>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0"/>
            <p:cNvGrpSpPr/>
            <p:nvPr/>
          </p:nvGrpSpPr>
          <p:grpSpPr>
            <a:xfrm>
              <a:off x="5447564" y="1631666"/>
              <a:ext cx="2139560" cy="1109062"/>
              <a:chOff x="5447564" y="1631666"/>
              <a:chExt cx="2139560" cy="1109062"/>
            </a:xfrm>
          </p:grpSpPr>
          <p:sp>
            <p:nvSpPr>
              <p:cNvPr id="5167" name="Google Shape;5167;p70"/>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pic>
        <p:nvPicPr>
          <p:cNvPr id="1611" name="Google Shape;1611;p35"/>
          <p:cNvPicPr preferRelativeResize="0"/>
          <p:nvPr/>
        </p:nvPicPr>
        <p:blipFill>
          <a:blip r:embed="rId3">
            <a:alphaModFix/>
          </a:blip>
          <a:stretch>
            <a:fillRect/>
          </a:stretch>
        </p:blipFill>
        <p:spPr>
          <a:xfrm>
            <a:off x="632125" y="521163"/>
            <a:ext cx="7879726" cy="41831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4"/>
        <p:cNvGrpSpPr/>
        <p:nvPr/>
      </p:nvGrpSpPr>
      <p:grpSpPr>
        <a:xfrm>
          <a:off x="0" y="0"/>
          <a:ext cx="0" cy="0"/>
          <a:chOff x="0" y="0"/>
          <a:chExt cx="0" cy="0"/>
        </a:xfrm>
      </p:grpSpPr>
      <p:sp>
        <p:nvSpPr>
          <p:cNvPr id="5185" name="Google Shape;5185;p71"/>
          <p:cNvSpPr/>
          <p:nvPr/>
        </p:nvSpPr>
        <p:spPr>
          <a:xfrm>
            <a:off x="4330350" y="3047334"/>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6768413" y="3047334"/>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1892287" y="3047334"/>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4330350" y="1579097"/>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6768413" y="1579097"/>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1892287" y="1579097"/>
            <a:ext cx="483300" cy="4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1"/>
          <p:cNvSpPr txBox="1">
            <a:spLocks noGrp="1"/>
          </p:cNvSpPr>
          <p:nvPr>
            <p:ph type="title"/>
          </p:nvPr>
        </p:nvSpPr>
        <p:spPr>
          <a:xfrm>
            <a:off x="720000" y="445025"/>
            <a:ext cx="77040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Sometimes, reviewing concepts is a good idea</a:t>
            </a:r>
            <a:endParaRPr/>
          </a:p>
        </p:txBody>
      </p:sp>
      <p:grpSp>
        <p:nvGrpSpPr>
          <p:cNvPr id="5192" name="Google Shape;5192;p71"/>
          <p:cNvGrpSpPr/>
          <p:nvPr/>
        </p:nvGrpSpPr>
        <p:grpSpPr>
          <a:xfrm>
            <a:off x="1983130" y="3116788"/>
            <a:ext cx="301615" cy="301236"/>
            <a:chOff x="-60620800" y="2304600"/>
            <a:chExt cx="319000" cy="318600"/>
          </a:xfrm>
        </p:grpSpPr>
        <p:sp>
          <p:nvSpPr>
            <p:cNvPr id="5193" name="Google Shape;5193;p71"/>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1"/>
          <p:cNvGrpSpPr/>
          <p:nvPr/>
        </p:nvGrpSpPr>
        <p:grpSpPr>
          <a:xfrm>
            <a:off x="4422670" y="3120546"/>
            <a:ext cx="298660" cy="301614"/>
            <a:chOff x="-59100700" y="1911950"/>
            <a:chExt cx="315875" cy="319000"/>
          </a:xfrm>
        </p:grpSpPr>
        <p:sp>
          <p:nvSpPr>
            <p:cNvPr id="5197" name="Google Shape;5197;p71"/>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1"/>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1"/>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71"/>
          <p:cNvGrpSpPr/>
          <p:nvPr/>
        </p:nvGrpSpPr>
        <p:grpSpPr>
          <a:xfrm>
            <a:off x="6859256" y="3136293"/>
            <a:ext cx="301614" cy="273980"/>
            <a:chOff x="-62518200" y="2692475"/>
            <a:chExt cx="318225" cy="289100"/>
          </a:xfrm>
        </p:grpSpPr>
        <p:sp>
          <p:nvSpPr>
            <p:cNvPr id="5208" name="Google Shape;5208;p71"/>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1"/>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1"/>
          <p:cNvGrpSpPr/>
          <p:nvPr/>
        </p:nvGrpSpPr>
        <p:grpSpPr>
          <a:xfrm>
            <a:off x="6860367" y="1650232"/>
            <a:ext cx="299393" cy="299771"/>
            <a:chOff x="-61784125" y="1931250"/>
            <a:chExt cx="316650" cy="317050"/>
          </a:xfrm>
        </p:grpSpPr>
        <p:sp>
          <p:nvSpPr>
            <p:cNvPr id="5211" name="Google Shape;5211;p71"/>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1983130" y="1669928"/>
            <a:ext cx="301615" cy="301638"/>
            <a:chOff x="-63252250" y="1930850"/>
            <a:chExt cx="319000" cy="319025"/>
          </a:xfrm>
        </p:grpSpPr>
        <p:sp>
          <p:nvSpPr>
            <p:cNvPr id="5216" name="Google Shape;5216;p71"/>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1"/>
          <p:cNvGrpSpPr/>
          <p:nvPr/>
        </p:nvGrpSpPr>
        <p:grpSpPr>
          <a:xfrm>
            <a:off x="4422304" y="1655600"/>
            <a:ext cx="299393" cy="300882"/>
            <a:chOff x="-62150375" y="2664925"/>
            <a:chExt cx="316650" cy="318225"/>
          </a:xfrm>
        </p:grpSpPr>
        <p:sp>
          <p:nvSpPr>
            <p:cNvPr id="5219" name="Google Shape;5219;p71"/>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71"/>
          <p:cNvSpPr txBox="1">
            <a:spLocks noGrp="1"/>
          </p:cNvSpPr>
          <p:nvPr>
            <p:ph type="subTitle" idx="1"/>
          </p:nvPr>
        </p:nvSpPr>
        <p:spPr>
          <a:xfrm>
            <a:off x="3591000" y="2408257"/>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224" name="Google Shape;5224;p71"/>
          <p:cNvSpPr txBox="1">
            <a:spLocks noGrp="1"/>
          </p:cNvSpPr>
          <p:nvPr>
            <p:ph type="subTitle" idx="2"/>
          </p:nvPr>
        </p:nvSpPr>
        <p:spPr>
          <a:xfrm>
            <a:off x="3591000" y="211138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225" name="Google Shape;5225;p71"/>
          <p:cNvSpPr txBox="1">
            <a:spLocks noGrp="1"/>
          </p:cNvSpPr>
          <p:nvPr>
            <p:ph type="subTitle" idx="3"/>
          </p:nvPr>
        </p:nvSpPr>
        <p:spPr>
          <a:xfrm>
            <a:off x="3591000" y="3893894"/>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226" name="Google Shape;5226;p71"/>
          <p:cNvSpPr txBox="1">
            <a:spLocks noGrp="1"/>
          </p:cNvSpPr>
          <p:nvPr>
            <p:ph type="subTitle" idx="4"/>
          </p:nvPr>
        </p:nvSpPr>
        <p:spPr>
          <a:xfrm>
            <a:off x="3591000" y="3597016"/>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227" name="Google Shape;5227;p71"/>
          <p:cNvSpPr txBox="1">
            <a:spLocks noGrp="1"/>
          </p:cNvSpPr>
          <p:nvPr>
            <p:ph type="subTitle" idx="5"/>
          </p:nvPr>
        </p:nvSpPr>
        <p:spPr>
          <a:xfrm>
            <a:off x="1152937" y="2408257"/>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228" name="Google Shape;5228;p71"/>
          <p:cNvSpPr txBox="1">
            <a:spLocks noGrp="1"/>
          </p:cNvSpPr>
          <p:nvPr>
            <p:ph type="subTitle" idx="6"/>
          </p:nvPr>
        </p:nvSpPr>
        <p:spPr>
          <a:xfrm>
            <a:off x="1152937" y="211138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229" name="Google Shape;5229;p71"/>
          <p:cNvSpPr txBox="1">
            <a:spLocks noGrp="1"/>
          </p:cNvSpPr>
          <p:nvPr>
            <p:ph type="subTitle" idx="7"/>
          </p:nvPr>
        </p:nvSpPr>
        <p:spPr>
          <a:xfrm>
            <a:off x="1152937" y="3893894"/>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230" name="Google Shape;5230;p71"/>
          <p:cNvSpPr txBox="1">
            <a:spLocks noGrp="1"/>
          </p:cNvSpPr>
          <p:nvPr>
            <p:ph type="subTitle" idx="8"/>
          </p:nvPr>
        </p:nvSpPr>
        <p:spPr>
          <a:xfrm>
            <a:off x="1152937" y="3597016"/>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231" name="Google Shape;5231;p71"/>
          <p:cNvSpPr txBox="1">
            <a:spLocks noGrp="1"/>
          </p:cNvSpPr>
          <p:nvPr>
            <p:ph type="subTitle" idx="9"/>
          </p:nvPr>
        </p:nvSpPr>
        <p:spPr>
          <a:xfrm>
            <a:off x="6029063" y="2408257"/>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232" name="Google Shape;5232;p71"/>
          <p:cNvSpPr txBox="1">
            <a:spLocks noGrp="1"/>
          </p:cNvSpPr>
          <p:nvPr>
            <p:ph type="subTitle" idx="13"/>
          </p:nvPr>
        </p:nvSpPr>
        <p:spPr>
          <a:xfrm>
            <a:off x="6029063" y="2111381"/>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233" name="Google Shape;5233;p71"/>
          <p:cNvSpPr txBox="1">
            <a:spLocks noGrp="1"/>
          </p:cNvSpPr>
          <p:nvPr>
            <p:ph type="subTitle" idx="14"/>
          </p:nvPr>
        </p:nvSpPr>
        <p:spPr>
          <a:xfrm>
            <a:off x="6029063" y="3893894"/>
            <a:ext cx="19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234" name="Google Shape;5234;p71"/>
          <p:cNvSpPr txBox="1">
            <a:spLocks noGrp="1"/>
          </p:cNvSpPr>
          <p:nvPr>
            <p:ph type="subTitle" idx="15"/>
          </p:nvPr>
        </p:nvSpPr>
        <p:spPr>
          <a:xfrm>
            <a:off x="6029063" y="3597016"/>
            <a:ext cx="19620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38"/>
        <p:cNvGrpSpPr/>
        <p:nvPr/>
      </p:nvGrpSpPr>
      <p:grpSpPr>
        <a:xfrm>
          <a:off x="0" y="0"/>
          <a:ext cx="0" cy="0"/>
          <a:chOff x="0" y="0"/>
          <a:chExt cx="0" cy="0"/>
        </a:xfrm>
      </p:grpSpPr>
      <p:sp>
        <p:nvSpPr>
          <p:cNvPr id="5239" name="Google Shape;5239;p72"/>
          <p:cNvSpPr txBox="1">
            <a:spLocks noGrp="1"/>
          </p:cNvSpPr>
          <p:nvPr>
            <p:ph type="title"/>
          </p:nvPr>
        </p:nvSpPr>
        <p:spPr>
          <a:xfrm>
            <a:off x="4700275" y="1765800"/>
            <a:ext cx="3730500" cy="161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words</a:t>
            </a:r>
            <a:endParaRPr/>
          </a:p>
        </p:txBody>
      </p:sp>
      <p:grpSp>
        <p:nvGrpSpPr>
          <p:cNvPr id="5240" name="Google Shape;5240;p72"/>
          <p:cNvGrpSpPr/>
          <p:nvPr/>
        </p:nvGrpSpPr>
        <p:grpSpPr>
          <a:xfrm flipH="1">
            <a:off x="968063" y="1826066"/>
            <a:ext cx="3161884" cy="1953888"/>
            <a:chOff x="3787149" y="3387875"/>
            <a:chExt cx="2086364" cy="1289355"/>
          </a:xfrm>
        </p:grpSpPr>
        <p:grpSp>
          <p:nvGrpSpPr>
            <p:cNvPr id="5241" name="Google Shape;5241;p72"/>
            <p:cNvGrpSpPr/>
            <p:nvPr/>
          </p:nvGrpSpPr>
          <p:grpSpPr>
            <a:xfrm>
              <a:off x="4223324" y="3387875"/>
              <a:ext cx="1650188" cy="1158439"/>
              <a:chOff x="4008865" y="3596903"/>
              <a:chExt cx="1812995" cy="1272731"/>
            </a:xfrm>
          </p:grpSpPr>
          <p:grpSp>
            <p:nvGrpSpPr>
              <p:cNvPr id="5242" name="Google Shape;5242;p72"/>
              <p:cNvGrpSpPr/>
              <p:nvPr/>
            </p:nvGrpSpPr>
            <p:grpSpPr>
              <a:xfrm>
                <a:off x="4061734" y="3897608"/>
                <a:ext cx="1629433" cy="972026"/>
                <a:chOff x="5529876" y="1262575"/>
                <a:chExt cx="3322662" cy="1982108"/>
              </a:xfrm>
            </p:grpSpPr>
            <p:sp>
              <p:nvSpPr>
                <p:cNvPr id="5243" name="Google Shape;5243;p72"/>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2"/>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2"/>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72"/>
                <p:cNvGrpSpPr/>
                <p:nvPr/>
              </p:nvGrpSpPr>
              <p:grpSpPr>
                <a:xfrm>
                  <a:off x="5674463" y="1355808"/>
                  <a:ext cx="3052093" cy="1596639"/>
                  <a:chOff x="5674463" y="1355808"/>
                  <a:chExt cx="3052093" cy="1596639"/>
                </a:xfrm>
              </p:grpSpPr>
              <p:sp>
                <p:nvSpPr>
                  <p:cNvPr id="5248" name="Google Shape;5248;p72"/>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9" name="Google Shape;5249;p72"/>
                  <p:cNvGrpSpPr/>
                  <p:nvPr/>
                </p:nvGrpSpPr>
                <p:grpSpPr>
                  <a:xfrm>
                    <a:off x="8468419" y="2634819"/>
                    <a:ext cx="133076" cy="177453"/>
                    <a:chOff x="8468419" y="2634819"/>
                    <a:chExt cx="133076" cy="177453"/>
                  </a:xfrm>
                </p:grpSpPr>
                <p:sp>
                  <p:nvSpPr>
                    <p:cNvPr id="5250" name="Google Shape;5250;p72"/>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2"/>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3" name="Google Shape;5253;p72"/>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2"/>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2"/>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2"/>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2"/>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2"/>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2"/>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2"/>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2"/>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2"/>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2"/>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2"/>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2"/>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2"/>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2"/>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2"/>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2"/>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2"/>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2"/>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2"/>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2"/>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2"/>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2"/>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2"/>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2"/>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2"/>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2"/>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2"/>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2"/>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2"/>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2"/>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2"/>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2"/>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2"/>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2"/>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2"/>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2"/>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2"/>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2"/>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2"/>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2"/>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2"/>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2"/>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2"/>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2"/>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2"/>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2"/>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2"/>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2"/>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2"/>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2"/>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2"/>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2"/>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2"/>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2"/>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2"/>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2"/>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2"/>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2"/>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2"/>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2"/>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2"/>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72"/>
              <p:cNvGrpSpPr/>
              <p:nvPr/>
            </p:nvGrpSpPr>
            <p:grpSpPr>
              <a:xfrm>
                <a:off x="4008865" y="3596903"/>
                <a:ext cx="1812995" cy="579938"/>
                <a:chOff x="5963317" y="2571037"/>
                <a:chExt cx="2658740" cy="850473"/>
              </a:xfrm>
            </p:grpSpPr>
            <p:sp>
              <p:nvSpPr>
                <p:cNvPr id="5336" name="Google Shape;5336;p72"/>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2"/>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2"/>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2"/>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2"/>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2"/>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2"/>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2"/>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2"/>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2"/>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2"/>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2"/>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2"/>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2"/>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2"/>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2"/>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2"/>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2"/>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2"/>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2"/>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2"/>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2"/>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2"/>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2"/>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2"/>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2"/>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2"/>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2"/>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2"/>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72"/>
            <p:cNvGrpSpPr/>
            <p:nvPr/>
          </p:nvGrpSpPr>
          <p:grpSpPr>
            <a:xfrm rot="515560" flipH="1">
              <a:off x="3824598" y="4020511"/>
              <a:ext cx="1059011" cy="580865"/>
              <a:chOff x="5287100" y="1496450"/>
              <a:chExt cx="2487823" cy="1364565"/>
            </a:xfrm>
          </p:grpSpPr>
          <p:sp>
            <p:nvSpPr>
              <p:cNvPr id="5367" name="Google Shape;5367;p72"/>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8" name="Google Shape;5368;p72"/>
              <p:cNvGrpSpPr/>
              <p:nvPr/>
            </p:nvGrpSpPr>
            <p:grpSpPr>
              <a:xfrm>
                <a:off x="5380061" y="1538705"/>
                <a:ext cx="2394862" cy="1262842"/>
                <a:chOff x="5380061" y="1538705"/>
                <a:chExt cx="2394862" cy="1262842"/>
              </a:xfrm>
            </p:grpSpPr>
            <p:sp>
              <p:nvSpPr>
                <p:cNvPr id="5369" name="Google Shape;5369;p72"/>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2"/>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2"/>
              <p:cNvGrpSpPr/>
              <p:nvPr/>
            </p:nvGrpSpPr>
            <p:grpSpPr>
              <a:xfrm>
                <a:off x="5287100" y="1496450"/>
                <a:ext cx="2487809" cy="1364565"/>
                <a:chOff x="5287100" y="1496450"/>
                <a:chExt cx="2487809" cy="1364565"/>
              </a:xfrm>
            </p:grpSpPr>
            <p:sp>
              <p:nvSpPr>
                <p:cNvPr id="5372" name="Google Shape;5372;p72"/>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2"/>
              <p:cNvGrpSpPr/>
              <p:nvPr/>
            </p:nvGrpSpPr>
            <p:grpSpPr>
              <a:xfrm>
                <a:off x="5447564" y="1631666"/>
                <a:ext cx="2139560" cy="1109062"/>
                <a:chOff x="5447564" y="1631666"/>
                <a:chExt cx="2139560" cy="1109062"/>
              </a:xfrm>
            </p:grpSpPr>
            <p:sp>
              <p:nvSpPr>
                <p:cNvPr id="5375" name="Google Shape;5375;p72"/>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2"/>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2"/>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2"/>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2"/>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2"/>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2"/>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2"/>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2"/>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2"/>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2"/>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2"/>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2"/>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2"/>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2"/>
        <p:cNvGrpSpPr/>
        <p:nvPr/>
      </p:nvGrpSpPr>
      <p:grpSpPr>
        <a:xfrm>
          <a:off x="0" y="0"/>
          <a:ext cx="0" cy="0"/>
          <a:chOff x="0" y="0"/>
          <a:chExt cx="0" cy="0"/>
        </a:xfrm>
      </p:grpSpPr>
      <p:sp>
        <p:nvSpPr>
          <p:cNvPr id="5393" name="Google Shape;5393;p73"/>
          <p:cNvSpPr txBox="1">
            <a:spLocks noGrp="1"/>
          </p:cNvSpPr>
          <p:nvPr>
            <p:ph type="subTitle" idx="1"/>
          </p:nvPr>
        </p:nvSpPr>
        <p:spPr>
          <a:xfrm>
            <a:off x="970888" y="1461800"/>
            <a:ext cx="5435400" cy="147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5394" name="Google Shape;5394;p73"/>
          <p:cNvSpPr txBox="1">
            <a:spLocks noGrp="1"/>
          </p:cNvSpPr>
          <p:nvPr>
            <p:ph type="title"/>
          </p:nvPr>
        </p:nvSpPr>
        <p:spPr>
          <a:xfrm>
            <a:off x="970813" y="3234100"/>
            <a:ext cx="54354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grpSp>
        <p:nvGrpSpPr>
          <p:cNvPr id="5395" name="Google Shape;5395;p73"/>
          <p:cNvGrpSpPr/>
          <p:nvPr/>
        </p:nvGrpSpPr>
        <p:grpSpPr>
          <a:xfrm flipH="1">
            <a:off x="6745014" y="3298965"/>
            <a:ext cx="1467685" cy="1180323"/>
            <a:chOff x="6557777" y="3393509"/>
            <a:chExt cx="1505163" cy="1210464"/>
          </a:xfrm>
        </p:grpSpPr>
        <p:grpSp>
          <p:nvGrpSpPr>
            <p:cNvPr id="5396" name="Google Shape;5396;p73"/>
            <p:cNvGrpSpPr/>
            <p:nvPr/>
          </p:nvGrpSpPr>
          <p:grpSpPr>
            <a:xfrm rot="-7411634">
              <a:off x="7073691" y="3594728"/>
              <a:ext cx="878596" cy="737393"/>
              <a:chOff x="1972724" y="1485900"/>
              <a:chExt cx="2143454" cy="1798727"/>
            </a:xfrm>
          </p:grpSpPr>
          <p:grpSp>
            <p:nvGrpSpPr>
              <p:cNvPr id="5397" name="Google Shape;5397;p73"/>
              <p:cNvGrpSpPr/>
              <p:nvPr/>
            </p:nvGrpSpPr>
            <p:grpSpPr>
              <a:xfrm>
                <a:off x="1985332" y="1485900"/>
                <a:ext cx="2130845" cy="1798727"/>
                <a:chOff x="1004757" y="781050"/>
                <a:chExt cx="2130845" cy="1798727"/>
              </a:xfrm>
            </p:grpSpPr>
            <p:sp>
              <p:nvSpPr>
                <p:cNvPr id="5398" name="Google Shape;5398;p73"/>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3"/>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1" name="Google Shape;5401;p73"/>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3"/>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73"/>
              <p:cNvGrpSpPr/>
              <p:nvPr/>
            </p:nvGrpSpPr>
            <p:grpSpPr>
              <a:xfrm>
                <a:off x="2197183" y="1658036"/>
                <a:ext cx="1660868" cy="1405169"/>
                <a:chOff x="1244283" y="953186"/>
                <a:chExt cx="1660868" cy="1405169"/>
              </a:xfrm>
            </p:grpSpPr>
            <p:sp>
              <p:nvSpPr>
                <p:cNvPr id="5405" name="Google Shape;5405;p73"/>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3"/>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3"/>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3"/>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3"/>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3"/>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3"/>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3"/>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3"/>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3"/>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3"/>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3"/>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3"/>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3"/>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3"/>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3"/>
              <p:cNvGrpSpPr/>
              <p:nvPr/>
            </p:nvGrpSpPr>
            <p:grpSpPr>
              <a:xfrm>
                <a:off x="2209269" y="1674151"/>
                <a:ext cx="1673933" cy="1401141"/>
                <a:chOff x="1256369" y="969301"/>
                <a:chExt cx="1673933" cy="1401141"/>
              </a:xfrm>
            </p:grpSpPr>
            <p:sp>
              <p:nvSpPr>
                <p:cNvPr id="5436" name="Google Shape;5436;p73"/>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3"/>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3"/>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3"/>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3"/>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3"/>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3"/>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3"/>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3"/>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3"/>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3"/>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3"/>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3"/>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3"/>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3"/>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3"/>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3"/>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3"/>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3"/>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3"/>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3"/>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3"/>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2" name="Google Shape;5472;p73"/>
            <p:cNvGrpSpPr/>
            <p:nvPr/>
          </p:nvGrpSpPr>
          <p:grpSpPr>
            <a:xfrm rot="515495" flipH="1">
              <a:off x="6587278" y="4086596"/>
              <a:ext cx="834324" cy="457625"/>
              <a:chOff x="5287100" y="1496450"/>
              <a:chExt cx="2487823" cy="1364565"/>
            </a:xfrm>
          </p:grpSpPr>
          <p:sp>
            <p:nvSpPr>
              <p:cNvPr id="5473" name="Google Shape;5473;p73"/>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73"/>
              <p:cNvGrpSpPr/>
              <p:nvPr/>
            </p:nvGrpSpPr>
            <p:grpSpPr>
              <a:xfrm>
                <a:off x="5380061" y="1538705"/>
                <a:ext cx="2394862" cy="1262842"/>
                <a:chOff x="5380061" y="1538705"/>
                <a:chExt cx="2394862" cy="1262842"/>
              </a:xfrm>
            </p:grpSpPr>
            <p:sp>
              <p:nvSpPr>
                <p:cNvPr id="5475" name="Google Shape;5475;p73"/>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3"/>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73"/>
              <p:cNvGrpSpPr/>
              <p:nvPr/>
            </p:nvGrpSpPr>
            <p:grpSpPr>
              <a:xfrm>
                <a:off x="5287100" y="1496450"/>
                <a:ext cx="2487809" cy="1364565"/>
                <a:chOff x="5287100" y="1496450"/>
                <a:chExt cx="2487809" cy="1364565"/>
              </a:xfrm>
            </p:grpSpPr>
            <p:sp>
              <p:nvSpPr>
                <p:cNvPr id="5478" name="Google Shape;5478;p73"/>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3"/>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3"/>
              <p:cNvGrpSpPr/>
              <p:nvPr/>
            </p:nvGrpSpPr>
            <p:grpSpPr>
              <a:xfrm>
                <a:off x="5447564" y="1631666"/>
                <a:ext cx="2139560" cy="1109062"/>
                <a:chOff x="5447564" y="1631666"/>
                <a:chExt cx="2139560" cy="1109062"/>
              </a:xfrm>
            </p:grpSpPr>
            <p:sp>
              <p:nvSpPr>
                <p:cNvPr id="5481" name="Google Shape;5481;p73"/>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3"/>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3"/>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3"/>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3"/>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3"/>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3"/>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3"/>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3"/>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98"/>
        <p:cNvGrpSpPr/>
        <p:nvPr/>
      </p:nvGrpSpPr>
      <p:grpSpPr>
        <a:xfrm>
          <a:off x="0" y="0"/>
          <a:ext cx="0" cy="0"/>
          <a:chOff x="0" y="0"/>
          <a:chExt cx="0" cy="0"/>
        </a:xfrm>
      </p:grpSpPr>
      <p:sp>
        <p:nvSpPr>
          <p:cNvPr id="5499" name="Google Shape;5499;p74"/>
          <p:cNvSpPr/>
          <p:nvPr/>
        </p:nvSpPr>
        <p:spPr>
          <a:xfrm>
            <a:off x="3851025" y="11965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4"/>
          <p:cNvSpPr/>
          <p:nvPr/>
        </p:nvSpPr>
        <p:spPr>
          <a:xfrm>
            <a:off x="3851025" y="20663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4"/>
          <p:cNvSpPr/>
          <p:nvPr/>
        </p:nvSpPr>
        <p:spPr>
          <a:xfrm>
            <a:off x="3851025" y="29361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 infographic</a:t>
            </a:r>
            <a:endParaRPr/>
          </a:p>
        </p:txBody>
      </p:sp>
      <p:sp>
        <p:nvSpPr>
          <p:cNvPr id="5503" name="Google Shape;5503;p74"/>
          <p:cNvSpPr txBox="1"/>
          <p:nvPr/>
        </p:nvSpPr>
        <p:spPr>
          <a:xfrm flipH="1">
            <a:off x="4677175" y="1403675"/>
            <a:ext cx="13056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5504" name="Google Shape;5504;p74"/>
          <p:cNvSpPr txBox="1"/>
          <p:nvPr/>
        </p:nvSpPr>
        <p:spPr>
          <a:xfrm flipH="1">
            <a:off x="6077525" y="1211075"/>
            <a:ext cx="2010300" cy="7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Mercury is the closest planet to the Sun and the smallest one</a:t>
            </a:r>
            <a:endParaRPr sz="1200">
              <a:solidFill>
                <a:schemeClr val="lt1"/>
              </a:solidFill>
              <a:latin typeface="Poppins Medium"/>
              <a:ea typeface="Poppins Medium"/>
              <a:cs typeface="Poppins Medium"/>
              <a:sym typeface="Poppins Medium"/>
            </a:endParaRPr>
          </a:p>
        </p:txBody>
      </p:sp>
      <p:sp>
        <p:nvSpPr>
          <p:cNvPr id="5505" name="Google Shape;5505;p74"/>
          <p:cNvSpPr txBox="1"/>
          <p:nvPr/>
        </p:nvSpPr>
        <p:spPr>
          <a:xfrm flipH="1">
            <a:off x="4677175" y="2273475"/>
            <a:ext cx="13056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2200" b="1">
              <a:solidFill>
                <a:schemeClr val="lt1"/>
              </a:solidFill>
              <a:latin typeface="Delius Swash Caps"/>
              <a:ea typeface="Delius Swash Caps"/>
              <a:cs typeface="Delius Swash Caps"/>
              <a:sym typeface="Delius Swash Caps"/>
            </a:endParaRPr>
          </a:p>
        </p:txBody>
      </p:sp>
      <p:sp>
        <p:nvSpPr>
          <p:cNvPr id="5506" name="Google Shape;5506;p74"/>
          <p:cNvSpPr txBox="1"/>
          <p:nvPr/>
        </p:nvSpPr>
        <p:spPr>
          <a:xfrm flipH="1">
            <a:off x="6077525" y="2080875"/>
            <a:ext cx="2010300" cy="7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has a beautiful name and is the second planet from the Sun</a:t>
            </a:r>
            <a:endParaRPr sz="1200">
              <a:solidFill>
                <a:schemeClr val="lt1"/>
              </a:solidFill>
              <a:latin typeface="Poppins Medium"/>
              <a:ea typeface="Poppins Medium"/>
              <a:cs typeface="Poppins Medium"/>
              <a:sym typeface="Poppins Medium"/>
            </a:endParaRPr>
          </a:p>
        </p:txBody>
      </p:sp>
      <p:sp>
        <p:nvSpPr>
          <p:cNvPr id="5507" name="Google Shape;5507;p74"/>
          <p:cNvSpPr txBox="1"/>
          <p:nvPr/>
        </p:nvSpPr>
        <p:spPr>
          <a:xfrm flipH="1">
            <a:off x="4677175" y="3143275"/>
            <a:ext cx="13056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5508" name="Google Shape;5508;p74"/>
          <p:cNvSpPr txBox="1"/>
          <p:nvPr/>
        </p:nvSpPr>
        <p:spPr>
          <a:xfrm flipH="1">
            <a:off x="6077525" y="2950675"/>
            <a:ext cx="2010300" cy="7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Mars is actually a cold place and the closest planet to the Sun</a:t>
            </a:r>
            <a:endParaRPr sz="1200">
              <a:solidFill>
                <a:schemeClr val="lt1"/>
              </a:solidFill>
              <a:latin typeface="Poppins Medium"/>
              <a:ea typeface="Poppins Medium"/>
              <a:cs typeface="Poppins Medium"/>
              <a:sym typeface="Poppins Medium"/>
            </a:endParaRPr>
          </a:p>
        </p:txBody>
      </p:sp>
      <p:sp>
        <p:nvSpPr>
          <p:cNvPr id="5509" name="Google Shape;5509;p74"/>
          <p:cNvSpPr txBox="1"/>
          <p:nvPr/>
        </p:nvSpPr>
        <p:spPr>
          <a:xfrm flipH="1">
            <a:off x="4677175" y="4013075"/>
            <a:ext cx="13056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Jupiter</a:t>
            </a:r>
            <a:endParaRPr sz="2200" b="1">
              <a:solidFill>
                <a:schemeClr val="lt1"/>
              </a:solidFill>
              <a:latin typeface="Delius Swash Caps"/>
              <a:ea typeface="Delius Swash Caps"/>
              <a:cs typeface="Delius Swash Caps"/>
              <a:sym typeface="Delius Swash Caps"/>
            </a:endParaRPr>
          </a:p>
        </p:txBody>
      </p:sp>
      <p:sp>
        <p:nvSpPr>
          <p:cNvPr id="5510" name="Google Shape;5510;p74"/>
          <p:cNvSpPr txBox="1"/>
          <p:nvPr/>
        </p:nvSpPr>
        <p:spPr>
          <a:xfrm flipH="1">
            <a:off x="6077525" y="3820475"/>
            <a:ext cx="2010300" cy="7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Jupiter is a gas giant and the biggest planet in the Solar System</a:t>
            </a:r>
            <a:endParaRPr sz="1200">
              <a:solidFill>
                <a:schemeClr val="lt1"/>
              </a:solidFill>
              <a:latin typeface="Poppins Medium"/>
              <a:ea typeface="Poppins Medium"/>
              <a:cs typeface="Poppins Medium"/>
              <a:sym typeface="Poppins Medium"/>
            </a:endParaRPr>
          </a:p>
        </p:txBody>
      </p:sp>
      <p:grpSp>
        <p:nvGrpSpPr>
          <p:cNvPr id="5511" name="Google Shape;5511;p74"/>
          <p:cNvGrpSpPr/>
          <p:nvPr/>
        </p:nvGrpSpPr>
        <p:grpSpPr>
          <a:xfrm>
            <a:off x="3988045" y="2170796"/>
            <a:ext cx="457369" cy="457947"/>
            <a:chOff x="-61784125" y="1931250"/>
            <a:chExt cx="316650" cy="317050"/>
          </a:xfrm>
        </p:grpSpPr>
        <p:sp>
          <p:nvSpPr>
            <p:cNvPr id="5512" name="Google Shape;5512;p7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74"/>
          <p:cNvSpPr/>
          <p:nvPr/>
        </p:nvSpPr>
        <p:spPr>
          <a:xfrm>
            <a:off x="3851025" y="38059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4"/>
          <p:cNvGrpSpPr/>
          <p:nvPr/>
        </p:nvGrpSpPr>
        <p:grpSpPr>
          <a:xfrm>
            <a:off x="4008711" y="3077430"/>
            <a:ext cx="416040" cy="415518"/>
            <a:chOff x="-60620800" y="2304600"/>
            <a:chExt cx="319000" cy="318600"/>
          </a:xfrm>
        </p:grpSpPr>
        <p:sp>
          <p:nvSpPr>
            <p:cNvPr id="5518" name="Google Shape;5518;p74"/>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4"/>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4"/>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4"/>
          <p:cNvGrpSpPr/>
          <p:nvPr/>
        </p:nvGrpSpPr>
        <p:grpSpPr>
          <a:xfrm>
            <a:off x="4008264" y="3947510"/>
            <a:ext cx="457385" cy="415523"/>
            <a:chOff x="-62518200" y="2692475"/>
            <a:chExt cx="318225" cy="289100"/>
          </a:xfrm>
        </p:grpSpPr>
        <p:sp>
          <p:nvSpPr>
            <p:cNvPr id="5522" name="Google Shape;5522;p74"/>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4"/>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4"/>
          <p:cNvGrpSpPr/>
          <p:nvPr/>
        </p:nvGrpSpPr>
        <p:grpSpPr>
          <a:xfrm>
            <a:off x="4010251" y="1354724"/>
            <a:ext cx="412975" cy="415029"/>
            <a:chOff x="-62150375" y="2664925"/>
            <a:chExt cx="316650" cy="318225"/>
          </a:xfrm>
        </p:grpSpPr>
        <p:sp>
          <p:nvSpPr>
            <p:cNvPr id="5525" name="Google Shape;5525;p74"/>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4"/>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4"/>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4"/>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9" name="Google Shape;5529;p74"/>
          <p:cNvSpPr txBox="1"/>
          <p:nvPr/>
        </p:nvSpPr>
        <p:spPr>
          <a:xfrm flipH="1">
            <a:off x="1056175" y="2432025"/>
            <a:ext cx="2010300" cy="869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Camembert Industry</a:t>
            </a:r>
            <a:endParaRPr sz="2200" b="1">
              <a:solidFill>
                <a:schemeClr val="lt1"/>
              </a:solidFill>
              <a:latin typeface="Delius Swash Caps"/>
              <a:ea typeface="Delius Swash Caps"/>
              <a:cs typeface="Delius Swash Caps"/>
              <a:sym typeface="Delius Swash Caps"/>
            </a:endParaRPr>
          </a:p>
        </p:txBody>
      </p:sp>
      <p:cxnSp>
        <p:nvCxnSpPr>
          <p:cNvPr id="5530" name="Google Shape;5530;p74"/>
          <p:cNvCxnSpPr>
            <a:stCxn id="5529" idx="1"/>
            <a:endCxn id="5499" idx="2"/>
          </p:cNvCxnSpPr>
          <p:nvPr/>
        </p:nvCxnSpPr>
        <p:spPr>
          <a:xfrm rot="10800000" flipH="1">
            <a:off x="3066475" y="1562175"/>
            <a:ext cx="784500" cy="13047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5531" name="Google Shape;5531;p74"/>
          <p:cNvCxnSpPr>
            <a:stCxn id="5529" idx="1"/>
            <a:endCxn id="5516" idx="2"/>
          </p:cNvCxnSpPr>
          <p:nvPr/>
        </p:nvCxnSpPr>
        <p:spPr>
          <a:xfrm>
            <a:off x="3066475" y="2866875"/>
            <a:ext cx="784500" cy="13047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5532" name="Google Shape;5532;p74"/>
          <p:cNvCxnSpPr>
            <a:stCxn id="5529" idx="1"/>
            <a:endCxn id="5500" idx="2"/>
          </p:cNvCxnSpPr>
          <p:nvPr/>
        </p:nvCxnSpPr>
        <p:spPr>
          <a:xfrm rot="10800000" flipH="1">
            <a:off x="3066475" y="2432175"/>
            <a:ext cx="784500" cy="4347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5533" name="Google Shape;5533;p74"/>
          <p:cNvCxnSpPr>
            <a:stCxn id="5529" idx="1"/>
            <a:endCxn id="5501" idx="2"/>
          </p:cNvCxnSpPr>
          <p:nvPr/>
        </p:nvCxnSpPr>
        <p:spPr>
          <a:xfrm>
            <a:off x="3066475" y="2866875"/>
            <a:ext cx="784500" cy="435000"/>
          </a:xfrm>
          <a:prstGeom prst="bentConnector3">
            <a:avLst>
              <a:gd name="adj1" fmla="val 50003"/>
            </a:avLst>
          </a:prstGeom>
          <a:noFill/>
          <a:ln w="19050" cap="flat" cmpd="sng">
            <a:solidFill>
              <a:schemeClr val="dk2"/>
            </a:solidFill>
            <a:prstDash val="solid"/>
            <a:round/>
            <a:headEnd type="none" w="med" len="med"/>
            <a:tailEnd type="none" w="med" len="med"/>
          </a:ln>
        </p:spPr>
      </p:cxnSp>
      <p:grpSp>
        <p:nvGrpSpPr>
          <p:cNvPr id="5534" name="Google Shape;5534;p74"/>
          <p:cNvGrpSpPr/>
          <p:nvPr/>
        </p:nvGrpSpPr>
        <p:grpSpPr>
          <a:xfrm>
            <a:off x="1193033" y="3680940"/>
            <a:ext cx="1220236" cy="981323"/>
            <a:chOff x="6557777" y="3393509"/>
            <a:chExt cx="1505163" cy="1210464"/>
          </a:xfrm>
        </p:grpSpPr>
        <p:grpSp>
          <p:nvGrpSpPr>
            <p:cNvPr id="5535" name="Google Shape;5535;p74"/>
            <p:cNvGrpSpPr/>
            <p:nvPr/>
          </p:nvGrpSpPr>
          <p:grpSpPr>
            <a:xfrm rot="-7411634">
              <a:off x="7073691" y="3594728"/>
              <a:ext cx="878596" cy="737393"/>
              <a:chOff x="1972724" y="1485900"/>
              <a:chExt cx="2143454" cy="1798727"/>
            </a:xfrm>
          </p:grpSpPr>
          <p:grpSp>
            <p:nvGrpSpPr>
              <p:cNvPr id="5536" name="Google Shape;5536;p74"/>
              <p:cNvGrpSpPr/>
              <p:nvPr/>
            </p:nvGrpSpPr>
            <p:grpSpPr>
              <a:xfrm>
                <a:off x="1985332" y="1485900"/>
                <a:ext cx="2130845" cy="1798727"/>
                <a:chOff x="1004757" y="781050"/>
                <a:chExt cx="2130845" cy="1798727"/>
              </a:xfrm>
            </p:grpSpPr>
            <p:sp>
              <p:nvSpPr>
                <p:cNvPr id="5537" name="Google Shape;5537;p74"/>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4"/>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4"/>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74"/>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4"/>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4"/>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5543;p74"/>
              <p:cNvGrpSpPr/>
              <p:nvPr/>
            </p:nvGrpSpPr>
            <p:grpSpPr>
              <a:xfrm>
                <a:off x="2197183" y="1658036"/>
                <a:ext cx="1660868" cy="1405169"/>
                <a:chOff x="1244283" y="953186"/>
                <a:chExt cx="1660868" cy="1405169"/>
              </a:xfrm>
            </p:grpSpPr>
            <p:sp>
              <p:nvSpPr>
                <p:cNvPr id="5544" name="Google Shape;5544;p74"/>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4"/>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4"/>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4"/>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4"/>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4"/>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4"/>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4"/>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4"/>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4"/>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4"/>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4"/>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4"/>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4"/>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4"/>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4"/>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4"/>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4"/>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4"/>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4"/>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4"/>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4"/>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4"/>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4"/>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4"/>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4"/>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4"/>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4"/>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4"/>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4"/>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4"/>
              <p:cNvGrpSpPr/>
              <p:nvPr/>
            </p:nvGrpSpPr>
            <p:grpSpPr>
              <a:xfrm>
                <a:off x="2209269" y="1674151"/>
                <a:ext cx="1673933" cy="1401141"/>
                <a:chOff x="1256369" y="969301"/>
                <a:chExt cx="1673933" cy="1401141"/>
              </a:xfrm>
            </p:grpSpPr>
            <p:sp>
              <p:nvSpPr>
                <p:cNvPr id="5575" name="Google Shape;5575;p74"/>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4"/>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4"/>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4"/>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4"/>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4"/>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4"/>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4"/>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4"/>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4"/>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4"/>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4"/>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4"/>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4"/>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4"/>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4"/>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4"/>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4"/>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4"/>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4"/>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4"/>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4"/>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4"/>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4"/>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4"/>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4"/>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4"/>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4"/>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4"/>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4"/>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4"/>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4"/>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4"/>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4"/>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4"/>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4"/>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1" name="Google Shape;5611;p74"/>
            <p:cNvGrpSpPr/>
            <p:nvPr/>
          </p:nvGrpSpPr>
          <p:grpSpPr>
            <a:xfrm rot="515495" flipH="1">
              <a:off x="6587278" y="4086596"/>
              <a:ext cx="834324" cy="457625"/>
              <a:chOff x="5287100" y="1496450"/>
              <a:chExt cx="2487823" cy="1364565"/>
            </a:xfrm>
          </p:grpSpPr>
          <p:sp>
            <p:nvSpPr>
              <p:cNvPr id="5612" name="Google Shape;5612;p74"/>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3" name="Google Shape;5613;p74"/>
              <p:cNvGrpSpPr/>
              <p:nvPr/>
            </p:nvGrpSpPr>
            <p:grpSpPr>
              <a:xfrm>
                <a:off x="5380061" y="1538705"/>
                <a:ext cx="2394862" cy="1262842"/>
                <a:chOff x="5380061" y="1538705"/>
                <a:chExt cx="2394862" cy="1262842"/>
              </a:xfrm>
            </p:grpSpPr>
            <p:sp>
              <p:nvSpPr>
                <p:cNvPr id="5614" name="Google Shape;5614;p74"/>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4"/>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4"/>
              <p:cNvGrpSpPr/>
              <p:nvPr/>
            </p:nvGrpSpPr>
            <p:grpSpPr>
              <a:xfrm>
                <a:off x="5287100" y="1496450"/>
                <a:ext cx="2487809" cy="1364565"/>
                <a:chOff x="5287100" y="1496450"/>
                <a:chExt cx="2487809" cy="1364565"/>
              </a:xfrm>
            </p:grpSpPr>
            <p:sp>
              <p:nvSpPr>
                <p:cNvPr id="5617" name="Google Shape;5617;p74"/>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4"/>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4"/>
              <p:cNvGrpSpPr/>
              <p:nvPr/>
            </p:nvGrpSpPr>
            <p:grpSpPr>
              <a:xfrm>
                <a:off x="5447564" y="1631666"/>
                <a:ext cx="2139560" cy="1109062"/>
                <a:chOff x="5447564" y="1631666"/>
                <a:chExt cx="2139560" cy="1109062"/>
              </a:xfrm>
            </p:grpSpPr>
            <p:sp>
              <p:nvSpPr>
                <p:cNvPr id="5620" name="Google Shape;5620;p74"/>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4"/>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4"/>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4"/>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4"/>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4"/>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4"/>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4"/>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4"/>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4"/>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4"/>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4"/>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4"/>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4"/>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37"/>
        <p:cNvGrpSpPr/>
        <p:nvPr/>
      </p:nvGrpSpPr>
      <p:grpSpPr>
        <a:xfrm>
          <a:off x="0" y="0"/>
          <a:ext cx="0" cy="0"/>
          <a:chOff x="0" y="0"/>
          <a:chExt cx="0" cy="0"/>
        </a:xfrm>
      </p:grpSpPr>
      <p:pic>
        <p:nvPicPr>
          <p:cNvPr id="5638" name="Google Shape;5638;p75"/>
          <p:cNvPicPr preferRelativeResize="0">
            <a:picLocks noGrp="1"/>
          </p:cNvPicPr>
          <p:nvPr>
            <p:ph type="pic" idx="2"/>
          </p:nvPr>
        </p:nvPicPr>
        <p:blipFill rotWithShape="1">
          <a:blip r:embed="rId3">
            <a:alphaModFix/>
          </a:blip>
          <a:srcRect t="7798" b="7806"/>
          <a:stretch/>
        </p:blipFill>
        <p:spPr>
          <a:xfrm>
            <a:off x="100" y="0"/>
            <a:ext cx="9144003" cy="5143501"/>
          </a:xfrm>
          <a:prstGeom prst="rect">
            <a:avLst/>
          </a:prstGeom>
        </p:spPr>
      </p:pic>
      <p:sp>
        <p:nvSpPr>
          <p:cNvPr id="5639" name="Google Shape;5639;p75"/>
          <p:cNvSpPr txBox="1">
            <a:spLocks noGrp="1"/>
          </p:cNvSpPr>
          <p:nvPr>
            <p:ph type="title"/>
          </p:nvPr>
        </p:nvSpPr>
        <p:spPr>
          <a:xfrm>
            <a:off x="0" y="3418525"/>
            <a:ext cx="4493400" cy="116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43"/>
        <p:cNvGrpSpPr/>
        <p:nvPr/>
      </p:nvGrpSpPr>
      <p:grpSpPr>
        <a:xfrm>
          <a:off x="0" y="0"/>
          <a:ext cx="0" cy="0"/>
          <a:chOff x="0" y="0"/>
          <a:chExt cx="0" cy="0"/>
        </a:xfrm>
      </p:grpSpPr>
      <p:sp>
        <p:nvSpPr>
          <p:cNvPr id="5644" name="Google Shape;5644;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Including camembert in our diet</a:t>
            </a:r>
            <a:endParaRPr/>
          </a:p>
        </p:txBody>
      </p:sp>
      <p:sp>
        <p:nvSpPr>
          <p:cNvPr id="5645" name="Google Shape;5645;p76"/>
          <p:cNvSpPr/>
          <p:nvPr/>
        </p:nvSpPr>
        <p:spPr>
          <a:xfrm>
            <a:off x="1460651" y="3047700"/>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25%</a:t>
            </a:r>
            <a:endParaRPr sz="3000" b="1">
              <a:solidFill>
                <a:schemeClr val="lt1"/>
              </a:solidFill>
              <a:latin typeface="Delius Swash Caps"/>
              <a:ea typeface="Delius Swash Caps"/>
              <a:cs typeface="Delius Swash Caps"/>
              <a:sym typeface="Delius Swash Caps"/>
            </a:endParaRPr>
          </a:p>
        </p:txBody>
      </p:sp>
      <p:sp>
        <p:nvSpPr>
          <p:cNvPr id="5646" name="Google Shape;5646;p76"/>
          <p:cNvSpPr txBox="1"/>
          <p:nvPr/>
        </p:nvSpPr>
        <p:spPr>
          <a:xfrm flipH="1">
            <a:off x="2652173" y="3081650"/>
            <a:ext cx="17496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5647" name="Google Shape;5647;p76"/>
          <p:cNvSpPr txBox="1"/>
          <p:nvPr/>
        </p:nvSpPr>
        <p:spPr>
          <a:xfrm flipH="1">
            <a:off x="2652175" y="3401298"/>
            <a:ext cx="17496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is the closest planet to the Sun</a:t>
            </a:r>
            <a:endParaRPr sz="1200">
              <a:solidFill>
                <a:schemeClr val="lt1"/>
              </a:solidFill>
              <a:latin typeface="Poppins Medium"/>
              <a:ea typeface="Poppins Medium"/>
              <a:cs typeface="Poppins Medium"/>
              <a:sym typeface="Poppins Medium"/>
            </a:endParaRPr>
          </a:p>
        </p:txBody>
      </p:sp>
      <p:sp>
        <p:nvSpPr>
          <p:cNvPr id="5648" name="Google Shape;5648;p76"/>
          <p:cNvSpPr/>
          <p:nvPr/>
        </p:nvSpPr>
        <p:spPr>
          <a:xfrm>
            <a:off x="4828651" y="3032600"/>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50%</a:t>
            </a:r>
            <a:endParaRPr/>
          </a:p>
        </p:txBody>
      </p:sp>
      <p:sp>
        <p:nvSpPr>
          <p:cNvPr id="5649" name="Google Shape;5649;p76"/>
          <p:cNvSpPr txBox="1"/>
          <p:nvPr/>
        </p:nvSpPr>
        <p:spPr>
          <a:xfrm flipH="1">
            <a:off x="6020173" y="3066550"/>
            <a:ext cx="17496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5650" name="Google Shape;5650;p76"/>
          <p:cNvSpPr txBox="1"/>
          <p:nvPr/>
        </p:nvSpPr>
        <p:spPr>
          <a:xfrm flipH="1">
            <a:off x="6020175" y="3386198"/>
            <a:ext cx="17496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Despite being red, Mars is a cold place</a:t>
            </a:r>
            <a:endParaRPr sz="1200">
              <a:solidFill>
                <a:schemeClr val="lt1"/>
              </a:solidFill>
              <a:latin typeface="Poppins Medium"/>
              <a:ea typeface="Poppins Medium"/>
              <a:cs typeface="Poppins Medium"/>
              <a:sym typeface="Poppins Medium"/>
            </a:endParaRPr>
          </a:p>
        </p:txBody>
      </p:sp>
      <p:sp>
        <p:nvSpPr>
          <p:cNvPr id="5651" name="Google Shape;5651;p76"/>
          <p:cNvSpPr txBox="1"/>
          <p:nvPr/>
        </p:nvSpPr>
        <p:spPr>
          <a:xfrm flipH="1">
            <a:off x="1374207" y="1390050"/>
            <a:ext cx="29412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Mercury is the closest planet to the Sun and the smallest one in the entire Solar System. Mercury was named after the Roman messenger god. Despite being closer to the Sun than Venus, its temperatures aren't as terribly hot as that planet’s.</a:t>
            </a:r>
            <a:endParaRPr sz="1200">
              <a:solidFill>
                <a:schemeClr val="lt1"/>
              </a:solidFill>
              <a:latin typeface="Poppins Medium"/>
              <a:ea typeface="Poppins Medium"/>
              <a:cs typeface="Poppins Medium"/>
              <a:sym typeface="Poppins Medium"/>
            </a:endParaRPr>
          </a:p>
        </p:txBody>
      </p:sp>
      <p:sp>
        <p:nvSpPr>
          <p:cNvPr id="5652" name="Google Shape;5652;p76"/>
          <p:cNvSpPr txBox="1"/>
          <p:nvPr/>
        </p:nvSpPr>
        <p:spPr>
          <a:xfrm flipH="1">
            <a:off x="4741682" y="1390050"/>
            <a:ext cx="29412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Its surface is quite similar to that of Earth’s Moon, which means there are a lot of craters and plains. Speaking of craters, many of them were named after artists or authors who made significant contributions to their respective fields.</a:t>
            </a:r>
            <a:endParaRPr sz="1200">
              <a:solidFill>
                <a:schemeClr val="lt1"/>
              </a:solidFill>
              <a:latin typeface="Poppins Medium"/>
              <a:ea typeface="Poppins Medium"/>
              <a:cs typeface="Poppins Medium"/>
              <a:sym typeface="Poppins Medium"/>
            </a:endParaRPr>
          </a:p>
        </p:txBody>
      </p:sp>
      <p:grpSp>
        <p:nvGrpSpPr>
          <p:cNvPr id="5653" name="Google Shape;5653;p76"/>
          <p:cNvGrpSpPr/>
          <p:nvPr/>
        </p:nvGrpSpPr>
        <p:grpSpPr>
          <a:xfrm rot="515659" flipH="1">
            <a:off x="4284709" y="4200394"/>
            <a:ext cx="920632" cy="504965"/>
            <a:chOff x="5287100" y="1496450"/>
            <a:chExt cx="2487823" cy="1364565"/>
          </a:xfrm>
        </p:grpSpPr>
        <p:sp>
          <p:nvSpPr>
            <p:cNvPr id="5654" name="Google Shape;5654;p76"/>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5" name="Google Shape;5655;p76"/>
            <p:cNvGrpSpPr/>
            <p:nvPr/>
          </p:nvGrpSpPr>
          <p:grpSpPr>
            <a:xfrm>
              <a:off x="5380061" y="1538705"/>
              <a:ext cx="2394862" cy="1262842"/>
              <a:chOff x="5380061" y="1538705"/>
              <a:chExt cx="2394862" cy="1262842"/>
            </a:xfrm>
          </p:grpSpPr>
          <p:sp>
            <p:nvSpPr>
              <p:cNvPr id="5656" name="Google Shape;5656;p76"/>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6"/>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6"/>
            <p:cNvGrpSpPr/>
            <p:nvPr/>
          </p:nvGrpSpPr>
          <p:grpSpPr>
            <a:xfrm>
              <a:off x="5287100" y="1496450"/>
              <a:ext cx="2487809" cy="1364565"/>
              <a:chOff x="5287100" y="1496450"/>
              <a:chExt cx="2487809" cy="1364565"/>
            </a:xfrm>
          </p:grpSpPr>
          <p:sp>
            <p:nvSpPr>
              <p:cNvPr id="5659" name="Google Shape;5659;p76"/>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6"/>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6"/>
            <p:cNvGrpSpPr/>
            <p:nvPr/>
          </p:nvGrpSpPr>
          <p:grpSpPr>
            <a:xfrm>
              <a:off x="5447564" y="1631666"/>
              <a:ext cx="2139560" cy="1109062"/>
              <a:chOff x="5447564" y="1631666"/>
              <a:chExt cx="2139560" cy="1109062"/>
            </a:xfrm>
          </p:grpSpPr>
          <p:sp>
            <p:nvSpPr>
              <p:cNvPr id="5662" name="Google Shape;5662;p76"/>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6"/>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6"/>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6"/>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6"/>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6"/>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6"/>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6"/>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6"/>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6"/>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6"/>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6"/>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6"/>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6"/>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9"/>
        <p:cNvGrpSpPr/>
        <p:nvPr/>
      </p:nvGrpSpPr>
      <p:grpSpPr>
        <a:xfrm>
          <a:off x="0" y="0"/>
          <a:ext cx="0" cy="0"/>
          <a:chOff x="0" y="0"/>
          <a:chExt cx="0" cy="0"/>
        </a:xfrm>
      </p:grpSpPr>
      <p:sp>
        <p:nvSpPr>
          <p:cNvPr id="5680" name="Google Shape;5680;p77"/>
          <p:cNvSpPr txBox="1">
            <a:spLocks noGrp="1"/>
          </p:cNvSpPr>
          <p:nvPr>
            <p:ph type="title"/>
          </p:nvPr>
        </p:nvSpPr>
        <p:spPr>
          <a:xfrm>
            <a:off x="4732800" y="1360563"/>
            <a:ext cx="3433500" cy="153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a:t>
            </a:r>
            <a:br>
              <a:rPr lang="en"/>
            </a:br>
            <a:r>
              <a:rPr lang="en"/>
              <a:t>the concept</a:t>
            </a:r>
            <a:endParaRPr/>
          </a:p>
        </p:txBody>
      </p:sp>
      <p:sp>
        <p:nvSpPr>
          <p:cNvPr id="5681" name="Google Shape;5681;p77"/>
          <p:cNvSpPr txBox="1">
            <a:spLocks noGrp="1"/>
          </p:cNvSpPr>
          <p:nvPr>
            <p:ph type="subTitle" idx="1"/>
          </p:nvPr>
        </p:nvSpPr>
        <p:spPr>
          <a:xfrm>
            <a:off x="4732800" y="3076738"/>
            <a:ext cx="3433500" cy="70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5682" name="Google Shape;5682;p77"/>
          <p:cNvPicPr preferRelativeResize="0">
            <a:picLocks noGrp="1"/>
          </p:cNvPicPr>
          <p:nvPr>
            <p:ph type="pic" idx="2"/>
          </p:nvPr>
        </p:nvPicPr>
        <p:blipFill rotWithShape="1">
          <a:blip r:embed="rId3">
            <a:alphaModFix/>
          </a:blip>
          <a:srcRect t="24899" r="5204" b="905"/>
          <a:stretch/>
        </p:blipFill>
        <p:spPr>
          <a:xfrm>
            <a:off x="0" y="0"/>
            <a:ext cx="4379998" cy="5143501"/>
          </a:xfrm>
          <a:prstGeom prst="rect">
            <a:avLst/>
          </a:prstGeom>
        </p:spPr>
      </p:pic>
      <p:grpSp>
        <p:nvGrpSpPr>
          <p:cNvPr id="5683" name="Google Shape;5683;p77"/>
          <p:cNvGrpSpPr/>
          <p:nvPr/>
        </p:nvGrpSpPr>
        <p:grpSpPr>
          <a:xfrm>
            <a:off x="152404" y="3434595"/>
            <a:ext cx="1606159" cy="1556498"/>
            <a:chOff x="2878100" y="1821225"/>
            <a:chExt cx="857075" cy="830575"/>
          </a:xfrm>
        </p:grpSpPr>
        <p:sp>
          <p:nvSpPr>
            <p:cNvPr id="5684" name="Google Shape;5684;p7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7"/>
          <p:cNvGrpSpPr/>
          <p:nvPr/>
        </p:nvGrpSpPr>
        <p:grpSpPr>
          <a:xfrm rot="5400000">
            <a:off x="152404" y="152395"/>
            <a:ext cx="1606159" cy="1556498"/>
            <a:chOff x="2878100" y="1821225"/>
            <a:chExt cx="857075" cy="830575"/>
          </a:xfrm>
        </p:grpSpPr>
        <p:sp>
          <p:nvSpPr>
            <p:cNvPr id="5690" name="Google Shape;5690;p77"/>
            <p:cNvSpPr/>
            <p:nvPr/>
          </p:nvSpPr>
          <p:spPr>
            <a:xfrm>
              <a:off x="2912725" y="1821225"/>
              <a:ext cx="104750" cy="574175"/>
            </a:xfrm>
            <a:custGeom>
              <a:avLst/>
              <a:gdLst/>
              <a:ahLst/>
              <a:cxnLst/>
              <a:rect l="l" t="t" r="r" b="b"/>
              <a:pathLst>
                <a:path w="4190" h="22967" extrusionOk="0">
                  <a:moveTo>
                    <a:pt x="1756" y="1"/>
                  </a:moveTo>
                  <a:cubicBezTo>
                    <a:pt x="1653" y="1"/>
                    <a:pt x="1546" y="10"/>
                    <a:pt x="1436" y="29"/>
                  </a:cubicBezTo>
                  <a:cubicBezTo>
                    <a:pt x="677" y="95"/>
                    <a:pt x="1" y="1200"/>
                    <a:pt x="611" y="1876"/>
                  </a:cubicBezTo>
                  <a:cubicBezTo>
                    <a:pt x="734" y="1999"/>
                    <a:pt x="945" y="2073"/>
                    <a:pt x="1152" y="2073"/>
                  </a:cubicBezTo>
                  <a:cubicBezTo>
                    <a:pt x="1305" y="2073"/>
                    <a:pt x="1455" y="2033"/>
                    <a:pt x="1567" y="1942"/>
                  </a:cubicBezTo>
                  <a:cubicBezTo>
                    <a:pt x="1914" y="1744"/>
                    <a:pt x="1848" y="1530"/>
                    <a:pt x="1914" y="1117"/>
                  </a:cubicBezTo>
                  <a:cubicBezTo>
                    <a:pt x="1914" y="1079"/>
                    <a:pt x="1870" y="1041"/>
                    <a:pt x="1833" y="1041"/>
                  </a:cubicBezTo>
                  <a:cubicBezTo>
                    <a:pt x="1805" y="1041"/>
                    <a:pt x="1782" y="1062"/>
                    <a:pt x="1782" y="1117"/>
                  </a:cubicBezTo>
                  <a:cubicBezTo>
                    <a:pt x="1625" y="1132"/>
                    <a:pt x="1495" y="1139"/>
                    <a:pt x="1393" y="1139"/>
                  </a:cubicBezTo>
                  <a:cubicBezTo>
                    <a:pt x="915" y="1139"/>
                    <a:pt x="1025" y="979"/>
                    <a:pt x="1650" y="639"/>
                  </a:cubicBezTo>
                  <a:cubicBezTo>
                    <a:pt x="1730" y="608"/>
                    <a:pt x="1805" y="594"/>
                    <a:pt x="1878" y="594"/>
                  </a:cubicBezTo>
                  <a:cubicBezTo>
                    <a:pt x="2419" y="594"/>
                    <a:pt x="2756" y="1388"/>
                    <a:pt x="2887" y="1810"/>
                  </a:cubicBezTo>
                  <a:cubicBezTo>
                    <a:pt x="3019" y="2437"/>
                    <a:pt x="3019" y="3393"/>
                    <a:pt x="2738" y="3937"/>
                  </a:cubicBezTo>
                  <a:cubicBezTo>
                    <a:pt x="2606" y="4349"/>
                    <a:pt x="2128" y="4630"/>
                    <a:pt x="1914" y="4976"/>
                  </a:cubicBezTo>
                  <a:cubicBezTo>
                    <a:pt x="1567" y="5454"/>
                    <a:pt x="1567" y="5800"/>
                    <a:pt x="1567" y="6345"/>
                  </a:cubicBezTo>
                  <a:cubicBezTo>
                    <a:pt x="1567" y="7383"/>
                    <a:pt x="2128" y="8060"/>
                    <a:pt x="2672" y="8884"/>
                  </a:cubicBezTo>
                  <a:cubicBezTo>
                    <a:pt x="3497" y="9989"/>
                    <a:pt x="2128" y="10879"/>
                    <a:pt x="1914" y="11918"/>
                  </a:cubicBezTo>
                  <a:cubicBezTo>
                    <a:pt x="1848" y="12116"/>
                    <a:pt x="1980" y="12396"/>
                    <a:pt x="2128" y="12528"/>
                  </a:cubicBezTo>
                  <a:cubicBezTo>
                    <a:pt x="2606" y="13072"/>
                    <a:pt x="2887" y="13633"/>
                    <a:pt x="2738" y="14392"/>
                  </a:cubicBezTo>
                  <a:cubicBezTo>
                    <a:pt x="2606" y="15068"/>
                    <a:pt x="1650" y="15760"/>
                    <a:pt x="2128" y="16519"/>
                  </a:cubicBezTo>
                  <a:cubicBezTo>
                    <a:pt x="2738" y="17409"/>
                    <a:pt x="2606" y="17821"/>
                    <a:pt x="2062" y="18712"/>
                  </a:cubicBezTo>
                  <a:cubicBezTo>
                    <a:pt x="1848" y="19124"/>
                    <a:pt x="1650" y="19602"/>
                    <a:pt x="1502" y="20080"/>
                  </a:cubicBezTo>
                  <a:cubicBezTo>
                    <a:pt x="1155" y="20987"/>
                    <a:pt x="1304" y="21944"/>
                    <a:pt x="1716" y="22834"/>
                  </a:cubicBezTo>
                  <a:cubicBezTo>
                    <a:pt x="1760" y="22928"/>
                    <a:pt x="1828" y="22966"/>
                    <a:pt x="1898" y="22966"/>
                  </a:cubicBezTo>
                  <a:cubicBezTo>
                    <a:pt x="2040" y="22966"/>
                    <a:pt x="2194" y="22812"/>
                    <a:pt x="2194" y="22636"/>
                  </a:cubicBezTo>
                  <a:cubicBezTo>
                    <a:pt x="1914" y="21466"/>
                    <a:pt x="1980" y="20493"/>
                    <a:pt x="2540" y="19404"/>
                  </a:cubicBezTo>
                  <a:cubicBezTo>
                    <a:pt x="2887" y="18712"/>
                    <a:pt x="3299" y="18168"/>
                    <a:pt x="3365" y="17343"/>
                  </a:cubicBezTo>
                  <a:cubicBezTo>
                    <a:pt x="3365" y="16585"/>
                    <a:pt x="2606" y="16238"/>
                    <a:pt x="3019" y="15480"/>
                  </a:cubicBezTo>
                  <a:cubicBezTo>
                    <a:pt x="3299" y="14804"/>
                    <a:pt x="3497" y="14458"/>
                    <a:pt x="3497" y="13699"/>
                  </a:cubicBezTo>
                  <a:cubicBezTo>
                    <a:pt x="3497" y="13006"/>
                    <a:pt x="3299" y="12660"/>
                    <a:pt x="2804" y="12182"/>
                  </a:cubicBezTo>
                  <a:cubicBezTo>
                    <a:pt x="2392" y="11836"/>
                    <a:pt x="3431" y="10599"/>
                    <a:pt x="3563" y="10187"/>
                  </a:cubicBezTo>
                  <a:cubicBezTo>
                    <a:pt x="4189" y="8406"/>
                    <a:pt x="1502" y="7449"/>
                    <a:pt x="2326" y="5586"/>
                  </a:cubicBezTo>
                  <a:cubicBezTo>
                    <a:pt x="2606" y="4976"/>
                    <a:pt x="3365" y="4630"/>
                    <a:pt x="3497" y="3937"/>
                  </a:cubicBezTo>
                  <a:cubicBezTo>
                    <a:pt x="3629" y="3327"/>
                    <a:pt x="3629" y="2568"/>
                    <a:pt x="3563" y="1942"/>
                  </a:cubicBezTo>
                  <a:cubicBezTo>
                    <a:pt x="3443" y="951"/>
                    <a:pt x="2803" y="1"/>
                    <a:pt x="1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7"/>
            <p:cNvSpPr/>
            <p:nvPr/>
          </p:nvSpPr>
          <p:spPr>
            <a:xfrm>
              <a:off x="2950250" y="2417725"/>
              <a:ext cx="20625" cy="25900"/>
            </a:xfrm>
            <a:custGeom>
              <a:avLst/>
              <a:gdLst/>
              <a:ahLst/>
              <a:cxnLst/>
              <a:rect l="l" t="t" r="r" b="b"/>
              <a:pathLst>
                <a:path w="825" h="1036" extrusionOk="0">
                  <a:moveTo>
                    <a:pt x="429" y="1"/>
                  </a:moveTo>
                  <a:cubicBezTo>
                    <a:pt x="301" y="1"/>
                    <a:pt x="182" y="71"/>
                    <a:pt x="149" y="211"/>
                  </a:cubicBezTo>
                  <a:cubicBezTo>
                    <a:pt x="66" y="343"/>
                    <a:pt x="1" y="491"/>
                    <a:pt x="66" y="623"/>
                  </a:cubicBezTo>
                  <a:cubicBezTo>
                    <a:pt x="66" y="838"/>
                    <a:pt x="215" y="1035"/>
                    <a:pt x="413" y="1035"/>
                  </a:cubicBezTo>
                  <a:cubicBezTo>
                    <a:pt x="693" y="1035"/>
                    <a:pt x="759" y="838"/>
                    <a:pt x="825" y="623"/>
                  </a:cubicBezTo>
                  <a:cubicBezTo>
                    <a:pt x="825" y="491"/>
                    <a:pt x="825" y="343"/>
                    <a:pt x="759" y="211"/>
                  </a:cubicBezTo>
                  <a:cubicBezTo>
                    <a:pt x="693" y="71"/>
                    <a:pt x="557"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7"/>
            <p:cNvSpPr/>
            <p:nvPr/>
          </p:nvSpPr>
          <p:spPr>
            <a:xfrm>
              <a:off x="2878100" y="2478750"/>
              <a:ext cx="195850" cy="173050"/>
            </a:xfrm>
            <a:custGeom>
              <a:avLst/>
              <a:gdLst/>
              <a:ahLst/>
              <a:cxnLst/>
              <a:rect l="l" t="t" r="r" b="b"/>
              <a:pathLst>
                <a:path w="7834" h="6922" extrusionOk="0">
                  <a:moveTo>
                    <a:pt x="3233" y="4580"/>
                  </a:moveTo>
                  <a:lnTo>
                    <a:pt x="3233" y="4580"/>
                  </a:lnTo>
                  <a:cubicBezTo>
                    <a:pt x="3175" y="4755"/>
                    <a:pt x="2476" y="5954"/>
                    <a:pt x="2074" y="5954"/>
                  </a:cubicBezTo>
                  <a:cubicBezTo>
                    <a:pt x="2020" y="5954"/>
                    <a:pt x="1971" y="5932"/>
                    <a:pt x="1930" y="5883"/>
                  </a:cubicBezTo>
                  <a:cubicBezTo>
                    <a:pt x="1518" y="5537"/>
                    <a:pt x="3035" y="4646"/>
                    <a:pt x="3233" y="4580"/>
                  </a:cubicBezTo>
                  <a:close/>
                  <a:moveTo>
                    <a:pt x="3678" y="0"/>
                  </a:moveTo>
                  <a:cubicBezTo>
                    <a:pt x="3629" y="0"/>
                    <a:pt x="3579" y="37"/>
                    <a:pt x="3579" y="111"/>
                  </a:cubicBezTo>
                  <a:cubicBezTo>
                    <a:pt x="3447" y="1134"/>
                    <a:pt x="3579" y="2239"/>
                    <a:pt x="3579" y="3261"/>
                  </a:cubicBezTo>
                  <a:cubicBezTo>
                    <a:pt x="3513" y="3409"/>
                    <a:pt x="3513" y="3541"/>
                    <a:pt x="3513" y="3673"/>
                  </a:cubicBezTo>
                  <a:cubicBezTo>
                    <a:pt x="2689" y="3888"/>
                    <a:pt x="1" y="5471"/>
                    <a:pt x="1172" y="6641"/>
                  </a:cubicBezTo>
                  <a:cubicBezTo>
                    <a:pt x="1371" y="6838"/>
                    <a:pt x="1582" y="6921"/>
                    <a:pt x="1796" y="6921"/>
                  </a:cubicBezTo>
                  <a:cubicBezTo>
                    <a:pt x="2839" y="6921"/>
                    <a:pt x="3948" y="4929"/>
                    <a:pt x="4057" y="4300"/>
                  </a:cubicBezTo>
                  <a:cubicBezTo>
                    <a:pt x="4189" y="4300"/>
                    <a:pt x="4404" y="4234"/>
                    <a:pt x="4535" y="4234"/>
                  </a:cubicBezTo>
                  <a:cubicBezTo>
                    <a:pt x="5228" y="4234"/>
                    <a:pt x="5913" y="4293"/>
                    <a:pt x="6620" y="4293"/>
                  </a:cubicBezTo>
                  <a:cubicBezTo>
                    <a:pt x="6974" y="4293"/>
                    <a:pt x="7333" y="4278"/>
                    <a:pt x="7701" y="4234"/>
                  </a:cubicBezTo>
                  <a:cubicBezTo>
                    <a:pt x="7767" y="4234"/>
                    <a:pt x="7833" y="4020"/>
                    <a:pt x="7701" y="4020"/>
                  </a:cubicBezTo>
                  <a:cubicBezTo>
                    <a:pt x="6531" y="3822"/>
                    <a:pt x="5360" y="3607"/>
                    <a:pt x="4189" y="3607"/>
                  </a:cubicBezTo>
                  <a:cubicBezTo>
                    <a:pt x="4189" y="2437"/>
                    <a:pt x="3991" y="1282"/>
                    <a:pt x="3777" y="111"/>
                  </a:cubicBezTo>
                  <a:cubicBezTo>
                    <a:pt x="3777" y="37"/>
                    <a:pt x="3727" y="0"/>
                    <a:pt x="3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7"/>
            <p:cNvSpPr/>
            <p:nvPr/>
          </p:nvSpPr>
          <p:spPr>
            <a:xfrm>
              <a:off x="3153075" y="2547250"/>
              <a:ext cx="582100" cy="82775"/>
            </a:xfrm>
            <a:custGeom>
              <a:avLst/>
              <a:gdLst/>
              <a:ahLst/>
              <a:cxnLst/>
              <a:rect l="l" t="t" r="r" b="b"/>
              <a:pathLst>
                <a:path w="23284" h="3311" extrusionOk="0">
                  <a:moveTo>
                    <a:pt x="13464" y="0"/>
                  </a:moveTo>
                  <a:cubicBezTo>
                    <a:pt x="13287" y="0"/>
                    <a:pt x="13103" y="33"/>
                    <a:pt x="12912" y="109"/>
                  </a:cubicBezTo>
                  <a:cubicBezTo>
                    <a:pt x="12568" y="233"/>
                    <a:pt x="11650" y="965"/>
                    <a:pt x="11116" y="965"/>
                  </a:cubicBezTo>
                  <a:cubicBezTo>
                    <a:pt x="11010" y="965"/>
                    <a:pt x="10919" y="936"/>
                    <a:pt x="10851" y="867"/>
                  </a:cubicBezTo>
                  <a:cubicBezTo>
                    <a:pt x="10438" y="389"/>
                    <a:pt x="10092" y="109"/>
                    <a:pt x="9416" y="109"/>
                  </a:cubicBezTo>
                  <a:cubicBezTo>
                    <a:pt x="8657" y="109"/>
                    <a:pt x="8311" y="323"/>
                    <a:pt x="7619" y="669"/>
                  </a:cubicBezTo>
                  <a:cubicBezTo>
                    <a:pt x="7469" y="753"/>
                    <a:pt x="7335" y="785"/>
                    <a:pt x="7211" y="785"/>
                  </a:cubicBezTo>
                  <a:cubicBezTo>
                    <a:pt x="6741" y="785"/>
                    <a:pt x="6399" y="319"/>
                    <a:pt x="5800" y="319"/>
                  </a:cubicBezTo>
                  <a:cubicBezTo>
                    <a:pt x="5769" y="319"/>
                    <a:pt x="5738" y="321"/>
                    <a:pt x="5706" y="323"/>
                  </a:cubicBezTo>
                  <a:cubicBezTo>
                    <a:pt x="4881" y="389"/>
                    <a:pt x="4403" y="801"/>
                    <a:pt x="3711" y="1148"/>
                  </a:cubicBezTo>
                  <a:cubicBezTo>
                    <a:pt x="3014" y="1491"/>
                    <a:pt x="2376" y="1644"/>
                    <a:pt x="1690" y="1644"/>
                  </a:cubicBezTo>
                  <a:cubicBezTo>
                    <a:pt x="1288" y="1644"/>
                    <a:pt x="869" y="1591"/>
                    <a:pt x="413" y="1494"/>
                  </a:cubicBezTo>
                  <a:cubicBezTo>
                    <a:pt x="198" y="1494"/>
                    <a:pt x="0" y="1840"/>
                    <a:pt x="281" y="1972"/>
                  </a:cubicBezTo>
                  <a:cubicBezTo>
                    <a:pt x="820" y="2222"/>
                    <a:pt x="1384" y="2369"/>
                    <a:pt x="1942" y="2369"/>
                  </a:cubicBezTo>
                  <a:cubicBezTo>
                    <a:pt x="2306" y="2369"/>
                    <a:pt x="2667" y="2306"/>
                    <a:pt x="3018" y="2170"/>
                  </a:cubicBezTo>
                  <a:cubicBezTo>
                    <a:pt x="3496" y="2038"/>
                    <a:pt x="3908" y="1840"/>
                    <a:pt x="4321" y="1626"/>
                  </a:cubicBezTo>
                  <a:cubicBezTo>
                    <a:pt x="4868" y="1320"/>
                    <a:pt x="5238" y="1139"/>
                    <a:pt x="5615" y="1139"/>
                  </a:cubicBezTo>
                  <a:cubicBezTo>
                    <a:pt x="5908" y="1139"/>
                    <a:pt x="6206" y="1249"/>
                    <a:pt x="6596" y="1494"/>
                  </a:cubicBezTo>
                  <a:cubicBezTo>
                    <a:pt x="6754" y="1593"/>
                    <a:pt x="6905" y="1634"/>
                    <a:pt x="7053" y="1634"/>
                  </a:cubicBezTo>
                  <a:cubicBezTo>
                    <a:pt x="7612" y="1634"/>
                    <a:pt x="8109" y="1051"/>
                    <a:pt x="8657" y="933"/>
                  </a:cubicBezTo>
                  <a:cubicBezTo>
                    <a:pt x="8815" y="908"/>
                    <a:pt x="8963" y="895"/>
                    <a:pt x="9102" y="895"/>
                  </a:cubicBezTo>
                  <a:cubicBezTo>
                    <a:pt x="9691" y="895"/>
                    <a:pt x="10133" y="1120"/>
                    <a:pt x="10587" y="1560"/>
                  </a:cubicBezTo>
                  <a:cubicBezTo>
                    <a:pt x="10692" y="1665"/>
                    <a:pt x="10893" y="1781"/>
                    <a:pt x="11070" y="1781"/>
                  </a:cubicBezTo>
                  <a:cubicBezTo>
                    <a:pt x="11114" y="1781"/>
                    <a:pt x="11157" y="1774"/>
                    <a:pt x="11197" y="1758"/>
                  </a:cubicBezTo>
                  <a:cubicBezTo>
                    <a:pt x="11992" y="1556"/>
                    <a:pt x="12700" y="746"/>
                    <a:pt x="13476" y="746"/>
                  </a:cubicBezTo>
                  <a:cubicBezTo>
                    <a:pt x="13714" y="746"/>
                    <a:pt x="13959" y="822"/>
                    <a:pt x="14214" y="1016"/>
                  </a:cubicBezTo>
                  <a:cubicBezTo>
                    <a:pt x="15039" y="1560"/>
                    <a:pt x="15731" y="2104"/>
                    <a:pt x="16770" y="2104"/>
                  </a:cubicBezTo>
                  <a:cubicBezTo>
                    <a:pt x="17314" y="2104"/>
                    <a:pt x="17661" y="2104"/>
                    <a:pt x="18139" y="1758"/>
                  </a:cubicBezTo>
                  <a:cubicBezTo>
                    <a:pt x="18485" y="1560"/>
                    <a:pt x="18749" y="1082"/>
                    <a:pt x="19161" y="867"/>
                  </a:cubicBezTo>
                  <a:cubicBezTo>
                    <a:pt x="19487" y="752"/>
                    <a:pt x="19947" y="682"/>
                    <a:pt x="20381" y="682"/>
                  </a:cubicBezTo>
                  <a:cubicBezTo>
                    <a:pt x="20694" y="682"/>
                    <a:pt x="20995" y="718"/>
                    <a:pt x="21222" y="801"/>
                  </a:cubicBezTo>
                  <a:cubicBezTo>
                    <a:pt x="21717" y="867"/>
                    <a:pt x="22739" y="1280"/>
                    <a:pt x="22459" y="2038"/>
                  </a:cubicBezTo>
                  <a:cubicBezTo>
                    <a:pt x="22261" y="2402"/>
                    <a:pt x="22113" y="2591"/>
                    <a:pt x="22027" y="2591"/>
                  </a:cubicBezTo>
                  <a:cubicBezTo>
                    <a:pt x="21933" y="2591"/>
                    <a:pt x="21912" y="2369"/>
                    <a:pt x="21981" y="1906"/>
                  </a:cubicBezTo>
                  <a:cubicBezTo>
                    <a:pt x="22047" y="1906"/>
                    <a:pt x="22047" y="1758"/>
                    <a:pt x="21981" y="1758"/>
                  </a:cubicBezTo>
                  <a:cubicBezTo>
                    <a:pt x="21569" y="1758"/>
                    <a:pt x="21371" y="1758"/>
                    <a:pt x="21156" y="2104"/>
                  </a:cubicBezTo>
                  <a:cubicBezTo>
                    <a:pt x="20959" y="2318"/>
                    <a:pt x="21025" y="2863"/>
                    <a:pt x="21222" y="3077"/>
                  </a:cubicBezTo>
                  <a:cubicBezTo>
                    <a:pt x="21391" y="3241"/>
                    <a:pt x="21594" y="3311"/>
                    <a:pt x="21804" y="3311"/>
                  </a:cubicBezTo>
                  <a:cubicBezTo>
                    <a:pt x="22373" y="3311"/>
                    <a:pt x="22989" y="2795"/>
                    <a:pt x="23086" y="2252"/>
                  </a:cubicBezTo>
                  <a:cubicBezTo>
                    <a:pt x="23284" y="1016"/>
                    <a:pt x="22261" y="257"/>
                    <a:pt x="21156" y="109"/>
                  </a:cubicBezTo>
                  <a:cubicBezTo>
                    <a:pt x="20904" y="59"/>
                    <a:pt x="20648" y="38"/>
                    <a:pt x="20395" y="38"/>
                  </a:cubicBezTo>
                  <a:cubicBezTo>
                    <a:pt x="19971" y="38"/>
                    <a:pt x="19553" y="98"/>
                    <a:pt x="19161" y="191"/>
                  </a:cubicBezTo>
                  <a:cubicBezTo>
                    <a:pt x="18485" y="323"/>
                    <a:pt x="18139" y="1082"/>
                    <a:pt x="17512" y="1345"/>
                  </a:cubicBezTo>
                  <a:cubicBezTo>
                    <a:pt x="17267" y="1455"/>
                    <a:pt x="17035" y="1502"/>
                    <a:pt x="16814" y="1502"/>
                  </a:cubicBezTo>
                  <a:cubicBezTo>
                    <a:pt x="15562" y="1502"/>
                    <a:pt x="14658" y="0"/>
                    <a:pt x="13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7"/>
            <p:cNvSpPr/>
            <p:nvPr/>
          </p:nvSpPr>
          <p:spPr>
            <a:xfrm>
              <a:off x="3108550" y="2580875"/>
              <a:ext cx="25575" cy="18975"/>
            </a:xfrm>
            <a:custGeom>
              <a:avLst/>
              <a:gdLst/>
              <a:ahLst/>
              <a:cxnLst/>
              <a:rect l="l" t="t" r="r" b="b"/>
              <a:pathLst>
                <a:path w="1023" h="759" extrusionOk="0">
                  <a:moveTo>
                    <a:pt x="413" y="0"/>
                  </a:moveTo>
                  <a:cubicBezTo>
                    <a:pt x="198" y="0"/>
                    <a:pt x="1" y="149"/>
                    <a:pt x="1" y="413"/>
                  </a:cubicBezTo>
                  <a:cubicBezTo>
                    <a:pt x="1" y="627"/>
                    <a:pt x="198" y="759"/>
                    <a:pt x="413" y="759"/>
                  </a:cubicBezTo>
                  <a:cubicBezTo>
                    <a:pt x="545" y="759"/>
                    <a:pt x="677" y="759"/>
                    <a:pt x="825" y="693"/>
                  </a:cubicBezTo>
                  <a:cubicBezTo>
                    <a:pt x="1023" y="561"/>
                    <a:pt x="1023" y="215"/>
                    <a:pt x="825" y="83"/>
                  </a:cubicBezTo>
                  <a:cubicBezTo>
                    <a:pt x="677" y="0"/>
                    <a:pt x="545"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98"/>
        <p:cNvGrpSpPr/>
        <p:nvPr/>
      </p:nvGrpSpPr>
      <p:grpSpPr>
        <a:xfrm>
          <a:off x="0" y="0"/>
          <a:ext cx="0" cy="0"/>
          <a:chOff x="0" y="0"/>
          <a:chExt cx="0" cy="0"/>
        </a:xfrm>
      </p:grpSpPr>
      <p:sp>
        <p:nvSpPr>
          <p:cNvPr id="5699" name="Google Shape;5699;p78"/>
          <p:cNvSpPr txBox="1">
            <a:spLocks noGrp="1"/>
          </p:cNvSpPr>
          <p:nvPr>
            <p:ph type="title"/>
          </p:nvPr>
        </p:nvSpPr>
        <p:spPr>
          <a:xfrm>
            <a:off x="1984300" y="1475700"/>
            <a:ext cx="6446400" cy="123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5700" name="Google Shape;5700;p78"/>
          <p:cNvSpPr txBox="1">
            <a:spLocks noGrp="1"/>
          </p:cNvSpPr>
          <p:nvPr>
            <p:ph type="subTitle" idx="1"/>
          </p:nvPr>
        </p:nvSpPr>
        <p:spPr>
          <a:xfrm>
            <a:off x="1984300" y="2893346"/>
            <a:ext cx="64464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5701" name="Google Shape;5701;p78"/>
          <p:cNvGrpSpPr/>
          <p:nvPr/>
        </p:nvGrpSpPr>
        <p:grpSpPr>
          <a:xfrm>
            <a:off x="678535" y="3415717"/>
            <a:ext cx="1477318" cy="1188070"/>
            <a:chOff x="6557777" y="3393509"/>
            <a:chExt cx="1505163" cy="1210464"/>
          </a:xfrm>
        </p:grpSpPr>
        <p:grpSp>
          <p:nvGrpSpPr>
            <p:cNvPr id="5702" name="Google Shape;5702;p78"/>
            <p:cNvGrpSpPr/>
            <p:nvPr/>
          </p:nvGrpSpPr>
          <p:grpSpPr>
            <a:xfrm rot="-7411634">
              <a:off x="7073691" y="3594728"/>
              <a:ext cx="878596" cy="737393"/>
              <a:chOff x="1972724" y="1485900"/>
              <a:chExt cx="2143454" cy="1798727"/>
            </a:xfrm>
          </p:grpSpPr>
          <p:grpSp>
            <p:nvGrpSpPr>
              <p:cNvPr id="5703" name="Google Shape;5703;p78"/>
              <p:cNvGrpSpPr/>
              <p:nvPr/>
            </p:nvGrpSpPr>
            <p:grpSpPr>
              <a:xfrm>
                <a:off x="1985332" y="1485900"/>
                <a:ext cx="2130845" cy="1798727"/>
                <a:chOff x="1004757" y="781050"/>
                <a:chExt cx="2130845" cy="1798727"/>
              </a:xfrm>
            </p:grpSpPr>
            <p:sp>
              <p:nvSpPr>
                <p:cNvPr id="5704" name="Google Shape;5704;p78"/>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7" name="Google Shape;5707;p78"/>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78"/>
              <p:cNvGrpSpPr/>
              <p:nvPr/>
            </p:nvGrpSpPr>
            <p:grpSpPr>
              <a:xfrm>
                <a:off x="2197183" y="1658036"/>
                <a:ext cx="1660868" cy="1405169"/>
                <a:chOff x="1244283" y="953186"/>
                <a:chExt cx="1660868" cy="1405169"/>
              </a:xfrm>
            </p:grpSpPr>
            <p:sp>
              <p:nvSpPr>
                <p:cNvPr id="5711" name="Google Shape;5711;p78"/>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8"/>
              <p:cNvGrpSpPr/>
              <p:nvPr/>
            </p:nvGrpSpPr>
            <p:grpSpPr>
              <a:xfrm>
                <a:off x="2209269" y="1674151"/>
                <a:ext cx="1673933" cy="1401141"/>
                <a:chOff x="1256369" y="969301"/>
                <a:chExt cx="1673933" cy="1401141"/>
              </a:xfrm>
            </p:grpSpPr>
            <p:sp>
              <p:nvSpPr>
                <p:cNvPr id="5742" name="Google Shape;5742;p78"/>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8" name="Google Shape;5778;p78"/>
            <p:cNvGrpSpPr/>
            <p:nvPr/>
          </p:nvGrpSpPr>
          <p:grpSpPr>
            <a:xfrm rot="515495" flipH="1">
              <a:off x="6587278" y="4086596"/>
              <a:ext cx="834324" cy="457625"/>
              <a:chOff x="5287100" y="1496450"/>
              <a:chExt cx="2487823" cy="1364565"/>
            </a:xfrm>
          </p:grpSpPr>
          <p:sp>
            <p:nvSpPr>
              <p:cNvPr id="5779" name="Google Shape;5779;p78"/>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78"/>
              <p:cNvGrpSpPr/>
              <p:nvPr/>
            </p:nvGrpSpPr>
            <p:grpSpPr>
              <a:xfrm>
                <a:off x="5380061" y="1538705"/>
                <a:ext cx="2394862" cy="1262842"/>
                <a:chOff x="5380061" y="1538705"/>
                <a:chExt cx="2394862" cy="1262842"/>
              </a:xfrm>
            </p:grpSpPr>
            <p:sp>
              <p:nvSpPr>
                <p:cNvPr id="5781" name="Google Shape;5781;p78"/>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78"/>
              <p:cNvGrpSpPr/>
              <p:nvPr/>
            </p:nvGrpSpPr>
            <p:grpSpPr>
              <a:xfrm>
                <a:off x="5287100" y="1496450"/>
                <a:ext cx="2487809" cy="1364565"/>
                <a:chOff x="5287100" y="1496450"/>
                <a:chExt cx="2487809" cy="1364565"/>
              </a:xfrm>
            </p:grpSpPr>
            <p:sp>
              <p:nvSpPr>
                <p:cNvPr id="5784" name="Google Shape;5784;p78"/>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78"/>
              <p:cNvGrpSpPr/>
              <p:nvPr/>
            </p:nvGrpSpPr>
            <p:grpSpPr>
              <a:xfrm>
                <a:off x="5447564" y="1631666"/>
                <a:ext cx="2139560" cy="1109062"/>
                <a:chOff x="5447564" y="1631666"/>
                <a:chExt cx="2139560" cy="1109062"/>
              </a:xfrm>
            </p:grpSpPr>
            <p:sp>
              <p:nvSpPr>
                <p:cNvPr id="5787" name="Google Shape;5787;p78"/>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04"/>
        <p:cNvGrpSpPr/>
        <p:nvPr/>
      </p:nvGrpSpPr>
      <p:grpSpPr>
        <a:xfrm>
          <a:off x="0" y="0"/>
          <a:ext cx="0" cy="0"/>
          <a:chOff x="0" y="0"/>
          <a:chExt cx="0" cy="0"/>
        </a:xfrm>
      </p:grpSpPr>
      <p:sp>
        <p:nvSpPr>
          <p:cNvPr id="5805" name="Google Shape;5805;p79"/>
          <p:cNvSpPr txBox="1">
            <a:spLocks noGrp="1"/>
          </p:cNvSpPr>
          <p:nvPr>
            <p:ph type="title"/>
          </p:nvPr>
        </p:nvSpPr>
        <p:spPr>
          <a:xfrm flipH="1">
            <a:off x="3847500" y="1466850"/>
            <a:ext cx="3066900" cy="15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5806" name="Google Shape;5806;p79"/>
          <p:cNvSpPr txBox="1">
            <a:spLocks noGrp="1"/>
          </p:cNvSpPr>
          <p:nvPr>
            <p:ph type="title" idx="2"/>
          </p:nvPr>
        </p:nvSpPr>
        <p:spPr>
          <a:xfrm flipH="1">
            <a:off x="7060375" y="1637650"/>
            <a:ext cx="1218000" cy="18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807" name="Google Shape;5807;p79"/>
          <p:cNvSpPr txBox="1">
            <a:spLocks noGrp="1"/>
          </p:cNvSpPr>
          <p:nvPr>
            <p:ph type="subTitle" idx="1"/>
          </p:nvPr>
        </p:nvSpPr>
        <p:spPr>
          <a:xfrm flipH="1">
            <a:off x="3847500" y="2980350"/>
            <a:ext cx="3066900" cy="6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5808" name="Google Shape;5808;p79"/>
          <p:cNvGrpSpPr/>
          <p:nvPr/>
        </p:nvGrpSpPr>
        <p:grpSpPr>
          <a:xfrm flipH="1">
            <a:off x="770051" y="2151825"/>
            <a:ext cx="2619221" cy="1618527"/>
            <a:chOff x="3787149" y="3387875"/>
            <a:chExt cx="2086364" cy="1289355"/>
          </a:xfrm>
        </p:grpSpPr>
        <p:grpSp>
          <p:nvGrpSpPr>
            <p:cNvPr id="5809" name="Google Shape;5809;p79"/>
            <p:cNvGrpSpPr/>
            <p:nvPr/>
          </p:nvGrpSpPr>
          <p:grpSpPr>
            <a:xfrm>
              <a:off x="4223324" y="3387875"/>
              <a:ext cx="1650188" cy="1158439"/>
              <a:chOff x="4008865" y="3596903"/>
              <a:chExt cx="1812995" cy="1272731"/>
            </a:xfrm>
          </p:grpSpPr>
          <p:grpSp>
            <p:nvGrpSpPr>
              <p:cNvPr id="5810" name="Google Shape;5810;p79"/>
              <p:cNvGrpSpPr/>
              <p:nvPr/>
            </p:nvGrpSpPr>
            <p:grpSpPr>
              <a:xfrm>
                <a:off x="4061734" y="3897608"/>
                <a:ext cx="1629433" cy="972026"/>
                <a:chOff x="5529876" y="1262575"/>
                <a:chExt cx="3322662" cy="1982108"/>
              </a:xfrm>
            </p:grpSpPr>
            <p:sp>
              <p:nvSpPr>
                <p:cNvPr id="5811" name="Google Shape;5811;p79"/>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9"/>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9"/>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9"/>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5" name="Google Shape;5815;p79"/>
                <p:cNvGrpSpPr/>
                <p:nvPr/>
              </p:nvGrpSpPr>
              <p:grpSpPr>
                <a:xfrm>
                  <a:off x="5674463" y="1355808"/>
                  <a:ext cx="3052093" cy="1596639"/>
                  <a:chOff x="5674463" y="1355808"/>
                  <a:chExt cx="3052093" cy="1596639"/>
                </a:xfrm>
              </p:grpSpPr>
              <p:sp>
                <p:nvSpPr>
                  <p:cNvPr id="5816" name="Google Shape;5816;p79"/>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7" name="Google Shape;5817;p79"/>
                  <p:cNvGrpSpPr/>
                  <p:nvPr/>
                </p:nvGrpSpPr>
                <p:grpSpPr>
                  <a:xfrm>
                    <a:off x="8468419" y="2634819"/>
                    <a:ext cx="133076" cy="177453"/>
                    <a:chOff x="8468419" y="2634819"/>
                    <a:chExt cx="133076" cy="177453"/>
                  </a:xfrm>
                </p:grpSpPr>
                <p:sp>
                  <p:nvSpPr>
                    <p:cNvPr id="5818" name="Google Shape;5818;p79"/>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9"/>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9"/>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9"/>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9"/>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9"/>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9"/>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9"/>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9"/>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9"/>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9"/>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9"/>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9"/>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9"/>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9"/>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9"/>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9"/>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9"/>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9"/>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9"/>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9"/>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9"/>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9"/>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9"/>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9"/>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9"/>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9"/>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9"/>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9"/>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9"/>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9"/>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9"/>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9"/>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9"/>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9"/>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9"/>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9"/>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9"/>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9"/>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9"/>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9"/>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9"/>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9"/>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9"/>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9"/>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9"/>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9"/>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9"/>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9"/>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9"/>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9"/>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9"/>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9"/>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9"/>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9"/>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9"/>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9"/>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9"/>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9"/>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9"/>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9"/>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9"/>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9"/>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9"/>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9"/>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9"/>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9"/>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9"/>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9"/>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9"/>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9"/>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9"/>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9"/>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9"/>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79"/>
              <p:cNvGrpSpPr/>
              <p:nvPr/>
            </p:nvGrpSpPr>
            <p:grpSpPr>
              <a:xfrm>
                <a:off x="4008865" y="3596903"/>
                <a:ext cx="1812995" cy="579938"/>
                <a:chOff x="5963317" y="2571037"/>
                <a:chExt cx="2658740" cy="850473"/>
              </a:xfrm>
            </p:grpSpPr>
            <p:sp>
              <p:nvSpPr>
                <p:cNvPr id="5904" name="Google Shape;5904;p79"/>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9"/>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9"/>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9"/>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9"/>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9"/>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9"/>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9"/>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9"/>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9"/>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9"/>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9"/>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9"/>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9"/>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9"/>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9"/>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9"/>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9"/>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9"/>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9"/>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4" name="Google Shape;5934;p79"/>
            <p:cNvGrpSpPr/>
            <p:nvPr/>
          </p:nvGrpSpPr>
          <p:grpSpPr>
            <a:xfrm rot="515560" flipH="1">
              <a:off x="3824598" y="4020511"/>
              <a:ext cx="1059011" cy="580865"/>
              <a:chOff x="5287100" y="1496450"/>
              <a:chExt cx="2487823" cy="1364565"/>
            </a:xfrm>
          </p:grpSpPr>
          <p:sp>
            <p:nvSpPr>
              <p:cNvPr id="5935" name="Google Shape;5935;p79"/>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79"/>
              <p:cNvGrpSpPr/>
              <p:nvPr/>
            </p:nvGrpSpPr>
            <p:grpSpPr>
              <a:xfrm>
                <a:off x="5380061" y="1538705"/>
                <a:ext cx="2394862" cy="1262842"/>
                <a:chOff x="5380061" y="1538705"/>
                <a:chExt cx="2394862" cy="1262842"/>
              </a:xfrm>
            </p:grpSpPr>
            <p:sp>
              <p:nvSpPr>
                <p:cNvPr id="5937" name="Google Shape;5937;p79"/>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9"/>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9"/>
              <p:cNvGrpSpPr/>
              <p:nvPr/>
            </p:nvGrpSpPr>
            <p:grpSpPr>
              <a:xfrm>
                <a:off x="5287100" y="1496450"/>
                <a:ext cx="2487809" cy="1364565"/>
                <a:chOff x="5287100" y="1496450"/>
                <a:chExt cx="2487809" cy="1364565"/>
              </a:xfrm>
            </p:grpSpPr>
            <p:sp>
              <p:nvSpPr>
                <p:cNvPr id="5940" name="Google Shape;5940;p79"/>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9"/>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9"/>
              <p:cNvGrpSpPr/>
              <p:nvPr/>
            </p:nvGrpSpPr>
            <p:grpSpPr>
              <a:xfrm>
                <a:off x="5447564" y="1631666"/>
                <a:ext cx="2139560" cy="1109062"/>
                <a:chOff x="5447564" y="1631666"/>
                <a:chExt cx="2139560" cy="1109062"/>
              </a:xfrm>
            </p:grpSpPr>
            <p:sp>
              <p:nvSpPr>
                <p:cNvPr id="5943" name="Google Shape;5943;p79"/>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9"/>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9"/>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9"/>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9"/>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9"/>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9"/>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9"/>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9"/>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0"/>
        <p:cNvGrpSpPr/>
        <p:nvPr/>
      </p:nvGrpSpPr>
      <p:grpSpPr>
        <a:xfrm>
          <a:off x="0" y="0"/>
          <a:ext cx="0" cy="0"/>
          <a:chOff x="0" y="0"/>
          <a:chExt cx="0" cy="0"/>
        </a:xfrm>
      </p:grpSpPr>
      <p:sp>
        <p:nvSpPr>
          <p:cNvPr id="5961" name="Google Shape;5961;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Camembert properties</a:t>
            </a:r>
            <a:endParaRPr/>
          </a:p>
        </p:txBody>
      </p:sp>
      <p:grpSp>
        <p:nvGrpSpPr>
          <p:cNvPr id="5962" name="Google Shape;5962;p80"/>
          <p:cNvGrpSpPr/>
          <p:nvPr/>
        </p:nvGrpSpPr>
        <p:grpSpPr>
          <a:xfrm>
            <a:off x="873040" y="2157824"/>
            <a:ext cx="1854768" cy="1302139"/>
            <a:chOff x="5898054" y="2587146"/>
            <a:chExt cx="2676819" cy="1879260"/>
          </a:xfrm>
        </p:grpSpPr>
        <p:grpSp>
          <p:nvGrpSpPr>
            <p:cNvPr id="5963" name="Google Shape;5963;p80"/>
            <p:cNvGrpSpPr/>
            <p:nvPr/>
          </p:nvGrpSpPr>
          <p:grpSpPr>
            <a:xfrm>
              <a:off x="5976331" y="3031162"/>
              <a:ext cx="2405940" cy="1435244"/>
              <a:chOff x="5529876" y="1262575"/>
              <a:chExt cx="3322662" cy="1982108"/>
            </a:xfrm>
          </p:grpSpPr>
          <p:sp>
            <p:nvSpPr>
              <p:cNvPr id="5964" name="Google Shape;5964;p80"/>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0"/>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0"/>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0"/>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8" name="Google Shape;5968;p80"/>
              <p:cNvGrpSpPr/>
              <p:nvPr/>
            </p:nvGrpSpPr>
            <p:grpSpPr>
              <a:xfrm>
                <a:off x="5674463" y="1355808"/>
                <a:ext cx="3052093" cy="1596639"/>
                <a:chOff x="5674463" y="1355808"/>
                <a:chExt cx="3052093" cy="1596639"/>
              </a:xfrm>
            </p:grpSpPr>
            <p:sp>
              <p:nvSpPr>
                <p:cNvPr id="5969" name="Google Shape;5969;p80"/>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80"/>
                <p:cNvGrpSpPr/>
                <p:nvPr/>
              </p:nvGrpSpPr>
              <p:grpSpPr>
                <a:xfrm>
                  <a:off x="8468419" y="2634819"/>
                  <a:ext cx="133076" cy="177453"/>
                  <a:chOff x="8468419" y="2634819"/>
                  <a:chExt cx="133076" cy="177453"/>
                </a:xfrm>
              </p:grpSpPr>
              <p:sp>
                <p:nvSpPr>
                  <p:cNvPr id="5971" name="Google Shape;5971;p80"/>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0"/>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0"/>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0"/>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0"/>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0"/>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0"/>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0"/>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0"/>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0"/>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0"/>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0"/>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0"/>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0"/>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0"/>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0"/>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0"/>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0"/>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0"/>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0"/>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0"/>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0"/>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0"/>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0"/>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0"/>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0"/>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0"/>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0"/>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0"/>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0"/>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0"/>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0"/>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0"/>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0"/>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0"/>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0"/>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0"/>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0"/>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0"/>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0"/>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0"/>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0"/>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0"/>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0"/>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0"/>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0"/>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0"/>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0"/>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0"/>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0"/>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0"/>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0"/>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0"/>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0"/>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0"/>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0"/>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0"/>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0"/>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0"/>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0"/>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0"/>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0"/>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0"/>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0"/>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0"/>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0"/>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0"/>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0"/>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0"/>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0"/>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0"/>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0"/>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0"/>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0"/>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0"/>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0"/>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0"/>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0"/>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0"/>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0"/>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0"/>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0"/>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0"/>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0"/>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0"/>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6" name="Google Shape;6056;p80"/>
            <p:cNvGrpSpPr/>
            <p:nvPr/>
          </p:nvGrpSpPr>
          <p:grpSpPr>
            <a:xfrm>
              <a:off x="5898054" y="2587146"/>
              <a:ext cx="2676819" cy="856256"/>
              <a:chOff x="5963317" y="2571037"/>
              <a:chExt cx="2658740" cy="850473"/>
            </a:xfrm>
          </p:grpSpPr>
          <p:sp>
            <p:nvSpPr>
              <p:cNvPr id="6057" name="Google Shape;6057;p80"/>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0"/>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0"/>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0"/>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0"/>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0"/>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0"/>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0"/>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0"/>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0"/>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0"/>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0"/>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0"/>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0"/>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0"/>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0"/>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0"/>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0"/>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0"/>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0"/>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0"/>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0"/>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0"/>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0"/>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0"/>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0"/>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0"/>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0"/>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0"/>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0"/>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87" name="Google Shape;6087;p80"/>
          <p:cNvSpPr/>
          <p:nvPr/>
        </p:nvSpPr>
        <p:spPr>
          <a:xfrm>
            <a:off x="5674614" y="1646373"/>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48%</a:t>
            </a:r>
            <a:endParaRPr sz="3000" b="1">
              <a:solidFill>
                <a:schemeClr val="lt1"/>
              </a:solidFill>
              <a:latin typeface="Delius Swash Caps"/>
              <a:ea typeface="Delius Swash Caps"/>
              <a:cs typeface="Delius Swash Caps"/>
              <a:sym typeface="Delius Swash Caps"/>
            </a:endParaRPr>
          </a:p>
        </p:txBody>
      </p:sp>
      <p:sp>
        <p:nvSpPr>
          <p:cNvPr id="6088" name="Google Shape;6088;p80"/>
          <p:cNvSpPr txBox="1"/>
          <p:nvPr/>
        </p:nvSpPr>
        <p:spPr>
          <a:xfrm flipH="1">
            <a:off x="6866224" y="1680325"/>
            <a:ext cx="1564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Saturn</a:t>
            </a:r>
            <a:endParaRPr sz="2200" b="1">
              <a:solidFill>
                <a:schemeClr val="lt1"/>
              </a:solidFill>
              <a:latin typeface="Delius Swash Caps"/>
              <a:ea typeface="Delius Swash Caps"/>
              <a:cs typeface="Delius Swash Caps"/>
              <a:sym typeface="Delius Swash Caps"/>
            </a:endParaRPr>
          </a:p>
        </p:txBody>
      </p:sp>
      <p:sp>
        <p:nvSpPr>
          <p:cNvPr id="6089" name="Google Shape;6089;p80"/>
          <p:cNvSpPr txBox="1"/>
          <p:nvPr/>
        </p:nvSpPr>
        <p:spPr>
          <a:xfrm flipH="1">
            <a:off x="6866226" y="1999974"/>
            <a:ext cx="1564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It’s a gas giant with several rings</a:t>
            </a:r>
            <a:endParaRPr sz="1200">
              <a:solidFill>
                <a:schemeClr val="lt1"/>
              </a:solidFill>
              <a:latin typeface="Poppins Medium"/>
              <a:ea typeface="Poppins Medium"/>
              <a:cs typeface="Poppins Medium"/>
              <a:sym typeface="Poppins Medium"/>
            </a:endParaRPr>
          </a:p>
        </p:txBody>
      </p:sp>
      <p:sp>
        <p:nvSpPr>
          <p:cNvPr id="6090" name="Google Shape;6090;p80"/>
          <p:cNvSpPr/>
          <p:nvPr/>
        </p:nvSpPr>
        <p:spPr>
          <a:xfrm>
            <a:off x="5674614" y="3106473"/>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32%</a:t>
            </a:r>
            <a:endParaRPr sz="3000" b="1">
              <a:solidFill>
                <a:schemeClr val="lt1"/>
              </a:solidFill>
              <a:latin typeface="Delius Swash Caps"/>
              <a:ea typeface="Delius Swash Caps"/>
              <a:cs typeface="Delius Swash Caps"/>
              <a:sym typeface="Delius Swash Caps"/>
            </a:endParaRPr>
          </a:p>
        </p:txBody>
      </p:sp>
      <p:sp>
        <p:nvSpPr>
          <p:cNvPr id="6091" name="Google Shape;6091;p80"/>
          <p:cNvSpPr txBox="1"/>
          <p:nvPr/>
        </p:nvSpPr>
        <p:spPr>
          <a:xfrm flipH="1">
            <a:off x="6866224" y="3140325"/>
            <a:ext cx="1564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Jupiter</a:t>
            </a:r>
            <a:endParaRPr sz="2200" b="1">
              <a:solidFill>
                <a:schemeClr val="lt1"/>
              </a:solidFill>
              <a:latin typeface="Delius Swash Caps"/>
              <a:ea typeface="Delius Swash Caps"/>
              <a:cs typeface="Delius Swash Caps"/>
              <a:sym typeface="Delius Swash Caps"/>
            </a:endParaRPr>
          </a:p>
        </p:txBody>
      </p:sp>
      <p:sp>
        <p:nvSpPr>
          <p:cNvPr id="6092" name="Google Shape;6092;p80"/>
          <p:cNvSpPr txBox="1"/>
          <p:nvPr/>
        </p:nvSpPr>
        <p:spPr>
          <a:xfrm flipH="1">
            <a:off x="6866226" y="3459974"/>
            <a:ext cx="1564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It’s the biggest planet of them all</a:t>
            </a:r>
            <a:endParaRPr sz="1200">
              <a:solidFill>
                <a:schemeClr val="lt1"/>
              </a:solidFill>
              <a:latin typeface="Poppins Medium"/>
              <a:ea typeface="Poppins Medium"/>
              <a:cs typeface="Poppins Medium"/>
              <a:sym typeface="Poppins Medium"/>
            </a:endParaRPr>
          </a:p>
        </p:txBody>
      </p:sp>
      <p:sp>
        <p:nvSpPr>
          <p:cNvPr id="6093" name="Google Shape;6093;p80"/>
          <p:cNvSpPr/>
          <p:nvPr/>
        </p:nvSpPr>
        <p:spPr>
          <a:xfrm>
            <a:off x="2864464" y="1646373"/>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7%</a:t>
            </a:r>
            <a:endParaRPr sz="3000" b="1">
              <a:solidFill>
                <a:schemeClr val="lt1"/>
              </a:solidFill>
              <a:latin typeface="Delius Swash Caps"/>
              <a:ea typeface="Delius Swash Caps"/>
              <a:cs typeface="Delius Swash Caps"/>
              <a:sym typeface="Delius Swash Caps"/>
            </a:endParaRPr>
          </a:p>
        </p:txBody>
      </p:sp>
      <p:sp>
        <p:nvSpPr>
          <p:cNvPr id="6094" name="Google Shape;6094;p80"/>
          <p:cNvSpPr txBox="1"/>
          <p:nvPr/>
        </p:nvSpPr>
        <p:spPr>
          <a:xfrm flipH="1">
            <a:off x="4055948" y="1680325"/>
            <a:ext cx="1564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6095" name="Google Shape;6095;p80"/>
          <p:cNvSpPr txBox="1"/>
          <p:nvPr/>
        </p:nvSpPr>
        <p:spPr>
          <a:xfrm flipH="1">
            <a:off x="4055949" y="1999974"/>
            <a:ext cx="1564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It’s the closest planet to the Sun</a:t>
            </a:r>
            <a:endParaRPr sz="1200">
              <a:solidFill>
                <a:schemeClr val="lt1"/>
              </a:solidFill>
              <a:latin typeface="Poppins Medium"/>
              <a:ea typeface="Poppins Medium"/>
              <a:cs typeface="Poppins Medium"/>
              <a:sym typeface="Poppins Medium"/>
            </a:endParaRPr>
          </a:p>
        </p:txBody>
      </p:sp>
      <p:sp>
        <p:nvSpPr>
          <p:cNvPr id="6096" name="Google Shape;6096;p80"/>
          <p:cNvSpPr/>
          <p:nvPr/>
        </p:nvSpPr>
        <p:spPr>
          <a:xfrm>
            <a:off x="2864464" y="3106473"/>
            <a:ext cx="1054800" cy="895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Delius Swash Caps"/>
                <a:ea typeface="Delius Swash Caps"/>
                <a:cs typeface="Delius Swash Caps"/>
                <a:sym typeface="Delius Swash Caps"/>
              </a:rPr>
              <a:t>13%</a:t>
            </a:r>
            <a:endParaRPr sz="3000" b="1">
              <a:solidFill>
                <a:schemeClr val="lt1"/>
              </a:solidFill>
              <a:latin typeface="Delius Swash Caps"/>
              <a:ea typeface="Delius Swash Caps"/>
              <a:cs typeface="Delius Swash Caps"/>
              <a:sym typeface="Delius Swash Caps"/>
            </a:endParaRPr>
          </a:p>
        </p:txBody>
      </p:sp>
      <p:sp>
        <p:nvSpPr>
          <p:cNvPr id="6097" name="Google Shape;6097;p80"/>
          <p:cNvSpPr txBox="1"/>
          <p:nvPr/>
        </p:nvSpPr>
        <p:spPr>
          <a:xfrm flipH="1">
            <a:off x="4055948" y="3140326"/>
            <a:ext cx="1564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6098" name="Google Shape;6098;p80"/>
          <p:cNvSpPr txBox="1"/>
          <p:nvPr/>
        </p:nvSpPr>
        <p:spPr>
          <a:xfrm flipH="1">
            <a:off x="4055949" y="3459975"/>
            <a:ext cx="1564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Mars is a very cold place</a:t>
            </a:r>
            <a:endParaRPr sz="1200">
              <a:solidFill>
                <a:schemeClr val="lt1"/>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6"/>
          <p:cNvSpPr txBox="1">
            <a:spLocks noGrp="1"/>
          </p:cNvSpPr>
          <p:nvPr>
            <p:ph type="title"/>
          </p:nvPr>
        </p:nvSpPr>
        <p:spPr>
          <a:xfrm>
            <a:off x="2229600" y="1438525"/>
            <a:ext cx="3241200" cy="27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Poppins"/>
                <a:ea typeface="Poppins"/>
                <a:cs typeface="Poppins"/>
                <a:sym typeface="Poppins"/>
              </a:rPr>
              <a:t>Equipe</a:t>
            </a:r>
            <a:endParaRPr sz="4000">
              <a:latin typeface="Poppins"/>
              <a:ea typeface="Poppins"/>
              <a:cs typeface="Poppins"/>
              <a:sym typeface="Poppins"/>
            </a:endParaRPr>
          </a:p>
          <a:p>
            <a:pPr marL="0" lvl="0" indent="0" algn="l" rtl="0">
              <a:spcBef>
                <a:spcPts val="0"/>
              </a:spcBef>
              <a:spcAft>
                <a:spcPts val="0"/>
              </a:spcAft>
              <a:buNone/>
            </a:pPr>
            <a:r>
              <a:rPr lang="en" sz="4000">
                <a:latin typeface="Poppins"/>
                <a:ea typeface="Poppins"/>
                <a:cs typeface="Poppins"/>
                <a:sym typeface="Poppins"/>
              </a:rPr>
              <a:t>et</a:t>
            </a:r>
            <a:endParaRPr sz="4000">
              <a:latin typeface="Poppins"/>
              <a:ea typeface="Poppins"/>
              <a:cs typeface="Poppins"/>
              <a:sym typeface="Poppins"/>
            </a:endParaRPr>
          </a:p>
          <a:p>
            <a:pPr marL="0" lvl="0" indent="0" algn="l" rtl="0">
              <a:spcBef>
                <a:spcPts val="0"/>
              </a:spcBef>
              <a:spcAft>
                <a:spcPts val="0"/>
              </a:spcAft>
              <a:buNone/>
            </a:pPr>
            <a:r>
              <a:rPr lang="en" sz="4000">
                <a:latin typeface="Poppins"/>
                <a:ea typeface="Poppins"/>
                <a:cs typeface="Poppins"/>
                <a:sym typeface="Poppins"/>
              </a:rPr>
              <a:t>parties prenantes</a:t>
            </a:r>
            <a:endParaRPr sz="4000">
              <a:latin typeface="Poppins"/>
              <a:ea typeface="Poppins"/>
              <a:cs typeface="Poppins"/>
              <a:sym typeface="Poppins"/>
            </a:endParaRPr>
          </a:p>
        </p:txBody>
      </p:sp>
      <p:sp>
        <p:nvSpPr>
          <p:cNvPr id="1617" name="Google Shape;1617;p36"/>
          <p:cNvSpPr txBox="1">
            <a:spLocks noGrp="1"/>
          </p:cNvSpPr>
          <p:nvPr>
            <p:ph type="title" idx="2"/>
          </p:nvPr>
        </p:nvSpPr>
        <p:spPr>
          <a:xfrm>
            <a:off x="819425" y="1664250"/>
            <a:ext cx="1218000" cy="97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618" name="Google Shape;1618;p36"/>
          <p:cNvPicPr preferRelativeResize="0"/>
          <p:nvPr/>
        </p:nvPicPr>
        <p:blipFill>
          <a:blip r:embed="rId3">
            <a:alphaModFix/>
          </a:blip>
          <a:stretch>
            <a:fillRect/>
          </a:stretch>
        </p:blipFill>
        <p:spPr>
          <a:xfrm>
            <a:off x="5610125" y="873185"/>
            <a:ext cx="2736450" cy="231988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2"/>
        <p:cNvGrpSpPr/>
        <p:nvPr/>
      </p:nvGrpSpPr>
      <p:grpSpPr>
        <a:xfrm>
          <a:off x="0" y="0"/>
          <a:ext cx="0" cy="0"/>
          <a:chOff x="0" y="0"/>
          <a:chExt cx="0" cy="0"/>
        </a:xfrm>
      </p:grpSpPr>
      <p:sp>
        <p:nvSpPr>
          <p:cNvPr id="6103" name="Google Shape;6103;p81"/>
          <p:cNvSpPr txBox="1">
            <a:spLocks noGrp="1"/>
          </p:cNvSpPr>
          <p:nvPr>
            <p:ph type="subTitle" idx="1"/>
          </p:nvPr>
        </p:nvSpPr>
        <p:spPr>
          <a:xfrm>
            <a:off x="2969400" y="1297500"/>
            <a:ext cx="4105200" cy="4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6104" name="Google Shape;6104;p81"/>
          <p:cNvSpPr txBox="1">
            <a:spLocks noGrp="1"/>
          </p:cNvSpPr>
          <p:nvPr>
            <p:ph type="title"/>
          </p:nvPr>
        </p:nvSpPr>
        <p:spPr>
          <a:xfrm>
            <a:off x="2969400" y="539500"/>
            <a:ext cx="4105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6105" name="Google Shape;6105;p81"/>
          <p:cNvSpPr txBox="1">
            <a:spLocks noGrp="1"/>
          </p:cNvSpPr>
          <p:nvPr>
            <p:ph type="title" idx="2"/>
          </p:nvPr>
        </p:nvSpPr>
        <p:spPr>
          <a:xfrm>
            <a:off x="3639100" y="1980332"/>
            <a:ext cx="4105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6106" name="Google Shape;6106;p81"/>
          <p:cNvSpPr txBox="1">
            <a:spLocks noGrp="1"/>
          </p:cNvSpPr>
          <p:nvPr>
            <p:ph type="subTitle" idx="3"/>
          </p:nvPr>
        </p:nvSpPr>
        <p:spPr>
          <a:xfrm>
            <a:off x="3639100" y="2740900"/>
            <a:ext cx="4105200" cy="4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6107" name="Google Shape;6107;p81"/>
          <p:cNvSpPr txBox="1">
            <a:spLocks noGrp="1"/>
          </p:cNvSpPr>
          <p:nvPr>
            <p:ph type="title" idx="4"/>
          </p:nvPr>
        </p:nvSpPr>
        <p:spPr>
          <a:xfrm>
            <a:off x="4308800" y="3421163"/>
            <a:ext cx="4105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6108" name="Google Shape;6108;p81"/>
          <p:cNvSpPr txBox="1">
            <a:spLocks noGrp="1"/>
          </p:cNvSpPr>
          <p:nvPr>
            <p:ph type="subTitle" idx="5"/>
          </p:nvPr>
        </p:nvSpPr>
        <p:spPr>
          <a:xfrm>
            <a:off x="4308800" y="4184300"/>
            <a:ext cx="4105200" cy="4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grpSp>
        <p:nvGrpSpPr>
          <p:cNvPr id="6109" name="Google Shape;6109;p81"/>
          <p:cNvGrpSpPr/>
          <p:nvPr/>
        </p:nvGrpSpPr>
        <p:grpSpPr>
          <a:xfrm>
            <a:off x="781523" y="2234358"/>
            <a:ext cx="2331122" cy="1642907"/>
            <a:chOff x="713223" y="2972534"/>
            <a:chExt cx="2227967" cy="1570207"/>
          </a:xfrm>
        </p:grpSpPr>
        <p:grpSp>
          <p:nvGrpSpPr>
            <p:cNvPr id="6110" name="Google Shape;6110;p81"/>
            <p:cNvGrpSpPr/>
            <p:nvPr/>
          </p:nvGrpSpPr>
          <p:grpSpPr>
            <a:xfrm rot="-239813">
              <a:off x="946888" y="3353032"/>
              <a:ext cx="1954297" cy="1123200"/>
              <a:chOff x="-4339725" y="2937568"/>
              <a:chExt cx="2929442" cy="1736969"/>
            </a:xfrm>
          </p:grpSpPr>
          <p:sp>
            <p:nvSpPr>
              <p:cNvPr id="6111" name="Google Shape;6111;p81"/>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6112" name="Google Shape;6112;p81"/>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4" name="Google Shape;6114;p81"/>
              <p:cNvGrpSpPr/>
              <p:nvPr/>
            </p:nvGrpSpPr>
            <p:grpSpPr>
              <a:xfrm>
                <a:off x="-2682139" y="3773966"/>
                <a:ext cx="1205039" cy="869357"/>
                <a:chOff x="-2077217" y="3407068"/>
                <a:chExt cx="1722222" cy="1242471"/>
              </a:xfrm>
            </p:grpSpPr>
            <p:sp>
              <p:nvSpPr>
                <p:cNvPr id="6115" name="Google Shape;6115;p81"/>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1"/>
              <p:cNvGrpSpPr/>
              <p:nvPr/>
            </p:nvGrpSpPr>
            <p:grpSpPr>
              <a:xfrm>
                <a:off x="-4279808" y="4036059"/>
                <a:ext cx="1450796" cy="607056"/>
                <a:chOff x="-2735093" y="3188771"/>
                <a:chExt cx="2073454" cy="867594"/>
              </a:xfrm>
            </p:grpSpPr>
            <p:sp>
              <p:nvSpPr>
                <p:cNvPr id="6118" name="Google Shape;6118;p81"/>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1"/>
              <p:cNvGrpSpPr/>
              <p:nvPr/>
            </p:nvGrpSpPr>
            <p:grpSpPr>
              <a:xfrm>
                <a:off x="-4313772" y="3677183"/>
                <a:ext cx="1497921" cy="950437"/>
                <a:chOff x="-2783634" y="2675871"/>
                <a:chExt cx="2140805" cy="1358349"/>
              </a:xfrm>
            </p:grpSpPr>
            <p:sp>
              <p:nvSpPr>
                <p:cNvPr id="6121" name="Google Shape;6121;p81"/>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81"/>
                <p:cNvGrpSpPr/>
                <p:nvPr/>
              </p:nvGrpSpPr>
              <p:grpSpPr>
                <a:xfrm>
                  <a:off x="-2783634" y="2675871"/>
                  <a:ext cx="2130033" cy="1358349"/>
                  <a:chOff x="-2783634" y="2675871"/>
                  <a:chExt cx="2130033" cy="1358349"/>
                </a:xfrm>
              </p:grpSpPr>
              <p:sp>
                <p:nvSpPr>
                  <p:cNvPr id="6126" name="Google Shape;6126;p81"/>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81"/>
                  <p:cNvGrpSpPr/>
                  <p:nvPr/>
                </p:nvGrpSpPr>
                <p:grpSpPr>
                  <a:xfrm>
                    <a:off x="-2783634" y="2675871"/>
                    <a:ext cx="2130033" cy="1358349"/>
                    <a:chOff x="-2783634" y="2675871"/>
                    <a:chExt cx="2130033" cy="1358349"/>
                  </a:xfrm>
                </p:grpSpPr>
                <p:sp>
                  <p:nvSpPr>
                    <p:cNvPr id="6128" name="Google Shape;6128;p81"/>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81"/>
                    <p:cNvGrpSpPr/>
                    <p:nvPr/>
                  </p:nvGrpSpPr>
                  <p:grpSpPr>
                    <a:xfrm>
                      <a:off x="-2783634" y="2720761"/>
                      <a:ext cx="2130033" cy="1313458"/>
                      <a:chOff x="-2783634" y="2720761"/>
                      <a:chExt cx="2130033" cy="1313458"/>
                    </a:xfrm>
                  </p:grpSpPr>
                  <p:sp>
                    <p:nvSpPr>
                      <p:cNvPr id="6130" name="Google Shape;6130;p81"/>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81"/>
                      <p:cNvGrpSpPr/>
                      <p:nvPr/>
                    </p:nvGrpSpPr>
                    <p:grpSpPr>
                      <a:xfrm>
                        <a:off x="-2783634" y="2720761"/>
                        <a:ext cx="2130033" cy="1313458"/>
                        <a:chOff x="-2783634" y="2720761"/>
                        <a:chExt cx="2130033" cy="1313458"/>
                      </a:xfrm>
                    </p:grpSpPr>
                    <p:sp>
                      <p:nvSpPr>
                        <p:cNvPr id="6132" name="Google Shape;6132;p81"/>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81"/>
                        <p:cNvGrpSpPr/>
                        <p:nvPr/>
                      </p:nvGrpSpPr>
                      <p:grpSpPr>
                        <a:xfrm>
                          <a:off x="-2783634" y="2720761"/>
                          <a:ext cx="2130033" cy="1313458"/>
                          <a:chOff x="-2783634" y="2720761"/>
                          <a:chExt cx="2130033" cy="1313458"/>
                        </a:xfrm>
                      </p:grpSpPr>
                      <p:sp>
                        <p:nvSpPr>
                          <p:cNvPr id="6134" name="Google Shape;6134;p81"/>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6137" name="Google Shape;6137;p81"/>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81"/>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81"/>
              <p:cNvGrpSpPr/>
              <p:nvPr/>
            </p:nvGrpSpPr>
            <p:grpSpPr>
              <a:xfrm>
                <a:off x="-3159076" y="3085082"/>
                <a:ext cx="1676393" cy="1516753"/>
                <a:chOff x="-2766211" y="2422526"/>
                <a:chExt cx="2395873" cy="2167719"/>
              </a:xfrm>
            </p:grpSpPr>
            <p:sp>
              <p:nvSpPr>
                <p:cNvPr id="6143" name="Google Shape;6143;p81"/>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1"/>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1"/>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1"/>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1"/>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1"/>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1"/>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1"/>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1"/>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1"/>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1"/>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1"/>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1"/>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1"/>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1"/>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1"/>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1"/>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1"/>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1"/>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1"/>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1"/>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1"/>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1"/>
              <p:cNvGrpSpPr/>
              <p:nvPr/>
            </p:nvGrpSpPr>
            <p:grpSpPr>
              <a:xfrm>
                <a:off x="-4303061" y="3700435"/>
                <a:ext cx="1411160" cy="937847"/>
                <a:chOff x="-2768326" y="2709103"/>
                <a:chExt cx="2016808" cy="1340355"/>
              </a:xfrm>
            </p:grpSpPr>
            <p:sp>
              <p:nvSpPr>
                <p:cNvPr id="6302" name="Google Shape;6302;p81"/>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1"/>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1"/>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1"/>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1"/>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1"/>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1"/>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1"/>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1"/>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1"/>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1"/>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1"/>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1"/>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1"/>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1"/>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1"/>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1"/>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1"/>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1"/>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1"/>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1" name="Google Shape;6351;p81"/>
            <p:cNvGrpSpPr/>
            <p:nvPr/>
          </p:nvGrpSpPr>
          <p:grpSpPr>
            <a:xfrm rot="-439901">
              <a:off x="754241" y="3101015"/>
              <a:ext cx="2067276" cy="718070"/>
              <a:chOff x="573275" y="847000"/>
              <a:chExt cx="2050400" cy="739575"/>
            </a:xfrm>
          </p:grpSpPr>
          <p:sp>
            <p:nvSpPr>
              <p:cNvPr id="6352" name="Google Shape;6352;p81"/>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1"/>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1"/>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1"/>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1"/>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1"/>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1"/>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1"/>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1"/>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1"/>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87"/>
        <p:cNvGrpSpPr/>
        <p:nvPr/>
      </p:nvGrpSpPr>
      <p:grpSpPr>
        <a:xfrm>
          <a:off x="0" y="0"/>
          <a:ext cx="0" cy="0"/>
          <a:chOff x="0" y="0"/>
          <a:chExt cx="0" cy="0"/>
        </a:xfrm>
      </p:grpSpPr>
      <p:sp>
        <p:nvSpPr>
          <p:cNvPr id="6388" name="Google Shape;6388;p82"/>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6389" name="Google Shape;6389;p82"/>
          <p:cNvSpPr txBox="1">
            <a:spLocks noGrp="1"/>
          </p:cNvSpPr>
          <p:nvPr>
            <p:ph type="title"/>
          </p:nvPr>
        </p:nvSpPr>
        <p:spPr>
          <a:xfrm>
            <a:off x="2859875" y="1237600"/>
            <a:ext cx="1090500" cy="9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a:t>
            </a:r>
            <a:endParaRPr/>
          </a:p>
        </p:txBody>
      </p:sp>
      <p:sp>
        <p:nvSpPr>
          <p:cNvPr id="6390" name="Google Shape;6390;p82"/>
          <p:cNvSpPr txBox="1">
            <a:spLocks noGrp="1"/>
          </p:cNvSpPr>
          <p:nvPr>
            <p:ph type="subTitle" idx="1"/>
          </p:nvPr>
        </p:nvSpPr>
        <p:spPr>
          <a:xfrm>
            <a:off x="4101923" y="1534475"/>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6391" name="Google Shape;6391;p82"/>
          <p:cNvSpPr txBox="1">
            <a:spLocks noGrp="1"/>
          </p:cNvSpPr>
          <p:nvPr>
            <p:ph type="subTitle" idx="3"/>
          </p:nvPr>
        </p:nvSpPr>
        <p:spPr>
          <a:xfrm>
            <a:off x="4101923" y="1237572"/>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392" name="Google Shape;6392;p82"/>
          <p:cNvSpPr txBox="1">
            <a:spLocks noGrp="1"/>
          </p:cNvSpPr>
          <p:nvPr>
            <p:ph type="title" idx="4"/>
          </p:nvPr>
        </p:nvSpPr>
        <p:spPr>
          <a:xfrm>
            <a:off x="3648125" y="2420313"/>
            <a:ext cx="1090500" cy="9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a:t>
            </a:r>
            <a:endParaRPr/>
          </a:p>
        </p:txBody>
      </p:sp>
      <p:sp>
        <p:nvSpPr>
          <p:cNvPr id="6393" name="Google Shape;6393;p82"/>
          <p:cNvSpPr txBox="1">
            <a:spLocks noGrp="1"/>
          </p:cNvSpPr>
          <p:nvPr>
            <p:ph type="subTitle" idx="5"/>
          </p:nvPr>
        </p:nvSpPr>
        <p:spPr>
          <a:xfrm>
            <a:off x="4890173" y="2717188"/>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6394" name="Google Shape;6394;p82"/>
          <p:cNvSpPr txBox="1">
            <a:spLocks noGrp="1"/>
          </p:cNvSpPr>
          <p:nvPr>
            <p:ph type="subTitle" idx="6"/>
          </p:nvPr>
        </p:nvSpPr>
        <p:spPr>
          <a:xfrm>
            <a:off x="4890173" y="2420310"/>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395" name="Google Shape;6395;p82"/>
          <p:cNvSpPr txBox="1">
            <a:spLocks noGrp="1"/>
          </p:cNvSpPr>
          <p:nvPr>
            <p:ph type="title" idx="7"/>
          </p:nvPr>
        </p:nvSpPr>
        <p:spPr>
          <a:xfrm>
            <a:off x="4436375" y="3603025"/>
            <a:ext cx="1090500" cy="9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6396" name="Google Shape;6396;p82"/>
          <p:cNvSpPr txBox="1">
            <a:spLocks noGrp="1"/>
          </p:cNvSpPr>
          <p:nvPr>
            <p:ph type="subTitle" idx="8"/>
          </p:nvPr>
        </p:nvSpPr>
        <p:spPr>
          <a:xfrm>
            <a:off x="5678423" y="3899900"/>
            <a:ext cx="21822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6397" name="Google Shape;6397;p82"/>
          <p:cNvSpPr txBox="1">
            <a:spLocks noGrp="1"/>
          </p:cNvSpPr>
          <p:nvPr>
            <p:ph type="subTitle" idx="9"/>
          </p:nvPr>
        </p:nvSpPr>
        <p:spPr>
          <a:xfrm>
            <a:off x="5678423" y="3603022"/>
            <a:ext cx="218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grpSp>
        <p:nvGrpSpPr>
          <p:cNvPr id="6398" name="Google Shape;6398;p82"/>
          <p:cNvGrpSpPr/>
          <p:nvPr/>
        </p:nvGrpSpPr>
        <p:grpSpPr>
          <a:xfrm>
            <a:off x="1283375" y="1578100"/>
            <a:ext cx="1576500" cy="229500"/>
            <a:chOff x="1283375" y="1578100"/>
            <a:chExt cx="1576500" cy="229500"/>
          </a:xfrm>
        </p:grpSpPr>
        <p:cxnSp>
          <p:nvCxnSpPr>
            <p:cNvPr id="6399" name="Google Shape;6399;p82"/>
            <p:cNvCxnSpPr/>
            <p:nvPr/>
          </p:nvCxnSpPr>
          <p:spPr>
            <a:xfrm rot="10800000">
              <a:off x="1283375" y="1692850"/>
              <a:ext cx="1576500" cy="0"/>
            </a:xfrm>
            <a:prstGeom prst="straightConnector1">
              <a:avLst/>
            </a:prstGeom>
            <a:noFill/>
            <a:ln w="19050" cap="flat" cmpd="sng">
              <a:solidFill>
                <a:schemeClr val="dk2"/>
              </a:solidFill>
              <a:prstDash val="solid"/>
              <a:round/>
              <a:headEnd type="none" w="med" len="med"/>
              <a:tailEnd type="none" w="med" len="med"/>
            </a:ln>
          </p:spPr>
        </p:cxnSp>
        <p:sp>
          <p:nvSpPr>
            <p:cNvPr id="6400" name="Google Shape;6400;p82"/>
            <p:cNvSpPr/>
            <p:nvPr/>
          </p:nvSpPr>
          <p:spPr>
            <a:xfrm>
              <a:off x="1283375" y="1578100"/>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684992" y="1578100"/>
              <a:ext cx="229500" cy="229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2086608" y="1578100"/>
              <a:ext cx="229500" cy="229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2488225" y="1578100"/>
              <a:ext cx="229500" cy="229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2"/>
          <p:cNvGrpSpPr/>
          <p:nvPr/>
        </p:nvGrpSpPr>
        <p:grpSpPr>
          <a:xfrm>
            <a:off x="2071625" y="2760813"/>
            <a:ext cx="1576500" cy="229500"/>
            <a:chOff x="1283375" y="2760813"/>
            <a:chExt cx="1576500" cy="229500"/>
          </a:xfrm>
        </p:grpSpPr>
        <p:cxnSp>
          <p:nvCxnSpPr>
            <p:cNvPr id="6405" name="Google Shape;6405;p82"/>
            <p:cNvCxnSpPr/>
            <p:nvPr/>
          </p:nvCxnSpPr>
          <p:spPr>
            <a:xfrm rot="10800000">
              <a:off x="1283375" y="2875563"/>
              <a:ext cx="1576500" cy="0"/>
            </a:xfrm>
            <a:prstGeom prst="straightConnector1">
              <a:avLst/>
            </a:prstGeom>
            <a:noFill/>
            <a:ln w="19050" cap="flat" cmpd="sng">
              <a:solidFill>
                <a:schemeClr val="dk2"/>
              </a:solidFill>
              <a:prstDash val="solid"/>
              <a:round/>
              <a:headEnd type="none" w="med" len="med"/>
              <a:tailEnd type="none" w="med" len="med"/>
            </a:ln>
          </p:spPr>
        </p:cxnSp>
        <p:sp>
          <p:nvSpPr>
            <p:cNvPr id="6406" name="Google Shape;6406;p82"/>
            <p:cNvSpPr/>
            <p:nvPr/>
          </p:nvSpPr>
          <p:spPr>
            <a:xfrm>
              <a:off x="1283375" y="2760813"/>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2"/>
            <p:cNvSpPr/>
            <p:nvPr/>
          </p:nvSpPr>
          <p:spPr>
            <a:xfrm>
              <a:off x="1684992" y="2760813"/>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2"/>
            <p:cNvSpPr/>
            <p:nvPr/>
          </p:nvSpPr>
          <p:spPr>
            <a:xfrm>
              <a:off x="2086608" y="2760813"/>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2488225" y="2760813"/>
              <a:ext cx="229500" cy="229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2"/>
          <p:cNvGrpSpPr/>
          <p:nvPr/>
        </p:nvGrpSpPr>
        <p:grpSpPr>
          <a:xfrm>
            <a:off x="2859875" y="3943550"/>
            <a:ext cx="1576500" cy="229500"/>
            <a:chOff x="1283375" y="3943550"/>
            <a:chExt cx="1576500" cy="229500"/>
          </a:xfrm>
        </p:grpSpPr>
        <p:cxnSp>
          <p:nvCxnSpPr>
            <p:cNvPr id="6411" name="Google Shape;6411;p82"/>
            <p:cNvCxnSpPr/>
            <p:nvPr/>
          </p:nvCxnSpPr>
          <p:spPr>
            <a:xfrm rot="10800000">
              <a:off x="1283375" y="4058300"/>
              <a:ext cx="1576500" cy="0"/>
            </a:xfrm>
            <a:prstGeom prst="straightConnector1">
              <a:avLst/>
            </a:prstGeom>
            <a:noFill/>
            <a:ln w="19050" cap="flat" cmpd="sng">
              <a:solidFill>
                <a:schemeClr val="dk2"/>
              </a:solidFill>
              <a:prstDash val="solid"/>
              <a:round/>
              <a:headEnd type="none" w="med" len="med"/>
              <a:tailEnd type="none" w="med" len="med"/>
            </a:ln>
          </p:spPr>
        </p:cxnSp>
        <p:sp>
          <p:nvSpPr>
            <p:cNvPr id="6412" name="Google Shape;6412;p82"/>
            <p:cNvSpPr/>
            <p:nvPr/>
          </p:nvSpPr>
          <p:spPr>
            <a:xfrm>
              <a:off x="1283375" y="3943550"/>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684992" y="3943550"/>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2086608" y="3943550"/>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2488225" y="3943550"/>
              <a:ext cx="229500" cy="229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19"/>
        <p:cNvGrpSpPr/>
        <p:nvPr/>
      </p:nvGrpSpPr>
      <p:grpSpPr>
        <a:xfrm>
          <a:off x="0" y="0"/>
          <a:ext cx="0" cy="0"/>
          <a:chOff x="0" y="0"/>
          <a:chExt cx="0" cy="0"/>
        </a:xfrm>
      </p:grpSpPr>
      <p:grpSp>
        <p:nvGrpSpPr>
          <p:cNvPr id="6420" name="Google Shape;6420;p83"/>
          <p:cNvGrpSpPr/>
          <p:nvPr/>
        </p:nvGrpSpPr>
        <p:grpSpPr>
          <a:xfrm>
            <a:off x="5069019" y="2104893"/>
            <a:ext cx="3203106" cy="2329139"/>
            <a:chOff x="331763" y="414153"/>
            <a:chExt cx="6903246" cy="5019697"/>
          </a:xfrm>
        </p:grpSpPr>
        <p:sp>
          <p:nvSpPr>
            <p:cNvPr id="6421" name="Google Shape;6421;p8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25" name="Google Shape;6425;p83"/>
          <p:cNvPicPr preferRelativeResize="0"/>
          <p:nvPr/>
        </p:nvPicPr>
        <p:blipFill rotWithShape="1">
          <a:blip r:embed="rId3">
            <a:alphaModFix/>
          </a:blip>
          <a:srcRect l="3891" r="3882"/>
          <a:stretch/>
        </p:blipFill>
        <p:spPr>
          <a:xfrm>
            <a:off x="5154772" y="2190954"/>
            <a:ext cx="3031656" cy="1849087"/>
          </a:xfrm>
          <a:prstGeom prst="rect">
            <a:avLst/>
          </a:prstGeom>
          <a:noFill/>
          <a:ln w="9525" cap="flat" cmpd="sng">
            <a:solidFill>
              <a:schemeClr val="lt1"/>
            </a:solidFill>
            <a:prstDash val="solid"/>
            <a:round/>
            <a:headEnd type="none" w="sm" len="sm"/>
            <a:tailEnd type="none" w="sm" len="sm"/>
          </a:ln>
        </p:spPr>
      </p:pic>
      <p:sp>
        <p:nvSpPr>
          <p:cNvPr id="6426" name="Google Shape;6426;p83"/>
          <p:cNvSpPr txBox="1">
            <a:spLocks noGrp="1"/>
          </p:cNvSpPr>
          <p:nvPr>
            <p:ph type="title"/>
          </p:nvPr>
        </p:nvSpPr>
        <p:spPr>
          <a:xfrm>
            <a:off x="901125" y="1260250"/>
            <a:ext cx="3799800" cy="7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Computer mockup</a:t>
            </a:r>
            <a:endParaRPr/>
          </a:p>
        </p:txBody>
      </p:sp>
      <p:sp>
        <p:nvSpPr>
          <p:cNvPr id="6427" name="Google Shape;6427;p83"/>
          <p:cNvSpPr txBox="1">
            <a:spLocks noGrp="1"/>
          </p:cNvSpPr>
          <p:nvPr>
            <p:ph type="subTitle" idx="1"/>
          </p:nvPr>
        </p:nvSpPr>
        <p:spPr>
          <a:xfrm>
            <a:off x="901125" y="2149725"/>
            <a:ext cx="3799800" cy="70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right-click on it and select “Replace image”</a:t>
            </a:r>
            <a:endParaRPr/>
          </a:p>
        </p:txBody>
      </p:sp>
      <p:grpSp>
        <p:nvGrpSpPr>
          <p:cNvPr id="6428" name="Google Shape;6428;p83"/>
          <p:cNvGrpSpPr/>
          <p:nvPr/>
        </p:nvGrpSpPr>
        <p:grpSpPr>
          <a:xfrm rot="480980" flipH="1">
            <a:off x="3557338" y="3479724"/>
            <a:ext cx="671677" cy="563653"/>
            <a:chOff x="1972724" y="1485900"/>
            <a:chExt cx="2143454" cy="1798727"/>
          </a:xfrm>
        </p:grpSpPr>
        <p:grpSp>
          <p:nvGrpSpPr>
            <p:cNvPr id="6429" name="Google Shape;6429;p83"/>
            <p:cNvGrpSpPr/>
            <p:nvPr/>
          </p:nvGrpSpPr>
          <p:grpSpPr>
            <a:xfrm>
              <a:off x="1985332" y="1485900"/>
              <a:ext cx="2130845" cy="1798727"/>
              <a:chOff x="1004757" y="781050"/>
              <a:chExt cx="2130845" cy="1798727"/>
            </a:xfrm>
          </p:grpSpPr>
          <p:sp>
            <p:nvSpPr>
              <p:cNvPr id="6430" name="Google Shape;6430;p83"/>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3"/>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3" name="Google Shape;6433;p83"/>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6" name="Google Shape;6436;p83"/>
            <p:cNvGrpSpPr/>
            <p:nvPr/>
          </p:nvGrpSpPr>
          <p:grpSpPr>
            <a:xfrm>
              <a:off x="2197183" y="1658036"/>
              <a:ext cx="1660868" cy="1405169"/>
              <a:chOff x="1244283" y="953186"/>
              <a:chExt cx="1660868" cy="1405169"/>
            </a:xfrm>
          </p:grpSpPr>
          <p:sp>
            <p:nvSpPr>
              <p:cNvPr id="6437" name="Google Shape;6437;p83"/>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3"/>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3"/>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3"/>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3"/>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3"/>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3"/>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3"/>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3"/>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3"/>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3"/>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3"/>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3"/>
            <p:cNvGrpSpPr/>
            <p:nvPr/>
          </p:nvGrpSpPr>
          <p:grpSpPr>
            <a:xfrm>
              <a:off x="2209269" y="1674151"/>
              <a:ext cx="1673933" cy="1401141"/>
              <a:chOff x="1256369" y="969301"/>
              <a:chExt cx="1673933" cy="1401141"/>
            </a:xfrm>
          </p:grpSpPr>
          <p:sp>
            <p:nvSpPr>
              <p:cNvPr id="6468" name="Google Shape;6468;p83"/>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3"/>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3"/>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3"/>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3"/>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3"/>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3"/>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3"/>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3"/>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3"/>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3"/>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3"/>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3"/>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3"/>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3"/>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3"/>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3"/>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3"/>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4" name="Google Shape;6504;p83"/>
          <p:cNvGrpSpPr/>
          <p:nvPr/>
        </p:nvGrpSpPr>
        <p:grpSpPr>
          <a:xfrm>
            <a:off x="4029213" y="3702633"/>
            <a:ext cx="671544" cy="563721"/>
            <a:chOff x="1972724" y="1485900"/>
            <a:chExt cx="2143454" cy="1798727"/>
          </a:xfrm>
        </p:grpSpPr>
        <p:grpSp>
          <p:nvGrpSpPr>
            <p:cNvPr id="6505" name="Google Shape;6505;p83"/>
            <p:cNvGrpSpPr/>
            <p:nvPr/>
          </p:nvGrpSpPr>
          <p:grpSpPr>
            <a:xfrm>
              <a:off x="1985332" y="1485900"/>
              <a:ext cx="2130845" cy="1798727"/>
              <a:chOff x="1004757" y="781050"/>
              <a:chExt cx="2130845" cy="1798727"/>
            </a:xfrm>
          </p:grpSpPr>
          <p:sp>
            <p:nvSpPr>
              <p:cNvPr id="6506" name="Google Shape;6506;p83"/>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83"/>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2" name="Google Shape;6512;p83"/>
            <p:cNvGrpSpPr/>
            <p:nvPr/>
          </p:nvGrpSpPr>
          <p:grpSpPr>
            <a:xfrm>
              <a:off x="2197183" y="1658036"/>
              <a:ext cx="1660868" cy="1405169"/>
              <a:chOff x="1244283" y="953186"/>
              <a:chExt cx="1660868" cy="1405169"/>
            </a:xfrm>
          </p:grpSpPr>
          <p:sp>
            <p:nvSpPr>
              <p:cNvPr id="6513" name="Google Shape;6513;p83"/>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3"/>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3"/>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3"/>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3"/>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3"/>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3"/>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3"/>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3"/>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3"/>
            <p:cNvGrpSpPr/>
            <p:nvPr/>
          </p:nvGrpSpPr>
          <p:grpSpPr>
            <a:xfrm>
              <a:off x="2209269" y="1674151"/>
              <a:ext cx="1673933" cy="1401141"/>
              <a:chOff x="1256369" y="969301"/>
              <a:chExt cx="1673933" cy="1401141"/>
            </a:xfrm>
          </p:grpSpPr>
          <p:sp>
            <p:nvSpPr>
              <p:cNvPr id="6544" name="Google Shape;6544;p83"/>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3"/>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3"/>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3"/>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3"/>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3"/>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3"/>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3"/>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3"/>
        <p:cNvGrpSpPr/>
        <p:nvPr/>
      </p:nvGrpSpPr>
      <p:grpSpPr>
        <a:xfrm>
          <a:off x="0" y="0"/>
          <a:ext cx="0" cy="0"/>
          <a:chOff x="0" y="0"/>
          <a:chExt cx="0" cy="0"/>
        </a:xfrm>
      </p:grpSpPr>
      <p:grpSp>
        <p:nvGrpSpPr>
          <p:cNvPr id="6584" name="Google Shape;6584;p84"/>
          <p:cNvGrpSpPr/>
          <p:nvPr/>
        </p:nvGrpSpPr>
        <p:grpSpPr>
          <a:xfrm>
            <a:off x="1430368" y="864281"/>
            <a:ext cx="2508253" cy="3414936"/>
            <a:chOff x="1655550" y="790900"/>
            <a:chExt cx="2510262" cy="3417671"/>
          </a:xfrm>
        </p:grpSpPr>
        <p:sp>
          <p:nvSpPr>
            <p:cNvPr id="6585" name="Google Shape;6585;p84"/>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4"/>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87" name="Google Shape;6587;p84"/>
          <p:cNvPicPr preferRelativeResize="0"/>
          <p:nvPr/>
        </p:nvPicPr>
        <p:blipFill rotWithShape="1">
          <a:blip r:embed="rId3">
            <a:alphaModFix/>
          </a:blip>
          <a:srcRect l="50913" r="6872"/>
          <a:stretch/>
        </p:blipFill>
        <p:spPr>
          <a:xfrm>
            <a:off x="1517725" y="960034"/>
            <a:ext cx="2336321" cy="3113212"/>
          </a:xfrm>
          <a:prstGeom prst="rect">
            <a:avLst/>
          </a:prstGeom>
          <a:noFill/>
          <a:ln w="9525" cap="flat" cmpd="sng">
            <a:solidFill>
              <a:schemeClr val="lt1"/>
            </a:solidFill>
            <a:prstDash val="solid"/>
            <a:round/>
            <a:headEnd type="none" w="sm" len="sm"/>
            <a:tailEnd type="none" w="sm" len="sm"/>
          </a:ln>
        </p:spPr>
      </p:pic>
      <p:sp>
        <p:nvSpPr>
          <p:cNvPr id="6588" name="Google Shape;6588;p84"/>
          <p:cNvSpPr txBox="1">
            <a:spLocks noGrp="1"/>
          </p:cNvSpPr>
          <p:nvPr>
            <p:ph type="title"/>
          </p:nvPr>
        </p:nvSpPr>
        <p:spPr>
          <a:xfrm flipH="1">
            <a:off x="4630975" y="1260250"/>
            <a:ext cx="3799800" cy="70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6589" name="Google Shape;6589;p84"/>
          <p:cNvSpPr txBox="1">
            <a:spLocks noGrp="1"/>
          </p:cNvSpPr>
          <p:nvPr>
            <p:ph type="subTitle" idx="1"/>
          </p:nvPr>
        </p:nvSpPr>
        <p:spPr>
          <a:xfrm flipH="1">
            <a:off x="4630975" y="2149725"/>
            <a:ext cx="3799800" cy="706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replace the image on the screen with your own work. Just right-click on it and select “Replace image”</a:t>
            </a:r>
            <a:endParaRPr/>
          </a:p>
        </p:txBody>
      </p:sp>
      <p:grpSp>
        <p:nvGrpSpPr>
          <p:cNvPr id="6590" name="Google Shape;6590;p84"/>
          <p:cNvGrpSpPr/>
          <p:nvPr/>
        </p:nvGrpSpPr>
        <p:grpSpPr>
          <a:xfrm>
            <a:off x="4032919" y="3494086"/>
            <a:ext cx="1262531" cy="1015337"/>
            <a:chOff x="6557777" y="3393509"/>
            <a:chExt cx="1505163" cy="1210464"/>
          </a:xfrm>
        </p:grpSpPr>
        <p:grpSp>
          <p:nvGrpSpPr>
            <p:cNvPr id="6591" name="Google Shape;6591;p84"/>
            <p:cNvGrpSpPr/>
            <p:nvPr/>
          </p:nvGrpSpPr>
          <p:grpSpPr>
            <a:xfrm rot="-7411634">
              <a:off x="7073691" y="3594728"/>
              <a:ext cx="878596" cy="737393"/>
              <a:chOff x="1972724" y="1485900"/>
              <a:chExt cx="2143454" cy="1798727"/>
            </a:xfrm>
          </p:grpSpPr>
          <p:grpSp>
            <p:nvGrpSpPr>
              <p:cNvPr id="6592" name="Google Shape;6592;p84"/>
              <p:cNvGrpSpPr/>
              <p:nvPr/>
            </p:nvGrpSpPr>
            <p:grpSpPr>
              <a:xfrm>
                <a:off x="1985332" y="1485900"/>
                <a:ext cx="2130845" cy="1798727"/>
                <a:chOff x="1004757" y="781050"/>
                <a:chExt cx="2130845" cy="1798727"/>
              </a:xfrm>
            </p:grpSpPr>
            <p:sp>
              <p:nvSpPr>
                <p:cNvPr id="6593" name="Google Shape;6593;p84"/>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84"/>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84"/>
              <p:cNvGrpSpPr/>
              <p:nvPr/>
            </p:nvGrpSpPr>
            <p:grpSpPr>
              <a:xfrm>
                <a:off x="2197183" y="1658036"/>
                <a:ext cx="1660868" cy="1405169"/>
                <a:chOff x="1244283" y="953186"/>
                <a:chExt cx="1660868" cy="1405169"/>
              </a:xfrm>
            </p:grpSpPr>
            <p:sp>
              <p:nvSpPr>
                <p:cNvPr id="6600" name="Google Shape;6600;p84"/>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4"/>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4"/>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4"/>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4"/>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4"/>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4"/>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4"/>
              <p:cNvGrpSpPr/>
              <p:nvPr/>
            </p:nvGrpSpPr>
            <p:grpSpPr>
              <a:xfrm>
                <a:off x="2209269" y="1674151"/>
                <a:ext cx="1673933" cy="1401141"/>
                <a:chOff x="1256369" y="969301"/>
                <a:chExt cx="1673933" cy="1401141"/>
              </a:xfrm>
            </p:grpSpPr>
            <p:sp>
              <p:nvSpPr>
                <p:cNvPr id="6631" name="Google Shape;6631;p84"/>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4"/>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4"/>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4"/>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4"/>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4"/>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4"/>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4"/>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4"/>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4"/>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4"/>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4"/>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4"/>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4"/>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4"/>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4"/>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4"/>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4"/>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4"/>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4"/>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4"/>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4"/>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7" name="Google Shape;6667;p84"/>
            <p:cNvGrpSpPr/>
            <p:nvPr/>
          </p:nvGrpSpPr>
          <p:grpSpPr>
            <a:xfrm rot="515495" flipH="1">
              <a:off x="6587278" y="4086596"/>
              <a:ext cx="834324" cy="457625"/>
              <a:chOff x="5287100" y="1496450"/>
              <a:chExt cx="2487823" cy="1364565"/>
            </a:xfrm>
          </p:grpSpPr>
          <p:sp>
            <p:nvSpPr>
              <p:cNvPr id="6668" name="Google Shape;6668;p84"/>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84"/>
              <p:cNvGrpSpPr/>
              <p:nvPr/>
            </p:nvGrpSpPr>
            <p:grpSpPr>
              <a:xfrm>
                <a:off x="5380061" y="1538705"/>
                <a:ext cx="2394862" cy="1262842"/>
                <a:chOff x="5380061" y="1538705"/>
                <a:chExt cx="2394862" cy="1262842"/>
              </a:xfrm>
            </p:grpSpPr>
            <p:sp>
              <p:nvSpPr>
                <p:cNvPr id="6670" name="Google Shape;6670;p84"/>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4"/>
              <p:cNvGrpSpPr/>
              <p:nvPr/>
            </p:nvGrpSpPr>
            <p:grpSpPr>
              <a:xfrm>
                <a:off x="5287100" y="1496450"/>
                <a:ext cx="2487809" cy="1364565"/>
                <a:chOff x="5287100" y="1496450"/>
                <a:chExt cx="2487809" cy="1364565"/>
              </a:xfrm>
            </p:grpSpPr>
            <p:sp>
              <p:nvSpPr>
                <p:cNvPr id="6673" name="Google Shape;6673;p84"/>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4"/>
              <p:cNvGrpSpPr/>
              <p:nvPr/>
            </p:nvGrpSpPr>
            <p:grpSpPr>
              <a:xfrm>
                <a:off x="5447564" y="1631666"/>
                <a:ext cx="2139560" cy="1109062"/>
                <a:chOff x="5447564" y="1631666"/>
                <a:chExt cx="2139560" cy="1109062"/>
              </a:xfrm>
            </p:grpSpPr>
            <p:sp>
              <p:nvSpPr>
                <p:cNvPr id="6676" name="Google Shape;6676;p84"/>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4"/>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4"/>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4"/>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4"/>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4"/>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4"/>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4"/>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93"/>
        <p:cNvGrpSpPr/>
        <p:nvPr/>
      </p:nvGrpSpPr>
      <p:grpSpPr>
        <a:xfrm>
          <a:off x="0" y="0"/>
          <a:ext cx="0" cy="0"/>
          <a:chOff x="0" y="0"/>
          <a:chExt cx="0" cy="0"/>
        </a:xfrm>
      </p:grpSpPr>
      <p:sp>
        <p:nvSpPr>
          <p:cNvPr id="6694" name="Google Shape;6694;p85"/>
          <p:cNvSpPr txBox="1">
            <a:spLocks noGrp="1"/>
          </p:cNvSpPr>
          <p:nvPr>
            <p:ph type="title"/>
          </p:nvPr>
        </p:nvSpPr>
        <p:spPr>
          <a:xfrm>
            <a:off x="901125" y="1260250"/>
            <a:ext cx="3799800" cy="7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Phone mockup</a:t>
            </a:r>
            <a:endParaRPr/>
          </a:p>
        </p:txBody>
      </p:sp>
      <p:sp>
        <p:nvSpPr>
          <p:cNvPr id="6695" name="Google Shape;6695;p85"/>
          <p:cNvSpPr txBox="1">
            <a:spLocks noGrp="1"/>
          </p:cNvSpPr>
          <p:nvPr>
            <p:ph type="subTitle" idx="1"/>
          </p:nvPr>
        </p:nvSpPr>
        <p:spPr>
          <a:xfrm>
            <a:off x="901125" y="2149725"/>
            <a:ext cx="3799800" cy="70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right-click on it and select “Replace image”</a:t>
            </a:r>
            <a:endParaRPr/>
          </a:p>
        </p:txBody>
      </p:sp>
      <p:sp>
        <p:nvSpPr>
          <p:cNvPr id="6696" name="Google Shape;6696;p85"/>
          <p:cNvSpPr/>
          <p:nvPr/>
        </p:nvSpPr>
        <p:spPr>
          <a:xfrm>
            <a:off x="52715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85"/>
          <p:cNvGrpSpPr/>
          <p:nvPr/>
        </p:nvGrpSpPr>
        <p:grpSpPr>
          <a:xfrm>
            <a:off x="5186401" y="709411"/>
            <a:ext cx="1834973" cy="3724678"/>
            <a:chOff x="5186401" y="494525"/>
            <a:chExt cx="1834973" cy="3724678"/>
          </a:xfrm>
        </p:grpSpPr>
        <p:sp>
          <p:nvSpPr>
            <p:cNvPr id="6698" name="Google Shape;6698;p8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00" name="Google Shape;6700;p85"/>
          <p:cNvPicPr preferRelativeResize="0"/>
          <p:nvPr/>
        </p:nvPicPr>
        <p:blipFill rotWithShape="1">
          <a:blip r:embed="rId3">
            <a:alphaModFix/>
          </a:blip>
          <a:srcRect r="70520"/>
          <a:stretch/>
        </p:blipFill>
        <p:spPr>
          <a:xfrm>
            <a:off x="5271588" y="891935"/>
            <a:ext cx="1664599" cy="3176198"/>
          </a:xfrm>
          <a:prstGeom prst="rect">
            <a:avLst/>
          </a:prstGeom>
          <a:noFill/>
          <a:ln w="9525" cap="flat" cmpd="sng">
            <a:solidFill>
              <a:schemeClr val="lt1"/>
            </a:solidFill>
            <a:prstDash val="solid"/>
            <a:round/>
            <a:headEnd type="none" w="sm" len="sm"/>
            <a:tailEnd type="none" w="sm" len="sm"/>
          </a:ln>
        </p:spPr>
      </p:pic>
      <p:grpSp>
        <p:nvGrpSpPr>
          <p:cNvPr id="6701" name="Google Shape;6701;p85"/>
          <p:cNvGrpSpPr/>
          <p:nvPr/>
        </p:nvGrpSpPr>
        <p:grpSpPr>
          <a:xfrm>
            <a:off x="3172075" y="3331837"/>
            <a:ext cx="1783841" cy="1102270"/>
            <a:chOff x="3787149" y="3387875"/>
            <a:chExt cx="2086364" cy="1289355"/>
          </a:xfrm>
        </p:grpSpPr>
        <p:grpSp>
          <p:nvGrpSpPr>
            <p:cNvPr id="6702" name="Google Shape;6702;p85"/>
            <p:cNvGrpSpPr/>
            <p:nvPr/>
          </p:nvGrpSpPr>
          <p:grpSpPr>
            <a:xfrm>
              <a:off x="4223324" y="3387875"/>
              <a:ext cx="1650188" cy="1158439"/>
              <a:chOff x="4008865" y="3596903"/>
              <a:chExt cx="1812995" cy="1272731"/>
            </a:xfrm>
          </p:grpSpPr>
          <p:grpSp>
            <p:nvGrpSpPr>
              <p:cNvPr id="6703" name="Google Shape;6703;p85"/>
              <p:cNvGrpSpPr/>
              <p:nvPr/>
            </p:nvGrpSpPr>
            <p:grpSpPr>
              <a:xfrm>
                <a:off x="4061734" y="3897608"/>
                <a:ext cx="1629433" cy="972026"/>
                <a:chOff x="5529876" y="1262575"/>
                <a:chExt cx="3322662" cy="1982108"/>
              </a:xfrm>
            </p:grpSpPr>
            <p:sp>
              <p:nvSpPr>
                <p:cNvPr id="6704" name="Google Shape;6704;p85"/>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5"/>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85"/>
                <p:cNvGrpSpPr/>
                <p:nvPr/>
              </p:nvGrpSpPr>
              <p:grpSpPr>
                <a:xfrm>
                  <a:off x="5674463" y="1355808"/>
                  <a:ext cx="3052093" cy="1596639"/>
                  <a:chOff x="5674463" y="1355808"/>
                  <a:chExt cx="3052093" cy="1596639"/>
                </a:xfrm>
              </p:grpSpPr>
              <p:sp>
                <p:nvSpPr>
                  <p:cNvPr id="6709" name="Google Shape;6709;p85"/>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0" name="Google Shape;6710;p85"/>
                  <p:cNvGrpSpPr/>
                  <p:nvPr/>
                </p:nvGrpSpPr>
                <p:grpSpPr>
                  <a:xfrm>
                    <a:off x="8468419" y="2634819"/>
                    <a:ext cx="133076" cy="177453"/>
                    <a:chOff x="8468419" y="2634819"/>
                    <a:chExt cx="133076" cy="177453"/>
                  </a:xfrm>
                </p:grpSpPr>
                <p:sp>
                  <p:nvSpPr>
                    <p:cNvPr id="6711" name="Google Shape;6711;p85"/>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4" name="Google Shape;6714;p85"/>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5"/>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6" name="Google Shape;6796;p85"/>
              <p:cNvGrpSpPr/>
              <p:nvPr/>
            </p:nvGrpSpPr>
            <p:grpSpPr>
              <a:xfrm>
                <a:off x="4008865" y="3596903"/>
                <a:ext cx="1812995" cy="579938"/>
                <a:chOff x="5963317" y="2571037"/>
                <a:chExt cx="2658740" cy="850473"/>
              </a:xfrm>
            </p:grpSpPr>
            <p:sp>
              <p:nvSpPr>
                <p:cNvPr id="6797" name="Google Shape;6797;p85"/>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7" name="Google Shape;6827;p85"/>
            <p:cNvGrpSpPr/>
            <p:nvPr/>
          </p:nvGrpSpPr>
          <p:grpSpPr>
            <a:xfrm rot="515560" flipH="1">
              <a:off x="3824598" y="4020511"/>
              <a:ext cx="1059011" cy="580865"/>
              <a:chOff x="5287100" y="1496450"/>
              <a:chExt cx="2487823" cy="1364565"/>
            </a:xfrm>
          </p:grpSpPr>
          <p:sp>
            <p:nvSpPr>
              <p:cNvPr id="6828" name="Google Shape;6828;p85"/>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9" name="Google Shape;6829;p85"/>
              <p:cNvGrpSpPr/>
              <p:nvPr/>
            </p:nvGrpSpPr>
            <p:grpSpPr>
              <a:xfrm>
                <a:off x="5380061" y="1538705"/>
                <a:ext cx="2394862" cy="1262842"/>
                <a:chOff x="5380061" y="1538705"/>
                <a:chExt cx="2394862" cy="1262842"/>
              </a:xfrm>
            </p:grpSpPr>
            <p:sp>
              <p:nvSpPr>
                <p:cNvPr id="6830" name="Google Shape;6830;p85"/>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5"/>
              <p:cNvGrpSpPr/>
              <p:nvPr/>
            </p:nvGrpSpPr>
            <p:grpSpPr>
              <a:xfrm>
                <a:off x="5287100" y="1496450"/>
                <a:ext cx="2487809" cy="1364565"/>
                <a:chOff x="5287100" y="1496450"/>
                <a:chExt cx="2487809" cy="1364565"/>
              </a:xfrm>
            </p:grpSpPr>
            <p:sp>
              <p:nvSpPr>
                <p:cNvPr id="6833" name="Google Shape;6833;p85"/>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5"/>
              <p:cNvGrpSpPr/>
              <p:nvPr/>
            </p:nvGrpSpPr>
            <p:grpSpPr>
              <a:xfrm>
                <a:off x="5447564" y="1631666"/>
                <a:ext cx="2139560" cy="1109062"/>
                <a:chOff x="5447564" y="1631666"/>
                <a:chExt cx="2139560" cy="1109062"/>
              </a:xfrm>
            </p:grpSpPr>
            <p:sp>
              <p:nvSpPr>
                <p:cNvPr id="6836" name="Google Shape;6836;p85"/>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5"/>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53"/>
        <p:cNvGrpSpPr/>
        <p:nvPr/>
      </p:nvGrpSpPr>
      <p:grpSpPr>
        <a:xfrm>
          <a:off x="0" y="0"/>
          <a:ext cx="0" cy="0"/>
          <a:chOff x="0" y="0"/>
          <a:chExt cx="0" cy="0"/>
        </a:xfrm>
      </p:grpSpPr>
      <p:sp>
        <p:nvSpPr>
          <p:cNvPr id="6854" name="Google Shape;6854;p86"/>
          <p:cNvSpPr txBox="1">
            <a:spLocks noGrp="1"/>
          </p:cNvSpPr>
          <p:nvPr>
            <p:ph type="title"/>
          </p:nvPr>
        </p:nvSpPr>
        <p:spPr>
          <a:xfrm>
            <a:off x="2229600" y="1466850"/>
            <a:ext cx="3066900" cy="15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6855" name="Google Shape;6855;p86"/>
          <p:cNvSpPr txBox="1">
            <a:spLocks noGrp="1"/>
          </p:cNvSpPr>
          <p:nvPr>
            <p:ph type="title" idx="2"/>
          </p:nvPr>
        </p:nvSpPr>
        <p:spPr>
          <a:xfrm>
            <a:off x="865625" y="1637650"/>
            <a:ext cx="1218000" cy="18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6856" name="Google Shape;6856;p86"/>
          <p:cNvSpPr txBox="1">
            <a:spLocks noGrp="1"/>
          </p:cNvSpPr>
          <p:nvPr>
            <p:ph type="subTitle" idx="1"/>
          </p:nvPr>
        </p:nvSpPr>
        <p:spPr>
          <a:xfrm>
            <a:off x="2229600" y="2980350"/>
            <a:ext cx="3066900" cy="6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6857" name="Google Shape;6857;p86"/>
          <p:cNvGrpSpPr/>
          <p:nvPr/>
        </p:nvGrpSpPr>
        <p:grpSpPr>
          <a:xfrm>
            <a:off x="5363772" y="1493245"/>
            <a:ext cx="3066834" cy="2637866"/>
            <a:chOff x="5137357" y="1298427"/>
            <a:chExt cx="3293421" cy="2832760"/>
          </a:xfrm>
        </p:grpSpPr>
        <p:grpSp>
          <p:nvGrpSpPr>
            <p:cNvPr id="6858" name="Google Shape;6858;p86"/>
            <p:cNvGrpSpPr/>
            <p:nvPr/>
          </p:nvGrpSpPr>
          <p:grpSpPr>
            <a:xfrm rot="239913" flipH="1">
              <a:off x="5293769" y="1844266"/>
              <a:ext cx="2802094" cy="1610584"/>
              <a:chOff x="-4339725" y="2937568"/>
              <a:chExt cx="2929442" cy="1736969"/>
            </a:xfrm>
          </p:grpSpPr>
          <p:sp>
            <p:nvSpPr>
              <p:cNvPr id="6859" name="Google Shape;6859;p86"/>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6860" name="Google Shape;6860;p86"/>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6"/>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2" name="Google Shape;6862;p86"/>
              <p:cNvGrpSpPr/>
              <p:nvPr/>
            </p:nvGrpSpPr>
            <p:grpSpPr>
              <a:xfrm>
                <a:off x="-2682139" y="3773966"/>
                <a:ext cx="1205039" cy="869357"/>
                <a:chOff x="-2077217" y="3407068"/>
                <a:chExt cx="1722222" cy="1242471"/>
              </a:xfrm>
            </p:grpSpPr>
            <p:sp>
              <p:nvSpPr>
                <p:cNvPr id="6863" name="Google Shape;6863;p86"/>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4279808" y="4036059"/>
                <a:ext cx="1450796" cy="607056"/>
                <a:chOff x="-2735093" y="3188771"/>
                <a:chExt cx="2073454" cy="867594"/>
              </a:xfrm>
            </p:grpSpPr>
            <p:sp>
              <p:nvSpPr>
                <p:cNvPr id="6866" name="Google Shape;6866;p86"/>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6"/>
              <p:cNvGrpSpPr/>
              <p:nvPr/>
            </p:nvGrpSpPr>
            <p:grpSpPr>
              <a:xfrm>
                <a:off x="-4313772" y="3677183"/>
                <a:ext cx="1497921" cy="950437"/>
                <a:chOff x="-2783634" y="2675871"/>
                <a:chExt cx="2140805" cy="1358349"/>
              </a:xfrm>
            </p:grpSpPr>
            <p:sp>
              <p:nvSpPr>
                <p:cNvPr id="6869" name="Google Shape;6869;p86"/>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6"/>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3" name="Google Shape;6873;p86"/>
                <p:cNvGrpSpPr/>
                <p:nvPr/>
              </p:nvGrpSpPr>
              <p:grpSpPr>
                <a:xfrm>
                  <a:off x="-2783634" y="2675871"/>
                  <a:ext cx="2130033" cy="1358349"/>
                  <a:chOff x="-2783634" y="2675871"/>
                  <a:chExt cx="2130033" cy="1358349"/>
                </a:xfrm>
              </p:grpSpPr>
              <p:sp>
                <p:nvSpPr>
                  <p:cNvPr id="6874" name="Google Shape;6874;p86"/>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6"/>
                  <p:cNvGrpSpPr/>
                  <p:nvPr/>
                </p:nvGrpSpPr>
                <p:grpSpPr>
                  <a:xfrm>
                    <a:off x="-2783634" y="2675871"/>
                    <a:ext cx="2130033" cy="1358349"/>
                    <a:chOff x="-2783634" y="2675871"/>
                    <a:chExt cx="2130033" cy="1358349"/>
                  </a:xfrm>
                </p:grpSpPr>
                <p:sp>
                  <p:nvSpPr>
                    <p:cNvPr id="6876" name="Google Shape;6876;p86"/>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7" name="Google Shape;6877;p86"/>
                    <p:cNvGrpSpPr/>
                    <p:nvPr/>
                  </p:nvGrpSpPr>
                  <p:grpSpPr>
                    <a:xfrm>
                      <a:off x="-2783634" y="2720761"/>
                      <a:ext cx="2130033" cy="1313458"/>
                      <a:chOff x="-2783634" y="2720761"/>
                      <a:chExt cx="2130033" cy="1313458"/>
                    </a:xfrm>
                  </p:grpSpPr>
                  <p:sp>
                    <p:nvSpPr>
                      <p:cNvPr id="6878" name="Google Shape;6878;p86"/>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9" name="Google Shape;6879;p86"/>
                      <p:cNvGrpSpPr/>
                      <p:nvPr/>
                    </p:nvGrpSpPr>
                    <p:grpSpPr>
                      <a:xfrm>
                        <a:off x="-2783634" y="2720761"/>
                        <a:ext cx="2130033" cy="1313458"/>
                        <a:chOff x="-2783634" y="2720761"/>
                        <a:chExt cx="2130033" cy="1313458"/>
                      </a:xfrm>
                    </p:grpSpPr>
                    <p:sp>
                      <p:nvSpPr>
                        <p:cNvPr id="6880" name="Google Shape;6880;p86"/>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86"/>
                        <p:cNvGrpSpPr/>
                        <p:nvPr/>
                      </p:nvGrpSpPr>
                      <p:grpSpPr>
                        <a:xfrm>
                          <a:off x="-2783634" y="2720761"/>
                          <a:ext cx="2130033" cy="1313458"/>
                          <a:chOff x="-2783634" y="2720761"/>
                          <a:chExt cx="2130033" cy="1313458"/>
                        </a:xfrm>
                      </p:grpSpPr>
                      <p:sp>
                        <p:nvSpPr>
                          <p:cNvPr id="6882" name="Google Shape;6882;p86"/>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6885" name="Google Shape;6885;p86"/>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86"/>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86"/>
              <p:cNvGrpSpPr/>
              <p:nvPr/>
            </p:nvGrpSpPr>
            <p:grpSpPr>
              <a:xfrm>
                <a:off x="-3159076" y="3085082"/>
                <a:ext cx="1676393" cy="1516753"/>
                <a:chOff x="-2766211" y="2422526"/>
                <a:chExt cx="2395873" cy="2167719"/>
              </a:xfrm>
            </p:grpSpPr>
            <p:sp>
              <p:nvSpPr>
                <p:cNvPr id="6891" name="Google Shape;6891;p86"/>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6"/>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6"/>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6"/>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6"/>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6"/>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6"/>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6"/>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6"/>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6"/>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6"/>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4303061" y="3700435"/>
                <a:ext cx="1411160" cy="937847"/>
                <a:chOff x="-2768326" y="2709103"/>
                <a:chExt cx="2016808" cy="1340355"/>
              </a:xfrm>
            </p:grpSpPr>
            <p:sp>
              <p:nvSpPr>
                <p:cNvPr id="7050" name="Google Shape;7050;p86"/>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9" name="Google Shape;7099;p86"/>
            <p:cNvGrpSpPr/>
            <p:nvPr/>
          </p:nvGrpSpPr>
          <p:grpSpPr>
            <a:xfrm rot="439948" flipH="1">
              <a:off x="5407869" y="1482667"/>
              <a:ext cx="2964103" cy="1029618"/>
              <a:chOff x="573275" y="847000"/>
              <a:chExt cx="2050400" cy="739575"/>
            </a:xfrm>
          </p:grpSpPr>
          <p:sp>
            <p:nvSpPr>
              <p:cNvPr id="7100" name="Google Shape;7100;p86"/>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rot="-482211">
              <a:off x="5204436" y="3001839"/>
              <a:ext cx="1247958" cy="1047252"/>
              <a:chOff x="1972724" y="1485900"/>
              <a:chExt cx="2143454" cy="1798727"/>
            </a:xfrm>
          </p:grpSpPr>
          <p:grpSp>
            <p:nvGrpSpPr>
              <p:cNvPr id="7133" name="Google Shape;7133;p86"/>
              <p:cNvGrpSpPr/>
              <p:nvPr/>
            </p:nvGrpSpPr>
            <p:grpSpPr>
              <a:xfrm>
                <a:off x="1985332" y="1485900"/>
                <a:ext cx="2130845" cy="1798727"/>
                <a:chOff x="1004757" y="781050"/>
                <a:chExt cx="2130845" cy="1798727"/>
              </a:xfrm>
            </p:grpSpPr>
            <p:sp>
              <p:nvSpPr>
                <p:cNvPr id="7134" name="Google Shape;7134;p86"/>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6"/>
              <p:cNvGrpSpPr/>
              <p:nvPr/>
            </p:nvGrpSpPr>
            <p:grpSpPr>
              <a:xfrm>
                <a:off x="2197183" y="1658036"/>
                <a:ext cx="1660868" cy="1405169"/>
                <a:chOff x="1244283" y="953186"/>
                <a:chExt cx="1660868" cy="1405169"/>
              </a:xfrm>
            </p:grpSpPr>
            <p:sp>
              <p:nvSpPr>
                <p:cNvPr id="7141" name="Google Shape;7141;p86"/>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6"/>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6"/>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6"/>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6"/>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6"/>
              <p:cNvGrpSpPr/>
              <p:nvPr/>
            </p:nvGrpSpPr>
            <p:grpSpPr>
              <a:xfrm>
                <a:off x="2209269" y="1674151"/>
                <a:ext cx="1673933" cy="1401141"/>
                <a:chOff x="1256369" y="969301"/>
                <a:chExt cx="1673933" cy="1401141"/>
              </a:xfrm>
            </p:grpSpPr>
            <p:sp>
              <p:nvSpPr>
                <p:cNvPr id="7172" name="Google Shape;7172;p86"/>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11"/>
        <p:cNvGrpSpPr/>
        <p:nvPr/>
      </p:nvGrpSpPr>
      <p:grpSpPr>
        <a:xfrm>
          <a:off x="0" y="0"/>
          <a:ext cx="0" cy="0"/>
          <a:chOff x="0" y="0"/>
          <a:chExt cx="0" cy="0"/>
        </a:xfrm>
      </p:grpSpPr>
      <p:sp>
        <p:nvSpPr>
          <p:cNvPr id="7212" name="Google Shape;7212;p87"/>
          <p:cNvSpPr/>
          <p:nvPr/>
        </p:nvSpPr>
        <p:spPr>
          <a:xfrm>
            <a:off x="5733250" y="13136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txBox="1"/>
          <p:nvPr/>
        </p:nvSpPr>
        <p:spPr>
          <a:xfrm flipH="1">
            <a:off x="6601074" y="131362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2200" b="1">
              <a:solidFill>
                <a:schemeClr val="lt1"/>
              </a:solidFill>
              <a:latin typeface="Delius Swash Caps"/>
              <a:ea typeface="Delius Swash Caps"/>
              <a:cs typeface="Delius Swash Caps"/>
              <a:sym typeface="Delius Swash Caps"/>
            </a:endParaRPr>
          </a:p>
        </p:txBody>
      </p:sp>
      <p:sp>
        <p:nvSpPr>
          <p:cNvPr id="7214" name="Google Shape;7214;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7215" name="Google Shape;7215;p87"/>
          <p:cNvSpPr txBox="1"/>
          <p:nvPr/>
        </p:nvSpPr>
        <p:spPr>
          <a:xfrm flipH="1">
            <a:off x="6601076" y="1633271"/>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Venus is the second planet from the Sun</a:t>
            </a:r>
            <a:endParaRPr sz="1200">
              <a:solidFill>
                <a:schemeClr val="lt1"/>
              </a:solidFill>
              <a:latin typeface="Poppins Medium"/>
              <a:ea typeface="Poppins Medium"/>
              <a:cs typeface="Poppins Medium"/>
              <a:sym typeface="Poppins Medium"/>
            </a:endParaRPr>
          </a:p>
        </p:txBody>
      </p:sp>
      <p:grpSp>
        <p:nvGrpSpPr>
          <p:cNvPr id="7216" name="Google Shape;7216;p87"/>
          <p:cNvGrpSpPr/>
          <p:nvPr/>
        </p:nvGrpSpPr>
        <p:grpSpPr>
          <a:xfrm>
            <a:off x="803414" y="1653181"/>
            <a:ext cx="4793411" cy="2553625"/>
            <a:chOff x="233350" y="949250"/>
            <a:chExt cx="7137300" cy="3802300"/>
          </a:xfrm>
        </p:grpSpPr>
        <p:sp>
          <p:nvSpPr>
            <p:cNvPr id="7217" name="Google Shape;7217;p8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8" name="Google Shape;7268;p87"/>
          <p:cNvSpPr/>
          <p:nvPr/>
        </p:nvSpPr>
        <p:spPr>
          <a:xfrm>
            <a:off x="5928676" y="1428751"/>
            <a:ext cx="340549" cy="5011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5733250" y="2465938"/>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txBox="1"/>
          <p:nvPr/>
        </p:nvSpPr>
        <p:spPr>
          <a:xfrm flipH="1">
            <a:off x="6601074" y="2465938"/>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7271" name="Google Shape;7271;p87"/>
          <p:cNvSpPr txBox="1"/>
          <p:nvPr/>
        </p:nvSpPr>
        <p:spPr>
          <a:xfrm flipH="1">
            <a:off x="6601076" y="2785583"/>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is the closest planet to the Sun</a:t>
            </a:r>
            <a:endParaRPr sz="1200">
              <a:solidFill>
                <a:schemeClr val="lt1"/>
              </a:solidFill>
              <a:latin typeface="Poppins Medium"/>
              <a:ea typeface="Poppins Medium"/>
              <a:cs typeface="Poppins Medium"/>
              <a:sym typeface="Poppins Medium"/>
            </a:endParaRPr>
          </a:p>
        </p:txBody>
      </p:sp>
      <p:sp>
        <p:nvSpPr>
          <p:cNvPr id="7272" name="Google Shape;7272;p87"/>
          <p:cNvSpPr/>
          <p:nvPr/>
        </p:nvSpPr>
        <p:spPr>
          <a:xfrm>
            <a:off x="5928676" y="2581076"/>
            <a:ext cx="340549" cy="5011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5733250" y="3618250"/>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txBox="1"/>
          <p:nvPr/>
        </p:nvSpPr>
        <p:spPr>
          <a:xfrm flipH="1">
            <a:off x="6601074" y="3618250"/>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7275" name="Google Shape;7275;p87"/>
          <p:cNvSpPr txBox="1"/>
          <p:nvPr/>
        </p:nvSpPr>
        <p:spPr>
          <a:xfrm flipH="1">
            <a:off x="6601076" y="3937896"/>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Despite being red, Mars is a cold place</a:t>
            </a:r>
            <a:endParaRPr sz="1200">
              <a:solidFill>
                <a:schemeClr val="lt1"/>
              </a:solidFill>
              <a:latin typeface="Poppins Medium"/>
              <a:ea typeface="Poppins Medium"/>
              <a:cs typeface="Poppins Medium"/>
              <a:sym typeface="Poppins Medium"/>
            </a:endParaRPr>
          </a:p>
        </p:txBody>
      </p:sp>
      <p:sp>
        <p:nvSpPr>
          <p:cNvPr id="7276" name="Google Shape;7276;p87"/>
          <p:cNvSpPr/>
          <p:nvPr/>
        </p:nvSpPr>
        <p:spPr>
          <a:xfrm>
            <a:off x="5928676" y="3733401"/>
            <a:ext cx="340549" cy="5011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377775" y="2025914"/>
            <a:ext cx="383700" cy="38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480264" y="208629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2716925" y="2639807"/>
            <a:ext cx="383700" cy="38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2819414" y="270019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4159825" y="1929900"/>
            <a:ext cx="383700" cy="38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7"/>
          <p:cNvSpPr/>
          <p:nvPr/>
        </p:nvSpPr>
        <p:spPr>
          <a:xfrm>
            <a:off x="4262314" y="199029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3" name="Google Shape;7283;p87"/>
          <p:cNvGrpSpPr/>
          <p:nvPr/>
        </p:nvGrpSpPr>
        <p:grpSpPr>
          <a:xfrm rot="516040" flipH="1">
            <a:off x="2554610" y="4377317"/>
            <a:ext cx="826796" cy="453361"/>
            <a:chOff x="5287100" y="1496450"/>
            <a:chExt cx="2487823" cy="1364565"/>
          </a:xfrm>
        </p:grpSpPr>
        <p:sp>
          <p:nvSpPr>
            <p:cNvPr id="7284" name="Google Shape;7284;p87"/>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87"/>
            <p:cNvGrpSpPr/>
            <p:nvPr/>
          </p:nvGrpSpPr>
          <p:grpSpPr>
            <a:xfrm>
              <a:off x="5380061" y="1538705"/>
              <a:ext cx="2394862" cy="1262842"/>
              <a:chOff x="5380061" y="1538705"/>
              <a:chExt cx="2394862" cy="1262842"/>
            </a:xfrm>
          </p:grpSpPr>
          <p:sp>
            <p:nvSpPr>
              <p:cNvPr id="7286" name="Google Shape;7286;p87"/>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7"/>
            <p:cNvGrpSpPr/>
            <p:nvPr/>
          </p:nvGrpSpPr>
          <p:grpSpPr>
            <a:xfrm>
              <a:off x="5287100" y="1496450"/>
              <a:ext cx="2487809" cy="1364565"/>
              <a:chOff x="5287100" y="1496450"/>
              <a:chExt cx="2487809" cy="1364565"/>
            </a:xfrm>
          </p:grpSpPr>
          <p:sp>
            <p:nvSpPr>
              <p:cNvPr id="7289" name="Google Shape;7289;p87"/>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87"/>
            <p:cNvGrpSpPr/>
            <p:nvPr/>
          </p:nvGrpSpPr>
          <p:grpSpPr>
            <a:xfrm>
              <a:off x="5447564" y="1631666"/>
              <a:ext cx="2139560" cy="1109062"/>
              <a:chOff x="5447564" y="1631666"/>
              <a:chExt cx="2139560" cy="1109062"/>
            </a:xfrm>
          </p:grpSpPr>
          <p:sp>
            <p:nvSpPr>
              <p:cNvPr id="7292" name="Google Shape;7292;p87"/>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7"/>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7"/>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7"/>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09"/>
        <p:cNvGrpSpPr/>
        <p:nvPr/>
      </p:nvGrpSpPr>
      <p:grpSpPr>
        <a:xfrm>
          <a:off x="0" y="0"/>
          <a:ext cx="0" cy="0"/>
          <a:chOff x="0" y="0"/>
          <a:chExt cx="0" cy="0"/>
        </a:xfrm>
      </p:grpSpPr>
      <p:sp>
        <p:nvSpPr>
          <p:cNvPr id="7310" name="Google Shape;7310;p88"/>
          <p:cNvSpPr/>
          <p:nvPr/>
        </p:nvSpPr>
        <p:spPr>
          <a:xfrm>
            <a:off x="826325" y="17285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2424258" y="31918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022192" y="17285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5620125" y="319182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88"/>
          <p:cNvGrpSpPr/>
          <p:nvPr/>
        </p:nvGrpSpPr>
        <p:grpSpPr>
          <a:xfrm>
            <a:off x="2583475" y="3333217"/>
            <a:ext cx="412975" cy="413497"/>
            <a:chOff x="-61784125" y="1931250"/>
            <a:chExt cx="316650" cy="317050"/>
          </a:xfrm>
        </p:grpSpPr>
        <p:sp>
          <p:nvSpPr>
            <p:cNvPr id="7315" name="Google Shape;7315;p8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grpSp>
        <p:nvGrpSpPr>
          <p:cNvPr id="7320" name="Google Shape;7320;p88"/>
          <p:cNvGrpSpPr/>
          <p:nvPr/>
        </p:nvGrpSpPr>
        <p:grpSpPr>
          <a:xfrm>
            <a:off x="4179886" y="1857111"/>
            <a:ext cx="416040" cy="415518"/>
            <a:chOff x="-60620800" y="2304600"/>
            <a:chExt cx="319000" cy="318600"/>
          </a:xfrm>
        </p:grpSpPr>
        <p:sp>
          <p:nvSpPr>
            <p:cNvPr id="7321" name="Google Shape;7321;p88"/>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8"/>
          <p:cNvGrpSpPr/>
          <p:nvPr/>
        </p:nvGrpSpPr>
        <p:grpSpPr>
          <a:xfrm>
            <a:off x="5794391" y="3354066"/>
            <a:ext cx="416047" cy="377969"/>
            <a:chOff x="-62518200" y="2692475"/>
            <a:chExt cx="318225" cy="289100"/>
          </a:xfrm>
        </p:grpSpPr>
        <p:sp>
          <p:nvSpPr>
            <p:cNvPr id="7325" name="Google Shape;7325;p88"/>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8"/>
          <p:cNvGrpSpPr/>
          <p:nvPr/>
        </p:nvGrpSpPr>
        <p:grpSpPr>
          <a:xfrm>
            <a:off x="985551" y="1863256"/>
            <a:ext cx="412975" cy="415029"/>
            <a:chOff x="-62150375" y="2664925"/>
            <a:chExt cx="316650" cy="318225"/>
          </a:xfrm>
        </p:grpSpPr>
        <p:sp>
          <p:nvSpPr>
            <p:cNvPr id="7328" name="Google Shape;7328;p8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2" name="Google Shape;7332;p88"/>
          <p:cNvSpPr txBox="1"/>
          <p:nvPr/>
        </p:nvSpPr>
        <p:spPr>
          <a:xfrm flipH="1">
            <a:off x="1694149" y="172857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2200" b="1">
              <a:solidFill>
                <a:schemeClr val="lt1"/>
              </a:solidFill>
              <a:latin typeface="Delius Swash Caps"/>
              <a:ea typeface="Delius Swash Caps"/>
              <a:cs typeface="Delius Swash Caps"/>
              <a:sym typeface="Delius Swash Caps"/>
            </a:endParaRPr>
          </a:p>
        </p:txBody>
      </p:sp>
      <p:sp>
        <p:nvSpPr>
          <p:cNvPr id="7333" name="Google Shape;7333;p88"/>
          <p:cNvSpPr txBox="1"/>
          <p:nvPr/>
        </p:nvSpPr>
        <p:spPr>
          <a:xfrm flipH="1">
            <a:off x="1694151" y="2048221"/>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Venus is the second planet from the Sun</a:t>
            </a:r>
            <a:endParaRPr sz="1200">
              <a:solidFill>
                <a:schemeClr val="lt1"/>
              </a:solidFill>
              <a:latin typeface="Poppins Medium"/>
              <a:ea typeface="Poppins Medium"/>
              <a:cs typeface="Poppins Medium"/>
              <a:sym typeface="Poppins Medium"/>
            </a:endParaRPr>
          </a:p>
        </p:txBody>
      </p:sp>
      <p:sp>
        <p:nvSpPr>
          <p:cNvPr id="7334" name="Google Shape;7334;p88"/>
          <p:cNvSpPr txBox="1"/>
          <p:nvPr/>
        </p:nvSpPr>
        <p:spPr>
          <a:xfrm flipH="1">
            <a:off x="3292083" y="319182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7335" name="Google Shape;7335;p88"/>
          <p:cNvSpPr txBox="1"/>
          <p:nvPr/>
        </p:nvSpPr>
        <p:spPr>
          <a:xfrm flipH="1">
            <a:off x="3292085" y="3511471"/>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is the closest planet to the Sun</a:t>
            </a:r>
            <a:endParaRPr sz="1200">
              <a:solidFill>
                <a:schemeClr val="lt1"/>
              </a:solidFill>
              <a:latin typeface="Poppins Medium"/>
              <a:ea typeface="Poppins Medium"/>
              <a:cs typeface="Poppins Medium"/>
              <a:sym typeface="Poppins Medium"/>
            </a:endParaRPr>
          </a:p>
        </p:txBody>
      </p:sp>
      <p:sp>
        <p:nvSpPr>
          <p:cNvPr id="7336" name="Google Shape;7336;p88"/>
          <p:cNvSpPr txBox="1"/>
          <p:nvPr/>
        </p:nvSpPr>
        <p:spPr>
          <a:xfrm flipH="1">
            <a:off x="4890016" y="172857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7337" name="Google Shape;7337;p88"/>
          <p:cNvSpPr txBox="1"/>
          <p:nvPr/>
        </p:nvSpPr>
        <p:spPr>
          <a:xfrm flipH="1">
            <a:off x="4890018" y="2048221"/>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Despite being red, Mars is a cold place</a:t>
            </a:r>
            <a:endParaRPr sz="1200">
              <a:solidFill>
                <a:schemeClr val="lt1"/>
              </a:solidFill>
              <a:latin typeface="Poppins Medium"/>
              <a:ea typeface="Poppins Medium"/>
              <a:cs typeface="Poppins Medium"/>
              <a:sym typeface="Poppins Medium"/>
            </a:endParaRPr>
          </a:p>
        </p:txBody>
      </p:sp>
      <p:sp>
        <p:nvSpPr>
          <p:cNvPr id="7338" name="Google Shape;7338;p88"/>
          <p:cNvSpPr txBox="1"/>
          <p:nvPr/>
        </p:nvSpPr>
        <p:spPr>
          <a:xfrm flipH="1">
            <a:off x="6487949" y="3191825"/>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Jupiter</a:t>
            </a:r>
            <a:endParaRPr sz="2200" b="1">
              <a:solidFill>
                <a:schemeClr val="lt1"/>
              </a:solidFill>
              <a:latin typeface="Delius Swash Caps"/>
              <a:ea typeface="Delius Swash Caps"/>
              <a:cs typeface="Delius Swash Caps"/>
              <a:sym typeface="Delius Swash Caps"/>
            </a:endParaRPr>
          </a:p>
        </p:txBody>
      </p:sp>
      <p:sp>
        <p:nvSpPr>
          <p:cNvPr id="7339" name="Google Shape;7339;p88"/>
          <p:cNvSpPr txBox="1"/>
          <p:nvPr/>
        </p:nvSpPr>
        <p:spPr>
          <a:xfrm flipH="1">
            <a:off x="6487951" y="3511471"/>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Jupiter is the biggest planet of them all</a:t>
            </a:r>
            <a:endParaRPr sz="1200">
              <a:solidFill>
                <a:schemeClr val="lt1"/>
              </a:solidFill>
              <a:latin typeface="Poppins Medium"/>
              <a:ea typeface="Poppins Medium"/>
              <a:cs typeface="Poppins Medium"/>
              <a:sym typeface="Poppins Medium"/>
            </a:endParaRPr>
          </a:p>
        </p:txBody>
      </p:sp>
      <p:cxnSp>
        <p:nvCxnSpPr>
          <p:cNvPr id="7340" name="Google Shape;7340;p88"/>
          <p:cNvCxnSpPr>
            <a:stCxn id="7310" idx="0"/>
            <a:endCxn id="7312" idx="0"/>
          </p:cNvCxnSpPr>
          <p:nvPr/>
        </p:nvCxnSpPr>
        <p:spPr>
          <a:xfrm rot="-5400000" flipH="1">
            <a:off x="2789675" y="130925"/>
            <a:ext cx="600" cy="3195900"/>
          </a:xfrm>
          <a:prstGeom prst="bentConnector3">
            <a:avLst>
              <a:gd name="adj1" fmla="val -39687500"/>
            </a:avLst>
          </a:prstGeom>
          <a:noFill/>
          <a:ln w="19050" cap="flat" cmpd="sng">
            <a:solidFill>
              <a:schemeClr val="dk2"/>
            </a:solidFill>
            <a:prstDash val="solid"/>
            <a:round/>
            <a:headEnd type="none" w="med" len="med"/>
            <a:tailEnd type="none" w="med" len="med"/>
          </a:ln>
        </p:spPr>
      </p:cxnSp>
      <p:cxnSp>
        <p:nvCxnSpPr>
          <p:cNvPr id="7341" name="Google Shape;7341;p88"/>
          <p:cNvCxnSpPr>
            <a:stCxn id="7312" idx="4"/>
            <a:endCxn id="7311" idx="0"/>
          </p:cNvCxnSpPr>
          <p:nvPr/>
        </p:nvCxnSpPr>
        <p:spPr>
          <a:xfrm rot="5400000">
            <a:off x="3222992" y="2027075"/>
            <a:ext cx="732000" cy="1597800"/>
          </a:xfrm>
          <a:prstGeom prst="bentConnector3">
            <a:avLst>
              <a:gd name="adj1" fmla="val 49990"/>
            </a:avLst>
          </a:prstGeom>
          <a:noFill/>
          <a:ln w="19050" cap="flat" cmpd="sng">
            <a:solidFill>
              <a:schemeClr val="dk2"/>
            </a:solidFill>
            <a:prstDash val="solid"/>
            <a:round/>
            <a:headEnd type="none" w="med" len="med"/>
            <a:tailEnd type="none" w="med" len="med"/>
          </a:ln>
        </p:spPr>
      </p:cxnSp>
      <p:cxnSp>
        <p:nvCxnSpPr>
          <p:cNvPr id="7342" name="Google Shape;7342;p88"/>
          <p:cNvCxnSpPr>
            <a:stCxn id="7311" idx="4"/>
            <a:endCxn id="7313" idx="4"/>
          </p:cNvCxnSpPr>
          <p:nvPr/>
        </p:nvCxnSpPr>
        <p:spPr>
          <a:xfrm rot="-5400000" flipH="1">
            <a:off x="4387608" y="2325575"/>
            <a:ext cx="600" cy="3195900"/>
          </a:xfrm>
          <a:prstGeom prst="bentConnector3">
            <a:avLst>
              <a:gd name="adj1" fmla="val 39687500"/>
            </a:avLst>
          </a:prstGeom>
          <a:noFill/>
          <a:ln w="19050" cap="flat" cmpd="sng">
            <a:solidFill>
              <a:schemeClr val="dk2"/>
            </a:solidFill>
            <a:prstDash val="solid"/>
            <a:round/>
            <a:headEnd type="none" w="med" len="med"/>
            <a:tailEnd type="none" w="med" len="med"/>
          </a:ln>
        </p:spPr>
      </p:cxnSp>
      <p:grpSp>
        <p:nvGrpSpPr>
          <p:cNvPr id="7343" name="Google Shape;7343;p88"/>
          <p:cNvGrpSpPr/>
          <p:nvPr/>
        </p:nvGrpSpPr>
        <p:grpSpPr>
          <a:xfrm flipH="1">
            <a:off x="678361" y="3650500"/>
            <a:ext cx="1185316" cy="953240"/>
            <a:chOff x="6557777" y="3393509"/>
            <a:chExt cx="1505163" cy="1210464"/>
          </a:xfrm>
        </p:grpSpPr>
        <p:grpSp>
          <p:nvGrpSpPr>
            <p:cNvPr id="7344" name="Google Shape;7344;p88"/>
            <p:cNvGrpSpPr/>
            <p:nvPr/>
          </p:nvGrpSpPr>
          <p:grpSpPr>
            <a:xfrm rot="-7411634">
              <a:off x="7073691" y="3594728"/>
              <a:ext cx="878596" cy="737393"/>
              <a:chOff x="1972724" y="1485900"/>
              <a:chExt cx="2143454" cy="1798727"/>
            </a:xfrm>
          </p:grpSpPr>
          <p:grpSp>
            <p:nvGrpSpPr>
              <p:cNvPr id="7345" name="Google Shape;7345;p88"/>
              <p:cNvGrpSpPr/>
              <p:nvPr/>
            </p:nvGrpSpPr>
            <p:grpSpPr>
              <a:xfrm>
                <a:off x="1985332" y="1485900"/>
                <a:ext cx="2130845" cy="1798727"/>
                <a:chOff x="1004757" y="781050"/>
                <a:chExt cx="2130845" cy="1798727"/>
              </a:xfrm>
            </p:grpSpPr>
            <p:sp>
              <p:nvSpPr>
                <p:cNvPr id="7346" name="Google Shape;7346;p88"/>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9" name="Google Shape;7349;p88"/>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8"/>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8"/>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88"/>
              <p:cNvGrpSpPr/>
              <p:nvPr/>
            </p:nvGrpSpPr>
            <p:grpSpPr>
              <a:xfrm>
                <a:off x="2197183" y="1658036"/>
                <a:ext cx="1660868" cy="1405169"/>
                <a:chOff x="1244283" y="953186"/>
                <a:chExt cx="1660868" cy="1405169"/>
              </a:xfrm>
            </p:grpSpPr>
            <p:sp>
              <p:nvSpPr>
                <p:cNvPr id="7353" name="Google Shape;7353;p88"/>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8"/>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8"/>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8"/>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8"/>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8"/>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8"/>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8"/>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8"/>
              <p:cNvGrpSpPr/>
              <p:nvPr/>
            </p:nvGrpSpPr>
            <p:grpSpPr>
              <a:xfrm>
                <a:off x="2209269" y="1674151"/>
                <a:ext cx="1673933" cy="1401141"/>
                <a:chOff x="1256369" y="969301"/>
                <a:chExt cx="1673933" cy="1401141"/>
              </a:xfrm>
            </p:grpSpPr>
            <p:sp>
              <p:nvSpPr>
                <p:cNvPr id="7384" name="Google Shape;7384;p88"/>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8"/>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8"/>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8"/>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8"/>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8"/>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8"/>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8"/>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8"/>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0" name="Google Shape;7420;p88"/>
            <p:cNvGrpSpPr/>
            <p:nvPr/>
          </p:nvGrpSpPr>
          <p:grpSpPr>
            <a:xfrm rot="515495" flipH="1">
              <a:off x="6587278" y="4086596"/>
              <a:ext cx="834324" cy="457625"/>
              <a:chOff x="5287100" y="1496450"/>
              <a:chExt cx="2487823" cy="1364565"/>
            </a:xfrm>
          </p:grpSpPr>
          <p:sp>
            <p:nvSpPr>
              <p:cNvPr id="7421" name="Google Shape;7421;p88"/>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88"/>
              <p:cNvGrpSpPr/>
              <p:nvPr/>
            </p:nvGrpSpPr>
            <p:grpSpPr>
              <a:xfrm>
                <a:off x="5380061" y="1538705"/>
                <a:ext cx="2394862" cy="1262842"/>
                <a:chOff x="5380061" y="1538705"/>
                <a:chExt cx="2394862" cy="1262842"/>
              </a:xfrm>
            </p:grpSpPr>
            <p:sp>
              <p:nvSpPr>
                <p:cNvPr id="7423" name="Google Shape;7423;p88"/>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8"/>
              <p:cNvGrpSpPr/>
              <p:nvPr/>
            </p:nvGrpSpPr>
            <p:grpSpPr>
              <a:xfrm>
                <a:off x="5287100" y="1496450"/>
                <a:ext cx="2487809" cy="1364565"/>
                <a:chOff x="5287100" y="1496450"/>
                <a:chExt cx="2487809" cy="1364565"/>
              </a:xfrm>
            </p:grpSpPr>
            <p:sp>
              <p:nvSpPr>
                <p:cNvPr id="7426" name="Google Shape;7426;p88"/>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88"/>
              <p:cNvGrpSpPr/>
              <p:nvPr/>
            </p:nvGrpSpPr>
            <p:grpSpPr>
              <a:xfrm>
                <a:off x="5447564" y="1631666"/>
                <a:ext cx="2139560" cy="1109062"/>
                <a:chOff x="5447564" y="1631666"/>
                <a:chExt cx="2139560" cy="1109062"/>
              </a:xfrm>
            </p:grpSpPr>
            <p:sp>
              <p:nvSpPr>
                <p:cNvPr id="7429" name="Google Shape;7429;p88"/>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8"/>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8"/>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8"/>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8"/>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46"/>
        <p:cNvGrpSpPr/>
        <p:nvPr/>
      </p:nvGrpSpPr>
      <p:grpSpPr>
        <a:xfrm>
          <a:off x="0" y="0"/>
          <a:ext cx="0" cy="0"/>
          <a:chOff x="0" y="0"/>
          <a:chExt cx="0" cy="0"/>
        </a:xfrm>
      </p:grpSpPr>
      <p:sp>
        <p:nvSpPr>
          <p:cNvPr id="7447" name="Google Shape;7447;p89"/>
          <p:cNvSpPr/>
          <p:nvPr/>
        </p:nvSpPr>
        <p:spPr>
          <a:xfrm>
            <a:off x="3114701" y="1410627"/>
            <a:ext cx="2648400" cy="2648400"/>
          </a:xfrm>
          <a:prstGeom prst="pie">
            <a:avLst>
              <a:gd name="adj1" fmla="val 10811163"/>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rot="5400000">
            <a:off x="3247851" y="1410627"/>
            <a:ext cx="2648400" cy="2648400"/>
          </a:xfrm>
          <a:prstGeom prst="pie">
            <a:avLst>
              <a:gd name="adj1" fmla="val 108111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rot="10800000">
            <a:off x="2947650" y="1242525"/>
            <a:ext cx="3248700" cy="3248700"/>
          </a:xfrm>
          <a:prstGeom prst="pie">
            <a:avLst>
              <a:gd name="adj1" fmla="val 10811163"/>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rot="-5400000">
            <a:off x="3114701" y="1542726"/>
            <a:ext cx="2648400" cy="2648400"/>
          </a:xfrm>
          <a:prstGeom prst="pie">
            <a:avLst>
              <a:gd name="adj1" fmla="val 10811163"/>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 infographic</a:t>
            </a:r>
            <a:endParaRPr/>
          </a:p>
        </p:txBody>
      </p:sp>
      <p:sp>
        <p:nvSpPr>
          <p:cNvPr id="7452" name="Google Shape;7452;p89"/>
          <p:cNvSpPr txBox="1"/>
          <p:nvPr/>
        </p:nvSpPr>
        <p:spPr>
          <a:xfrm flipH="1">
            <a:off x="6594349" y="1651500"/>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2200" b="1">
              <a:solidFill>
                <a:schemeClr val="lt1"/>
              </a:solidFill>
              <a:latin typeface="Delius Swash Caps"/>
              <a:ea typeface="Delius Swash Caps"/>
              <a:cs typeface="Delius Swash Caps"/>
              <a:sym typeface="Delius Swash Caps"/>
            </a:endParaRPr>
          </a:p>
        </p:txBody>
      </p:sp>
      <p:sp>
        <p:nvSpPr>
          <p:cNvPr id="7453" name="Google Shape;7453;p89"/>
          <p:cNvSpPr txBox="1"/>
          <p:nvPr/>
        </p:nvSpPr>
        <p:spPr>
          <a:xfrm flipH="1">
            <a:off x="6594351" y="1971146"/>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Venus is the second planet from the Sun</a:t>
            </a:r>
            <a:endParaRPr sz="1200">
              <a:solidFill>
                <a:schemeClr val="lt1"/>
              </a:solidFill>
              <a:latin typeface="Poppins Medium"/>
              <a:ea typeface="Poppins Medium"/>
              <a:cs typeface="Poppins Medium"/>
              <a:sym typeface="Poppins Medium"/>
            </a:endParaRPr>
          </a:p>
        </p:txBody>
      </p:sp>
      <p:sp>
        <p:nvSpPr>
          <p:cNvPr id="7454" name="Google Shape;7454;p89"/>
          <p:cNvSpPr txBox="1"/>
          <p:nvPr/>
        </p:nvSpPr>
        <p:spPr>
          <a:xfrm flipH="1">
            <a:off x="6594299" y="3414150"/>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Saturn</a:t>
            </a:r>
            <a:endParaRPr sz="2200" b="1">
              <a:solidFill>
                <a:schemeClr val="lt1"/>
              </a:solidFill>
              <a:latin typeface="Delius Swash Caps"/>
              <a:ea typeface="Delius Swash Caps"/>
              <a:cs typeface="Delius Swash Caps"/>
              <a:sym typeface="Delius Swash Caps"/>
            </a:endParaRPr>
          </a:p>
        </p:txBody>
      </p:sp>
      <p:sp>
        <p:nvSpPr>
          <p:cNvPr id="7455" name="Google Shape;7455;p89"/>
          <p:cNvSpPr txBox="1"/>
          <p:nvPr/>
        </p:nvSpPr>
        <p:spPr>
          <a:xfrm flipH="1">
            <a:off x="6594301" y="3733796"/>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is a gas giant and has several rings</a:t>
            </a:r>
            <a:endParaRPr sz="1200">
              <a:solidFill>
                <a:schemeClr val="lt1"/>
              </a:solidFill>
              <a:latin typeface="Poppins Medium"/>
              <a:ea typeface="Poppins Medium"/>
              <a:cs typeface="Poppins Medium"/>
              <a:sym typeface="Poppins Medium"/>
            </a:endParaRPr>
          </a:p>
        </p:txBody>
      </p:sp>
      <p:sp>
        <p:nvSpPr>
          <p:cNvPr id="7456" name="Google Shape;7456;p89"/>
          <p:cNvSpPr txBox="1"/>
          <p:nvPr/>
        </p:nvSpPr>
        <p:spPr>
          <a:xfrm flipH="1">
            <a:off x="719999" y="1651488"/>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p:txBody>
      </p:sp>
      <p:sp>
        <p:nvSpPr>
          <p:cNvPr id="7457" name="Google Shape;7457;p89"/>
          <p:cNvSpPr txBox="1"/>
          <p:nvPr/>
        </p:nvSpPr>
        <p:spPr>
          <a:xfrm flipH="1">
            <a:off x="720001" y="1971133"/>
            <a:ext cx="18297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Poppins Medium"/>
                <a:ea typeface="Poppins Medium"/>
                <a:cs typeface="Poppins Medium"/>
                <a:sym typeface="Poppins Medium"/>
              </a:rPr>
              <a:t>It is the closest planet to the Sun</a:t>
            </a:r>
            <a:endParaRPr sz="1200">
              <a:solidFill>
                <a:schemeClr val="lt1"/>
              </a:solidFill>
              <a:latin typeface="Poppins Medium"/>
              <a:ea typeface="Poppins Medium"/>
              <a:cs typeface="Poppins Medium"/>
              <a:sym typeface="Poppins Medium"/>
            </a:endParaRPr>
          </a:p>
        </p:txBody>
      </p:sp>
      <p:sp>
        <p:nvSpPr>
          <p:cNvPr id="7458" name="Google Shape;7458;p89"/>
          <p:cNvSpPr txBox="1"/>
          <p:nvPr/>
        </p:nvSpPr>
        <p:spPr>
          <a:xfrm flipH="1">
            <a:off x="719999" y="3414150"/>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p:txBody>
      </p:sp>
      <p:sp>
        <p:nvSpPr>
          <p:cNvPr id="7459" name="Google Shape;7459;p89"/>
          <p:cNvSpPr txBox="1"/>
          <p:nvPr/>
        </p:nvSpPr>
        <p:spPr>
          <a:xfrm flipH="1">
            <a:off x="720001" y="3733796"/>
            <a:ext cx="18297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Poppins Medium"/>
                <a:ea typeface="Poppins Medium"/>
                <a:cs typeface="Poppins Medium"/>
                <a:sym typeface="Poppins Medium"/>
              </a:rPr>
              <a:t>Despite being red, Mars is a cold place</a:t>
            </a:r>
            <a:endParaRPr sz="1200">
              <a:solidFill>
                <a:schemeClr val="lt1"/>
              </a:solidFill>
              <a:latin typeface="Poppins Medium"/>
              <a:ea typeface="Poppins Medium"/>
              <a:cs typeface="Poppins Medium"/>
              <a:sym typeface="Poppins Medium"/>
            </a:endParaRPr>
          </a:p>
        </p:txBody>
      </p:sp>
      <p:cxnSp>
        <p:nvCxnSpPr>
          <p:cNvPr id="7460" name="Google Shape;7460;p89"/>
          <p:cNvCxnSpPr>
            <a:stCxn id="7456" idx="1"/>
          </p:cNvCxnSpPr>
          <p:nvPr/>
        </p:nvCxnSpPr>
        <p:spPr>
          <a:xfrm>
            <a:off x="2549699" y="1843938"/>
            <a:ext cx="1103700" cy="508200"/>
          </a:xfrm>
          <a:prstGeom prst="bentConnector3">
            <a:avLst>
              <a:gd name="adj1" fmla="val 33304"/>
            </a:avLst>
          </a:prstGeom>
          <a:noFill/>
          <a:ln w="19050" cap="flat" cmpd="sng">
            <a:solidFill>
              <a:schemeClr val="dk2"/>
            </a:solidFill>
            <a:prstDash val="solid"/>
            <a:round/>
            <a:headEnd type="none" w="med" len="med"/>
            <a:tailEnd type="none" w="med" len="med"/>
          </a:ln>
        </p:spPr>
      </p:cxnSp>
      <p:cxnSp>
        <p:nvCxnSpPr>
          <p:cNvPr id="7461" name="Google Shape;7461;p89"/>
          <p:cNvCxnSpPr>
            <a:endCxn id="7452" idx="3"/>
          </p:cNvCxnSpPr>
          <p:nvPr/>
        </p:nvCxnSpPr>
        <p:spPr>
          <a:xfrm rot="10800000" flipH="1">
            <a:off x="5408749" y="1843950"/>
            <a:ext cx="1185600" cy="4515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7462" name="Google Shape;7462;p89"/>
          <p:cNvCxnSpPr>
            <a:endCxn id="7454" idx="3"/>
          </p:cNvCxnSpPr>
          <p:nvPr/>
        </p:nvCxnSpPr>
        <p:spPr>
          <a:xfrm rot="10800000" flipH="1">
            <a:off x="5474999" y="3606600"/>
            <a:ext cx="1119300" cy="283800"/>
          </a:xfrm>
          <a:prstGeom prst="bentConnector3">
            <a:avLst>
              <a:gd name="adj1" fmla="val 69128"/>
            </a:avLst>
          </a:prstGeom>
          <a:noFill/>
          <a:ln w="19050" cap="flat" cmpd="sng">
            <a:solidFill>
              <a:schemeClr val="dk2"/>
            </a:solidFill>
            <a:prstDash val="solid"/>
            <a:round/>
            <a:headEnd type="none" w="med" len="med"/>
            <a:tailEnd type="none" w="med" len="med"/>
          </a:ln>
        </p:spPr>
      </p:cxnSp>
      <p:cxnSp>
        <p:nvCxnSpPr>
          <p:cNvPr id="7463" name="Google Shape;7463;p89"/>
          <p:cNvCxnSpPr>
            <a:stCxn id="7458" idx="1"/>
          </p:cNvCxnSpPr>
          <p:nvPr/>
        </p:nvCxnSpPr>
        <p:spPr>
          <a:xfrm rot="10800000" flipH="1">
            <a:off x="2549699" y="3201600"/>
            <a:ext cx="971700" cy="405000"/>
          </a:xfrm>
          <a:prstGeom prst="bentConnector3">
            <a:avLst>
              <a:gd name="adj1" fmla="val 34913"/>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67"/>
        <p:cNvGrpSpPr/>
        <p:nvPr/>
      </p:nvGrpSpPr>
      <p:grpSpPr>
        <a:xfrm>
          <a:off x="0" y="0"/>
          <a:ext cx="0" cy="0"/>
          <a:chOff x="0" y="0"/>
          <a:chExt cx="0" cy="0"/>
        </a:xfrm>
      </p:grpSpPr>
      <p:sp>
        <p:nvSpPr>
          <p:cNvPr id="7468" name="Google Shape;7468;p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a:t>
            </a:r>
            <a:endParaRPr/>
          </a:p>
        </p:txBody>
      </p:sp>
      <p:graphicFrame>
        <p:nvGraphicFramePr>
          <p:cNvPr id="7469" name="Google Shape;7469;p90"/>
          <p:cNvGraphicFramePr/>
          <p:nvPr/>
        </p:nvGraphicFramePr>
        <p:xfrm>
          <a:off x="726763" y="1538610"/>
          <a:ext cx="3000000" cy="3000000"/>
        </p:xfrm>
        <a:graphic>
          <a:graphicData uri="http://schemas.openxmlformats.org/drawingml/2006/table">
            <a:tbl>
              <a:tblPr>
                <a:noFill/>
                <a:tableStyleId>{139A2C3D-8EE4-4FF9-A378-D635797A8409}</a:tableStyleId>
              </a:tblPr>
              <a:tblGrid>
                <a:gridCol w="1416725">
                  <a:extLst>
                    <a:ext uri="{9D8B030D-6E8A-4147-A177-3AD203B41FA5}">
                      <a16:colId xmlns:a16="http://schemas.microsoft.com/office/drawing/2014/main" val="20000"/>
                    </a:ext>
                  </a:extLst>
                </a:gridCol>
                <a:gridCol w="1657625">
                  <a:extLst>
                    <a:ext uri="{9D8B030D-6E8A-4147-A177-3AD203B41FA5}">
                      <a16:colId xmlns:a16="http://schemas.microsoft.com/office/drawing/2014/main" val="20001"/>
                    </a:ext>
                  </a:extLst>
                </a:gridCol>
                <a:gridCol w="1844800">
                  <a:extLst>
                    <a:ext uri="{9D8B030D-6E8A-4147-A177-3AD203B41FA5}">
                      <a16:colId xmlns:a16="http://schemas.microsoft.com/office/drawing/2014/main" val="20002"/>
                    </a:ext>
                  </a:extLst>
                </a:gridCol>
                <a:gridCol w="2784850">
                  <a:extLst>
                    <a:ext uri="{9D8B030D-6E8A-4147-A177-3AD203B41FA5}">
                      <a16:colId xmlns:a16="http://schemas.microsoft.com/office/drawing/2014/main" val="20003"/>
                    </a:ext>
                  </a:extLst>
                </a:gridCol>
              </a:tblGrid>
              <a:tr h="654475">
                <a:tc>
                  <a:txBody>
                    <a:bodyPr/>
                    <a:lstStyle/>
                    <a:p>
                      <a:pPr marL="0" lvl="0" indent="0" algn="l" rtl="0">
                        <a:spcBef>
                          <a:spcPts val="0"/>
                        </a:spcBef>
                        <a:spcAft>
                          <a:spcPts val="0"/>
                        </a:spcAft>
                        <a:buNone/>
                      </a:pPr>
                      <a:endParaRPr sz="18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Mass</a:t>
                      </a:r>
                      <a:endParaRPr sz="2200" b="1">
                        <a:solidFill>
                          <a:schemeClr val="lt1"/>
                        </a:solidFill>
                        <a:latin typeface="Delius Swash Caps"/>
                        <a:ea typeface="Delius Swash Caps"/>
                        <a:cs typeface="Delius Swash Caps"/>
                        <a:sym typeface="Delius Swash Caps"/>
                      </a:endParaRPr>
                    </a:p>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(earths)</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spcBef>
                          <a:spcPts val="0"/>
                        </a:spcBef>
                        <a:spcAft>
                          <a:spcPts val="0"/>
                        </a:spcAft>
                        <a:buClr>
                          <a:srgbClr val="000000"/>
                        </a:buClr>
                        <a:buSzPts val="1100"/>
                        <a:buFont typeface="Arial"/>
                        <a:buNone/>
                      </a:pPr>
                      <a:r>
                        <a:rPr lang="en" sz="2200" b="1">
                          <a:solidFill>
                            <a:schemeClr val="lt1"/>
                          </a:solidFill>
                          <a:latin typeface="Delius Swash Caps"/>
                          <a:ea typeface="Delius Swash Caps"/>
                          <a:cs typeface="Delius Swash Caps"/>
                          <a:sym typeface="Delius Swash Caps"/>
                        </a:rPr>
                        <a:t>Diameter</a:t>
                      </a:r>
                      <a:endParaRPr sz="2200" b="1">
                        <a:solidFill>
                          <a:schemeClr val="lt1"/>
                        </a:solidFill>
                        <a:latin typeface="Delius Swash Caps"/>
                        <a:ea typeface="Delius Swash Caps"/>
                        <a:cs typeface="Delius Swash Caps"/>
                        <a:sym typeface="Delius Swash Caps"/>
                      </a:endParaRPr>
                    </a:p>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(earths)</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spcBef>
                          <a:spcPts val="0"/>
                        </a:spcBef>
                        <a:spcAft>
                          <a:spcPts val="0"/>
                        </a:spcAft>
                        <a:buClr>
                          <a:srgbClr val="000000"/>
                        </a:buClr>
                        <a:buSzPts val="1100"/>
                        <a:buFont typeface="Arial"/>
                        <a:buNone/>
                      </a:pPr>
                      <a:r>
                        <a:rPr lang="en" sz="2200" b="1">
                          <a:solidFill>
                            <a:schemeClr val="lt1"/>
                          </a:solidFill>
                          <a:latin typeface="Delius Swash Caps"/>
                          <a:ea typeface="Delius Swash Caps"/>
                          <a:cs typeface="Delius Swash Caps"/>
                          <a:sym typeface="Delius Swash Caps"/>
                        </a:rPr>
                        <a:t>Surface gravity</a:t>
                      </a:r>
                      <a:endParaRPr sz="2200" b="1">
                        <a:solidFill>
                          <a:schemeClr val="lt1"/>
                        </a:solidFill>
                        <a:latin typeface="Delius Swash Caps"/>
                        <a:ea typeface="Delius Swash Caps"/>
                        <a:cs typeface="Delius Swash Caps"/>
                        <a:sym typeface="Delius Swash Caps"/>
                      </a:endParaRPr>
                    </a:p>
                    <a:p>
                      <a:pPr marL="0" lvl="0" indent="0" algn="ctr" rtl="0">
                        <a:spcBef>
                          <a:spcPts val="0"/>
                        </a:spcBef>
                        <a:spcAft>
                          <a:spcPts val="0"/>
                        </a:spcAft>
                        <a:buClr>
                          <a:srgbClr val="000000"/>
                        </a:buClr>
                        <a:buSzPts val="1100"/>
                        <a:buFont typeface="Arial"/>
                        <a:buNone/>
                      </a:pPr>
                      <a:r>
                        <a:rPr lang="en" sz="2200" b="1">
                          <a:solidFill>
                            <a:schemeClr val="lt1"/>
                          </a:solidFill>
                          <a:latin typeface="Delius Swash Caps"/>
                          <a:ea typeface="Delius Swash Caps"/>
                          <a:cs typeface="Delius Swash Caps"/>
                          <a:sym typeface="Delius Swash Caps"/>
                        </a:rPr>
                        <a:t>(earths)</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extLst>
                  <a:ext uri="{0D108BD9-81ED-4DB2-BD59-A6C34878D82A}">
                    <a16:rowId xmlns:a16="http://schemas.microsoft.com/office/drawing/2014/main" val="10000"/>
                  </a:ext>
                </a:extLst>
              </a:tr>
              <a:tr h="490850">
                <a:tc>
                  <a:txBody>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0.06</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0.38</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0.38</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83075">
                <a:tc>
                  <a:txBody>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0.11</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0.53</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0.38</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83075">
                <a:tc>
                  <a:txBody>
                    <a:bodyPr/>
                    <a:lstStyle/>
                    <a:p>
                      <a:pPr marL="0" lvl="0" indent="0" algn="ctr" rtl="0">
                        <a:spcBef>
                          <a:spcPts val="0"/>
                        </a:spcBef>
                        <a:spcAft>
                          <a:spcPts val="0"/>
                        </a:spcAft>
                        <a:buNone/>
                      </a:pPr>
                      <a:r>
                        <a:rPr lang="en" sz="2200" b="1">
                          <a:solidFill>
                            <a:schemeClr val="lt1"/>
                          </a:solidFill>
                          <a:latin typeface="Delius Swash Caps"/>
                          <a:ea typeface="Delius Swash Caps"/>
                          <a:cs typeface="Delius Swash Caps"/>
                          <a:sym typeface="Delius Swash Caps"/>
                        </a:rPr>
                        <a:t>Saturn</a:t>
                      </a:r>
                      <a:endParaRPr sz="2200" b="1">
                        <a:solidFill>
                          <a:schemeClr val="lt1"/>
                        </a:solidFill>
                        <a:latin typeface="Delius Swash Caps"/>
                        <a:ea typeface="Delius Swash Caps"/>
                        <a:cs typeface="Delius Swash Caps"/>
                        <a:sym typeface="Delius Swash Cap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95.2</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9.4</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1.16</a:t>
                      </a:r>
                      <a:endParaRPr sz="1200">
                        <a:solidFill>
                          <a:schemeClr val="lt1"/>
                        </a:solidFill>
                        <a:latin typeface="Poppins Medium"/>
                        <a:ea typeface="Poppins Medium"/>
                        <a:cs typeface="Poppins Medium"/>
                        <a:sym typeface="Poppins Medium"/>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pSp>
        <p:nvGrpSpPr>
          <p:cNvPr id="7470" name="Google Shape;7470;p90"/>
          <p:cNvGrpSpPr/>
          <p:nvPr/>
        </p:nvGrpSpPr>
        <p:grpSpPr>
          <a:xfrm flipH="1">
            <a:off x="2558751" y="3915845"/>
            <a:ext cx="1242362" cy="999117"/>
            <a:chOff x="6557777" y="3393509"/>
            <a:chExt cx="1505163" cy="1210464"/>
          </a:xfrm>
        </p:grpSpPr>
        <p:grpSp>
          <p:nvGrpSpPr>
            <p:cNvPr id="7471" name="Google Shape;7471;p90"/>
            <p:cNvGrpSpPr/>
            <p:nvPr/>
          </p:nvGrpSpPr>
          <p:grpSpPr>
            <a:xfrm rot="-7411634">
              <a:off x="7073691" y="3594728"/>
              <a:ext cx="878596" cy="737393"/>
              <a:chOff x="1972724" y="1485900"/>
              <a:chExt cx="2143454" cy="1798727"/>
            </a:xfrm>
          </p:grpSpPr>
          <p:grpSp>
            <p:nvGrpSpPr>
              <p:cNvPr id="7472" name="Google Shape;7472;p90"/>
              <p:cNvGrpSpPr/>
              <p:nvPr/>
            </p:nvGrpSpPr>
            <p:grpSpPr>
              <a:xfrm>
                <a:off x="1985332" y="1485900"/>
                <a:ext cx="2130845" cy="1798727"/>
                <a:chOff x="1004757" y="781050"/>
                <a:chExt cx="2130845" cy="1798727"/>
              </a:xfrm>
            </p:grpSpPr>
            <p:sp>
              <p:nvSpPr>
                <p:cNvPr id="7473" name="Google Shape;7473;p90"/>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0"/>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0"/>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90"/>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0"/>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0"/>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90"/>
              <p:cNvGrpSpPr/>
              <p:nvPr/>
            </p:nvGrpSpPr>
            <p:grpSpPr>
              <a:xfrm>
                <a:off x="2197183" y="1658036"/>
                <a:ext cx="1660868" cy="1405169"/>
                <a:chOff x="1244283" y="953186"/>
                <a:chExt cx="1660868" cy="1405169"/>
              </a:xfrm>
            </p:grpSpPr>
            <p:sp>
              <p:nvSpPr>
                <p:cNvPr id="7480" name="Google Shape;7480;p90"/>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0"/>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0"/>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0"/>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0"/>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0"/>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0"/>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0"/>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0"/>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0"/>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0"/>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0"/>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0"/>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0"/>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0"/>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0"/>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0"/>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0"/>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0"/>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0"/>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0"/>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0"/>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0"/>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0"/>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0"/>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0"/>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0"/>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0"/>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0"/>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0"/>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90"/>
              <p:cNvGrpSpPr/>
              <p:nvPr/>
            </p:nvGrpSpPr>
            <p:grpSpPr>
              <a:xfrm>
                <a:off x="2209269" y="1674151"/>
                <a:ext cx="1673933" cy="1401141"/>
                <a:chOff x="1256369" y="969301"/>
                <a:chExt cx="1673933" cy="1401141"/>
              </a:xfrm>
            </p:grpSpPr>
            <p:sp>
              <p:nvSpPr>
                <p:cNvPr id="7511" name="Google Shape;7511;p90"/>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0"/>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0"/>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0"/>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0"/>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0"/>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0"/>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0"/>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0"/>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0"/>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0"/>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0"/>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0"/>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0"/>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0"/>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0"/>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0"/>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0"/>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0"/>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0"/>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0"/>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0"/>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0"/>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0"/>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0"/>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0"/>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0"/>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0"/>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0"/>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0"/>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0"/>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0"/>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0"/>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0"/>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0"/>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0"/>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7" name="Google Shape;7547;p90"/>
            <p:cNvGrpSpPr/>
            <p:nvPr/>
          </p:nvGrpSpPr>
          <p:grpSpPr>
            <a:xfrm rot="515495" flipH="1">
              <a:off x="6587278" y="4086596"/>
              <a:ext cx="834324" cy="457625"/>
              <a:chOff x="5287100" y="1496450"/>
              <a:chExt cx="2487823" cy="1364565"/>
            </a:xfrm>
          </p:grpSpPr>
          <p:sp>
            <p:nvSpPr>
              <p:cNvPr id="7548" name="Google Shape;7548;p90"/>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90"/>
              <p:cNvGrpSpPr/>
              <p:nvPr/>
            </p:nvGrpSpPr>
            <p:grpSpPr>
              <a:xfrm>
                <a:off x="5380061" y="1538705"/>
                <a:ext cx="2394862" cy="1262842"/>
                <a:chOff x="5380061" y="1538705"/>
                <a:chExt cx="2394862" cy="1262842"/>
              </a:xfrm>
            </p:grpSpPr>
            <p:sp>
              <p:nvSpPr>
                <p:cNvPr id="7550" name="Google Shape;7550;p90"/>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0"/>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90"/>
              <p:cNvGrpSpPr/>
              <p:nvPr/>
            </p:nvGrpSpPr>
            <p:grpSpPr>
              <a:xfrm>
                <a:off x="5287100" y="1496450"/>
                <a:ext cx="2487809" cy="1364565"/>
                <a:chOff x="5287100" y="1496450"/>
                <a:chExt cx="2487809" cy="1364565"/>
              </a:xfrm>
            </p:grpSpPr>
            <p:sp>
              <p:nvSpPr>
                <p:cNvPr id="7553" name="Google Shape;7553;p90"/>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0"/>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90"/>
              <p:cNvGrpSpPr/>
              <p:nvPr/>
            </p:nvGrpSpPr>
            <p:grpSpPr>
              <a:xfrm>
                <a:off x="5447564" y="1631666"/>
                <a:ext cx="2139560" cy="1109062"/>
                <a:chOff x="5447564" y="1631666"/>
                <a:chExt cx="2139560" cy="1109062"/>
              </a:xfrm>
            </p:grpSpPr>
            <p:sp>
              <p:nvSpPr>
                <p:cNvPr id="7556" name="Google Shape;7556;p90"/>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0"/>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0"/>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0"/>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0"/>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0"/>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0"/>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0"/>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0"/>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0"/>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0"/>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0"/>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0"/>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0"/>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7"/>
          <p:cNvSpPr/>
          <p:nvPr/>
        </p:nvSpPr>
        <p:spPr>
          <a:xfrm>
            <a:off x="3114701" y="1410627"/>
            <a:ext cx="2648400" cy="2648400"/>
          </a:xfrm>
          <a:prstGeom prst="pie">
            <a:avLst>
              <a:gd name="adj1" fmla="val 10811163"/>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rot="5400000">
            <a:off x="3247851" y="1410627"/>
            <a:ext cx="2648400" cy="2648400"/>
          </a:xfrm>
          <a:prstGeom prst="pie">
            <a:avLst>
              <a:gd name="adj1" fmla="val 108111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rot="10800000">
            <a:off x="3261925" y="1543175"/>
            <a:ext cx="2620200" cy="2647500"/>
          </a:xfrm>
          <a:prstGeom prst="pie">
            <a:avLst>
              <a:gd name="adj1" fmla="val 10795695"/>
              <a:gd name="adj2" fmla="val 161701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rot="-5400000">
            <a:off x="3114701" y="1542726"/>
            <a:ext cx="2648400" cy="2648400"/>
          </a:xfrm>
          <a:prstGeom prst="pie">
            <a:avLst>
              <a:gd name="adj1" fmla="val 10811163"/>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Poppins"/>
                <a:ea typeface="Poppins"/>
                <a:cs typeface="Poppins"/>
                <a:sym typeface="Poppins"/>
              </a:rPr>
              <a:t>Répartition des rôles de l’équipe</a:t>
            </a:r>
            <a:endParaRPr sz="3000">
              <a:latin typeface="Poppins"/>
              <a:ea typeface="Poppins"/>
              <a:cs typeface="Poppins"/>
              <a:sym typeface="Poppins"/>
            </a:endParaRPr>
          </a:p>
        </p:txBody>
      </p:sp>
      <p:sp>
        <p:nvSpPr>
          <p:cNvPr id="1628" name="Google Shape;1628;p37"/>
          <p:cNvSpPr txBox="1"/>
          <p:nvPr/>
        </p:nvSpPr>
        <p:spPr>
          <a:xfrm flipH="1">
            <a:off x="6594349" y="1651500"/>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lt1"/>
                </a:solidFill>
                <a:latin typeface="Poppins Light"/>
                <a:ea typeface="Poppins Light"/>
                <a:cs typeface="Poppins Light"/>
                <a:sym typeface="Poppins Light"/>
              </a:rPr>
              <a:t>Angela</a:t>
            </a:r>
            <a:endParaRPr sz="2200">
              <a:solidFill>
                <a:schemeClr val="lt1"/>
              </a:solidFill>
              <a:latin typeface="Poppins Light"/>
              <a:ea typeface="Poppins Light"/>
              <a:cs typeface="Poppins Light"/>
              <a:sym typeface="Poppins Light"/>
            </a:endParaRPr>
          </a:p>
        </p:txBody>
      </p:sp>
      <p:sp>
        <p:nvSpPr>
          <p:cNvPr id="1629" name="Google Shape;1629;p37"/>
          <p:cNvSpPr txBox="1"/>
          <p:nvPr/>
        </p:nvSpPr>
        <p:spPr>
          <a:xfrm flipH="1">
            <a:off x="6594351" y="1971146"/>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Product Owner proxy</a:t>
            </a:r>
            <a:endParaRPr sz="1200">
              <a:solidFill>
                <a:schemeClr val="lt1"/>
              </a:solidFill>
              <a:latin typeface="Poppins Medium"/>
              <a:ea typeface="Poppins Medium"/>
              <a:cs typeface="Poppins Medium"/>
              <a:sym typeface="Poppins Medium"/>
            </a:endParaRPr>
          </a:p>
        </p:txBody>
      </p:sp>
      <p:sp>
        <p:nvSpPr>
          <p:cNvPr id="1630" name="Google Shape;1630;p37"/>
          <p:cNvSpPr txBox="1"/>
          <p:nvPr/>
        </p:nvSpPr>
        <p:spPr>
          <a:xfrm flipH="1">
            <a:off x="6594299" y="3414150"/>
            <a:ext cx="18297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lt1"/>
                </a:solidFill>
                <a:latin typeface="Poppins Light"/>
                <a:ea typeface="Poppins Light"/>
                <a:cs typeface="Poppins Light"/>
                <a:sym typeface="Poppins Light"/>
              </a:rPr>
              <a:t>Wasin</a:t>
            </a:r>
            <a:endParaRPr sz="2200">
              <a:solidFill>
                <a:schemeClr val="lt1"/>
              </a:solidFill>
              <a:latin typeface="Poppins Light"/>
              <a:ea typeface="Poppins Light"/>
              <a:cs typeface="Poppins Light"/>
              <a:sym typeface="Poppins Light"/>
            </a:endParaRPr>
          </a:p>
        </p:txBody>
      </p:sp>
      <p:sp>
        <p:nvSpPr>
          <p:cNvPr id="1631" name="Google Shape;1631;p37"/>
          <p:cNvSpPr txBox="1"/>
          <p:nvPr/>
        </p:nvSpPr>
        <p:spPr>
          <a:xfrm flipH="1">
            <a:off x="6594301" y="3733796"/>
            <a:ext cx="18297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Testeur</a:t>
            </a:r>
            <a:endParaRPr sz="1200">
              <a:solidFill>
                <a:schemeClr val="lt1"/>
              </a:solidFill>
              <a:latin typeface="Poppins Medium"/>
              <a:ea typeface="Poppins Medium"/>
              <a:cs typeface="Poppins Medium"/>
              <a:sym typeface="Poppins Medium"/>
            </a:endParaRPr>
          </a:p>
        </p:txBody>
      </p:sp>
      <p:sp>
        <p:nvSpPr>
          <p:cNvPr id="1632" name="Google Shape;1632;p37"/>
          <p:cNvSpPr txBox="1"/>
          <p:nvPr/>
        </p:nvSpPr>
        <p:spPr>
          <a:xfrm flipH="1">
            <a:off x="719999" y="1651488"/>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lt1"/>
                </a:solidFill>
                <a:latin typeface="Poppins Light"/>
                <a:ea typeface="Poppins Light"/>
                <a:cs typeface="Poppins Light"/>
                <a:sym typeface="Poppins Light"/>
              </a:rPr>
              <a:t>Henri</a:t>
            </a:r>
            <a:endParaRPr sz="2200">
              <a:solidFill>
                <a:schemeClr val="lt1"/>
              </a:solidFill>
              <a:latin typeface="Poppins Light"/>
              <a:ea typeface="Poppins Light"/>
              <a:cs typeface="Poppins Light"/>
              <a:sym typeface="Poppins Light"/>
            </a:endParaRPr>
          </a:p>
        </p:txBody>
      </p:sp>
      <p:sp>
        <p:nvSpPr>
          <p:cNvPr id="1633" name="Google Shape;1633;p37"/>
          <p:cNvSpPr txBox="1"/>
          <p:nvPr/>
        </p:nvSpPr>
        <p:spPr>
          <a:xfrm flipH="1">
            <a:off x="720001" y="1971133"/>
            <a:ext cx="18297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Poppins Medium"/>
                <a:ea typeface="Poppins Medium"/>
                <a:cs typeface="Poppins Medium"/>
                <a:sym typeface="Poppins Medium"/>
              </a:rPr>
              <a:t>Scrum master</a:t>
            </a:r>
            <a:endParaRPr sz="1200">
              <a:solidFill>
                <a:schemeClr val="lt1"/>
              </a:solidFill>
              <a:latin typeface="Poppins Medium"/>
              <a:ea typeface="Poppins Medium"/>
              <a:cs typeface="Poppins Medium"/>
              <a:sym typeface="Poppins Medium"/>
            </a:endParaRPr>
          </a:p>
        </p:txBody>
      </p:sp>
      <p:sp>
        <p:nvSpPr>
          <p:cNvPr id="1634" name="Google Shape;1634;p37"/>
          <p:cNvSpPr txBox="1"/>
          <p:nvPr/>
        </p:nvSpPr>
        <p:spPr>
          <a:xfrm flipH="1">
            <a:off x="719999" y="3414150"/>
            <a:ext cx="18297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lt1"/>
                </a:solidFill>
                <a:latin typeface="Poppins Light"/>
                <a:ea typeface="Poppins Light"/>
                <a:cs typeface="Poppins Light"/>
                <a:sym typeface="Poppins Light"/>
              </a:rPr>
              <a:t>David</a:t>
            </a:r>
            <a:endParaRPr sz="2200">
              <a:solidFill>
                <a:schemeClr val="lt1"/>
              </a:solidFill>
              <a:latin typeface="Poppins Light"/>
              <a:ea typeface="Poppins Light"/>
              <a:cs typeface="Poppins Light"/>
              <a:sym typeface="Poppins Light"/>
            </a:endParaRPr>
          </a:p>
        </p:txBody>
      </p:sp>
      <p:sp>
        <p:nvSpPr>
          <p:cNvPr id="1635" name="Google Shape;1635;p37"/>
          <p:cNvSpPr txBox="1"/>
          <p:nvPr/>
        </p:nvSpPr>
        <p:spPr>
          <a:xfrm flipH="1">
            <a:off x="720001" y="3733796"/>
            <a:ext cx="18297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Poppins Medium"/>
                <a:ea typeface="Poppins Medium"/>
                <a:cs typeface="Poppins Medium"/>
                <a:sym typeface="Poppins Medium"/>
              </a:rPr>
              <a:t>Développeur</a:t>
            </a:r>
            <a:endParaRPr sz="1200">
              <a:solidFill>
                <a:schemeClr val="lt1"/>
              </a:solidFill>
              <a:latin typeface="Poppins Medium"/>
              <a:ea typeface="Poppins Medium"/>
              <a:cs typeface="Poppins Medium"/>
              <a:sym typeface="Poppins Medium"/>
            </a:endParaRPr>
          </a:p>
        </p:txBody>
      </p:sp>
      <p:cxnSp>
        <p:nvCxnSpPr>
          <p:cNvPr id="1636" name="Google Shape;1636;p37"/>
          <p:cNvCxnSpPr>
            <a:stCxn id="1632" idx="1"/>
          </p:cNvCxnSpPr>
          <p:nvPr/>
        </p:nvCxnSpPr>
        <p:spPr>
          <a:xfrm>
            <a:off x="2549699" y="1843938"/>
            <a:ext cx="1103700" cy="508200"/>
          </a:xfrm>
          <a:prstGeom prst="bentConnector3">
            <a:avLst>
              <a:gd name="adj1" fmla="val 33304"/>
            </a:avLst>
          </a:prstGeom>
          <a:noFill/>
          <a:ln w="19050" cap="flat" cmpd="sng">
            <a:solidFill>
              <a:schemeClr val="dk2"/>
            </a:solidFill>
            <a:prstDash val="solid"/>
            <a:round/>
            <a:headEnd type="none" w="med" len="med"/>
            <a:tailEnd type="none" w="med" len="med"/>
          </a:ln>
        </p:spPr>
      </p:cxnSp>
      <p:cxnSp>
        <p:nvCxnSpPr>
          <p:cNvPr id="1637" name="Google Shape;1637;p37"/>
          <p:cNvCxnSpPr>
            <a:endCxn id="1628" idx="3"/>
          </p:cNvCxnSpPr>
          <p:nvPr/>
        </p:nvCxnSpPr>
        <p:spPr>
          <a:xfrm rot="10800000" flipH="1">
            <a:off x="5408749" y="1843950"/>
            <a:ext cx="1185600" cy="4515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638" name="Google Shape;1638;p37"/>
          <p:cNvCxnSpPr>
            <a:endCxn id="1630" idx="3"/>
          </p:cNvCxnSpPr>
          <p:nvPr/>
        </p:nvCxnSpPr>
        <p:spPr>
          <a:xfrm rot="10800000" flipH="1">
            <a:off x="5474999" y="3606600"/>
            <a:ext cx="1119300" cy="283800"/>
          </a:xfrm>
          <a:prstGeom prst="bentConnector3">
            <a:avLst>
              <a:gd name="adj1" fmla="val 69128"/>
            </a:avLst>
          </a:prstGeom>
          <a:noFill/>
          <a:ln w="19050" cap="flat" cmpd="sng">
            <a:solidFill>
              <a:schemeClr val="dk2"/>
            </a:solidFill>
            <a:prstDash val="solid"/>
            <a:round/>
            <a:headEnd type="none" w="med" len="med"/>
            <a:tailEnd type="none" w="med" len="med"/>
          </a:ln>
        </p:spPr>
      </p:cxnSp>
      <p:cxnSp>
        <p:nvCxnSpPr>
          <p:cNvPr id="1639" name="Google Shape;1639;p37"/>
          <p:cNvCxnSpPr>
            <a:stCxn id="1634" idx="1"/>
          </p:cNvCxnSpPr>
          <p:nvPr/>
        </p:nvCxnSpPr>
        <p:spPr>
          <a:xfrm rot="10800000" flipH="1">
            <a:off x="2549699" y="3201600"/>
            <a:ext cx="971700" cy="405000"/>
          </a:xfrm>
          <a:prstGeom prst="bentConnector3">
            <a:avLst>
              <a:gd name="adj1" fmla="val 34913"/>
            </a:avLst>
          </a:prstGeom>
          <a:noFill/>
          <a:ln w="19050" cap="flat" cmpd="sng">
            <a:solidFill>
              <a:schemeClr val="lt1"/>
            </a:solidFill>
            <a:prstDash val="solid"/>
            <a:round/>
            <a:headEnd type="none" w="med" len="med"/>
            <a:tailEnd type="none" w="med" len="med"/>
          </a:ln>
        </p:spPr>
      </p:cxnSp>
      <p:pic>
        <p:nvPicPr>
          <p:cNvPr id="1640" name="Google Shape;1640;p37"/>
          <p:cNvPicPr preferRelativeResize="0"/>
          <p:nvPr/>
        </p:nvPicPr>
        <p:blipFill>
          <a:blip r:embed="rId3">
            <a:alphaModFix/>
          </a:blip>
          <a:stretch>
            <a:fillRect/>
          </a:stretch>
        </p:blipFill>
        <p:spPr>
          <a:xfrm>
            <a:off x="3595363" y="3058987"/>
            <a:ext cx="724000" cy="690223"/>
          </a:xfrm>
          <a:prstGeom prst="rect">
            <a:avLst/>
          </a:prstGeom>
          <a:noFill/>
          <a:ln>
            <a:noFill/>
          </a:ln>
        </p:spPr>
      </p:pic>
      <p:pic>
        <p:nvPicPr>
          <p:cNvPr id="1641" name="Google Shape;1641;p37"/>
          <p:cNvPicPr preferRelativeResize="0"/>
          <p:nvPr/>
        </p:nvPicPr>
        <p:blipFill>
          <a:blip r:embed="rId4">
            <a:alphaModFix/>
          </a:blip>
          <a:stretch>
            <a:fillRect/>
          </a:stretch>
        </p:blipFill>
        <p:spPr>
          <a:xfrm>
            <a:off x="4793217" y="3040063"/>
            <a:ext cx="644882" cy="728075"/>
          </a:xfrm>
          <a:prstGeom prst="rect">
            <a:avLst/>
          </a:prstGeom>
          <a:noFill/>
          <a:ln>
            <a:noFill/>
          </a:ln>
        </p:spPr>
      </p:pic>
      <p:pic>
        <p:nvPicPr>
          <p:cNvPr id="1642" name="Google Shape;1642;p37"/>
          <p:cNvPicPr preferRelativeResize="0"/>
          <p:nvPr/>
        </p:nvPicPr>
        <p:blipFill>
          <a:blip r:embed="rId5">
            <a:alphaModFix/>
          </a:blip>
          <a:stretch>
            <a:fillRect/>
          </a:stretch>
        </p:blipFill>
        <p:spPr>
          <a:xfrm>
            <a:off x="4644075" y="1868600"/>
            <a:ext cx="764675" cy="776900"/>
          </a:xfrm>
          <a:prstGeom prst="rect">
            <a:avLst/>
          </a:prstGeom>
          <a:noFill/>
          <a:ln w="9525" cap="flat" cmpd="sng">
            <a:solidFill>
              <a:schemeClr val="dk2"/>
            </a:solidFill>
            <a:prstDash val="solid"/>
            <a:round/>
            <a:headEnd type="none" w="sm" len="sm"/>
            <a:tailEnd type="none" w="sm" len="sm"/>
          </a:ln>
        </p:spPr>
      </p:pic>
      <p:pic>
        <p:nvPicPr>
          <p:cNvPr id="1643" name="Google Shape;1643;p37"/>
          <p:cNvPicPr preferRelativeResize="0"/>
          <p:nvPr/>
        </p:nvPicPr>
        <p:blipFill>
          <a:blip r:embed="rId6">
            <a:alphaModFix/>
          </a:blip>
          <a:stretch>
            <a:fillRect/>
          </a:stretch>
        </p:blipFill>
        <p:spPr>
          <a:xfrm>
            <a:off x="3653402" y="1823430"/>
            <a:ext cx="764675" cy="86717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73"/>
        <p:cNvGrpSpPr/>
        <p:nvPr/>
      </p:nvGrpSpPr>
      <p:grpSpPr>
        <a:xfrm>
          <a:off x="0" y="0"/>
          <a:ext cx="0" cy="0"/>
          <a:chOff x="0" y="0"/>
          <a:chExt cx="0" cy="0"/>
        </a:xfrm>
      </p:grpSpPr>
      <p:sp>
        <p:nvSpPr>
          <p:cNvPr id="7574" name="Google Shape;7574;p9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7575" name="Google Shape;7575;p91"/>
          <p:cNvSpPr txBox="1"/>
          <p:nvPr/>
        </p:nvSpPr>
        <p:spPr>
          <a:xfrm>
            <a:off x="720000" y="4083850"/>
            <a:ext cx="7704000" cy="44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Follow the link in the graph to modify its data and then paste the new one here.</a:t>
            </a:r>
            <a:br>
              <a:rPr lang="en" sz="1200">
                <a:solidFill>
                  <a:schemeClr val="lt1"/>
                </a:solidFill>
                <a:latin typeface="Poppins Medium"/>
                <a:ea typeface="Poppins Medium"/>
                <a:cs typeface="Poppins Medium"/>
                <a:sym typeface="Poppins Medium"/>
              </a:rPr>
            </a:br>
            <a:r>
              <a:rPr lang="en" sz="1200" b="1" u="sng">
                <a:solidFill>
                  <a:schemeClr val="lt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For more info, click here</a:t>
            </a:r>
            <a:endParaRPr sz="1200" b="1" u="sng">
              <a:solidFill>
                <a:schemeClr val="lt1"/>
              </a:solidFill>
              <a:latin typeface="Poppins"/>
              <a:ea typeface="Poppins"/>
              <a:cs typeface="Poppins"/>
              <a:sym typeface="Poppins"/>
            </a:endParaRPr>
          </a:p>
        </p:txBody>
      </p:sp>
      <p:pic>
        <p:nvPicPr>
          <p:cNvPr id="7576" name="Google Shape;7576;p91" title="Gráfico">
            <a:hlinkClick r:id="rId4"/>
          </p:cNvPr>
          <p:cNvPicPr preferRelativeResize="0"/>
          <p:nvPr/>
        </p:nvPicPr>
        <p:blipFill rotWithShape="1">
          <a:blip r:embed="rId5">
            <a:alphaModFix/>
          </a:blip>
          <a:srcRect l="2190" b="3642"/>
          <a:stretch/>
        </p:blipFill>
        <p:spPr>
          <a:xfrm>
            <a:off x="720012" y="1371500"/>
            <a:ext cx="4040377" cy="2461576"/>
          </a:xfrm>
          <a:prstGeom prst="rect">
            <a:avLst/>
          </a:prstGeom>
          <a:noFill/>
          <a:ln>
            <a:noFill/>
          </a:ln>
        </p:spPr>
      </p:pic>
      <p:graphicFrame>
        <p:nvGraphicFramePr>
          <p:cNvPr id="7577" name="Google Shape;7577;p91"/>
          <p:cNvGraphicFramePr/>
          <p:nvPr/>
        </p:nvGraphicFramePr>
        <p:xfrm>
          <a:off x="5073775" y="1539525"/>
          <a:ext cx="3000000" cy="3000000"/>
        </p:xfrm>
        <a:graphic>
          <a:graphicData uri="http://schemas.openxmlformats.org/drawingml/2006/table">
            <a:tbl>
              <a:tblPr>
                <a:noFill/>
                <a:tableStyleId>{8D5E6379-6D84-468C-91B5-AEBFBD99B559}</a:tableStyleId>
              </a:tblPr>
              <a:tblGrid>
                <a:gridCol w="1308900">
                  <a:extLst>
                    <a:ext uri="{9D8B030D-6E8A-4147-A177-3AD203B41FA5}">
                      <a16:colId xmlns:a16="http://schemas.microsoft.com/office/drawing/2014/main" val="20000"/>
                    </a:ext>
                  </a:extLst>
                </a:gridCol>
                <a:gridCol w="495400">
                  <a:extLst>
                    <a:ext uri="{9D8B030D-6E8A-4147-A177-3AD203B41FA5}">
                      <a16:colId xmlns:a16="http://schemas.microsoft.com/office/drawing/2014/main" val="20001"/>
                    </a:ext>
                  </a:extLst>
                </a:gridCol>
                <a:gridCol w="495400">
                  <a:extLst>
                    <a:ext uri="{9D8B030D-6E8A-4147-A177-3AD203B41FA5}">
                      <a16:colId xmlns:a16="http://schemas.microsoft.com/office/drawing/2014/main" val="20002"/>
                    </a:ext>
                  </a:extLst>
                </a:gridCol>
                <a:gridCol w="495400">
                  <a:extLst>
                    <a:ext uri="{9D8B030D-6E8A-4147-A177-3AD203B41FA5}">
                      <a16:colId xmlns:a16="http://schemas.microsoft.com/office/drawing/2014/main" val="20003"/>
                    </a:ext>
                  </a:extLst>
                </a:gridCol>
                <a:gridCol w="495400">
                  <a:extLst>
                    <a:ext uri="{9D8B030D-6E8A-4147-A177-3AD203B41FA5}">
                      <a16:colId xmlns:a16="http://schemas.microsoft.com/office/drawing/2014/main" val="20004"/>
                    </a:ext>
                  </a:extLst>
                </a:gridCol>
              </a:tblGrid>
              <a:tr h="484725">
                <a:tc>
                  <a:txBody>
                    <a:bodyPr/>
                    <a:lstStyle/>
                    <a:p>
                      <a:pPr marL="0" lvl="0" indent="0" algn="l" rtl="0">
                        <a:lnSpc>
                          <a:spcPct val="115000"/>
                        </a:lnSpc>
                        <a:spcBef>
                          <a:spcPts val="0"/>
                        </a:spcBef>
                        <a:spcAft>
                          <a:spcPts val="0"/>
                        </a:spcAft>
                        <a:buNone/>
                      </a:pPr>
                      <a:endParaRPr sz="1200" b="1">
                        <a:latin typeface="Delius Swash Caps"/>
                        <a:ea typeface="Delius Swash Caps"/>
                        <a:cs typeface="Delius Swash Caps"/>
                        <a:sym typeface="Delius Swash Cap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2000" b="1">
                          <a:solidFill>
                            <a:schemeClr val="lt1"/>
                          </a:solidFill>
                          <a:latin typeface="Delius Swash Caps"/>
                          <a:ea typeface="Delius Swash Caps"/>
                          <a:cs typeface="Delius Swash Caps"/>
                          <a:sym typeface="Delius Swash Caps"/>
                        </a:rPr>
                        <a:t>A</a:t>
                      </a:r>
                      <a:endParaRPr sz="20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Clr>
                          <a:schemeClr val="dk1"/>
                        </a:buClr>
                        <a:buSzPts val="1100"/>
                        <a:buFont typeface="Arial"/>
                        <a:buNone/>
                      </a:pPr>
                      <a:r>
                        <a:rPr lang="en" sz="2000" b="1">
                          <a:solidFill>
                            <a:schemeClr val="lt1"/>
                          </a:solidFill>
                          <a:latin typeface="Delius Swash Caps"/>
                          <a:ea typeface="Delius Swash Caps"/>
                          <a:cs typeface="Delius Swash Caps"/>
                          <a:sym typeface="Delius Swash Caps"/>
                        </a:rPr>
                        <a:t>B</a:t>
                      </a:r>
                      <a:endParaRPr sz="20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Clr>
                          <a:schemeClr val="dk1"/>
                        </a:buClr>
                        <a:buSzPts val="1100"/>
                        <a:buFont typeface="Arial"/>
                        <a:buNone/>
                      </a:pPr>
                      <a:r>
                        <a:rPr lang="en" sz="2000" b="1">
                          <a:solidFill>
                            <a:schemeClr val="lt1"/>
                          </a:solidFill>
                          <a:latin typeface="Delius Swash Caps"/>
                          <a:ea typeface="Delius Swash Caps"/>
                          <a:cs typeface="Delius Swash Caps"/>
                          <a:sym typeface="Delius Swash Caps"/>
                        </a:rPr>
                        <a:t>C</a:t>
                      </a:r>
                      <a:endParaRPr sz="20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Clr>
                          <a:schemeClr val="dk1"/>
                        </a:buClr>
                        <a:buSzPts val="1100"/>
                        <a:buFont typeface="Arial"/>
                        <a:buNone/>
                      </a:pPr>
                      <a:r>
                        <a:rPr lang="en" sz="2000" b="1">
                          <a:solidFill>
                            <a:schemeClr val="lt1"/>
                          </a:solidFill>
                          <a:latin typeface="Delius Swash Caps"/>
                          <a:ea typeface="Delius Swash Caps"/>
                          <a:cs typeface="Delius Swash Caps"/>
                          <a:sym typeface="Delius Swash Caps"/>
                        </a:rPr>
                        <a:t>D</a:t>
                      </a:r>
                      <a:endParaRPr sz="20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extLst>
                  <a:ext uri="{0D108BD9-81ED-4DB2-BD59-A6C34878D82A}">
                    <a16:rowId xmlns:a16="http://schemas.microsoft.com/office/drawing/2014/main" val="10000"/>
                  </a:ext>
                </a:extLst>
              </a:tr>
              <a:tr h="4102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Mars</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47</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55</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81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102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Mercury</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10</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102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Venus</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30</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15</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10200">
                <a:tc>
                  <a:txBody>
                    <a:bodyPr/>
                    <a:lstStyle/>
                    <a:p>
                      <a:pPr marL="0" lvl="0" indent="0" algn="ctr" rtl="0">
                        <a:lnSpc>
                          <a:spcPct val="115000"/>
                        </a:lnSpc>
                        <a:spcBef>
                          <a:spcPts val="0"/>
                        </a:spcBef>
                        <a:spcAft>
                          <a:spcPts val="0"/>
                        </a:spcAft>
                        <a:buNone/>
                      </a:pPr>
                      <a:r>
                        <a:rPr lang="en" sz="2200" b="1">
                          <a:solidFill>
                            <a:schemeClr val="lt1"/>
                          </a:solidFill>
                          <a:latin typeface="Delius Swash Caps"/>
                          <a:ea typeface="Delius Swash Caps"/>
                          <a:cs typeface="Delius Swash Caps"/>
                          <a:sym typeface="Delius Swash Caps"/>
                        </a:rPr>
                        <a:t>Jupiter</a:t>
                      </a:r>
                      <a:endParaRPr sz="2200" b="1">
                        <a:solidFill>
                          <a:schemeClr val="lt1"/>
                        </a:solidFill>
                        <a:latin typeface="Delius Swash Caps"/>
                        <a:ea typeface="Delius Swash Caps"/>
                        <a:cs typeface="Delius Swash Caps"/>
                        <a:sym typeface="Delius Swash Cap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040"/>
                      </a:srgbClr>
                    </a:solidFill>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4</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21</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1600"/>
                        </a:spcAft>
                        <a:buNone/>
                      </a:pPr>
                      <a:r>
                        <a:rPr lang="en" sz="1200">
                          <a:solidFill>
                            <a:schemeClr val="lt1"/>
                          </a:solidFill>
                          <a:latin typeface="Poppins Medium"/>
                          <a:ea typeface="Poppins Medium"/>
                          <a:cs typeface="Poppins Medium"/>
                          <a:sym typeface="Poppins Medium"/>
                        </a:rPr>
                        <a:t>63</a:t>
                      </a:r>
                      <a:endParaRPr sz="1200">
                        <a:solidFill>
                          <a:schemeClr val="lt1"/>
                        </a:solidFill>
                        <a:latin typeface="Poppins Medium"/>
                        <a:ea typeface="Poppins Medium"/>
                        <a:cs typeface="Poppins Medium"/>
                        <a:sym typeface="Poppins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81"/>
        <p:cNvGrpSpPr/>
        <p:nvPr/>
      </p:nvGrpSpPr>
      <p:grpSpPr>
        <a:xfrm>
          <a:off x="0" y="0"/>
          <a:ext cx="0" cy="0"/>
          <a:chOff x="0" y="0"/>
          <a:chExt cx="0" cy="0"/>
        </a:xfrm>
      </p:grpSpPr>
      <p:pic>
        <p:nvPicPr>
          <p:cNvPr id="7582" name="Google Shape;7582;p92"/>
          <p:cNvPicPr preferRelativeResize="0"/>
          <p:nvPr/>
        </p:nvPicPr>
        <p:blipFill rotWithShape="1">
          <a:blip r:embed="rId3">
            <a:alphaModFix/>
          </a:blip>
          <a:srcRect l="5689" r="5689"/>
          <a:stretch/>
        </p:blipFill>
        <p:spPr>
          <a:xfrm>
            <a:off x="1098850" y="1275800"/>
            <a:ext cx="1968900" cy="3328200"/>
          </a:xfrm>
          <a:prstGeom prst="rect">
            <a:avLst/>
          </a:prstGeom>
          <a:noFill/>
          <a:ln>
            <a:noFill/>
          </a:ln>
        </p:spPr>
      </p:pic>
      <p:sp>
        <p:nvSpPr>
          <p:cNvPr id="7583" name="Google Shape;7583;p9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584" name="Google Shape;7584;p92"/>
          <p:cNvSpPr txBox="1">
            <a:spLocks noGrp="1"/>
          </p:cNvSpPr>
          <p:nvPr>
            <p:ph type="subTitle" idx="1"/>
          </p:nvPr>
        </p:nvSpPr>
        <p:spPr>
          <a:xfrm>
            <a:off x="3220149" y="1562314"/>
            <a:ext cx="20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585" name="Google Shape;7585;p92"/>
          <p:cNvSpPr txBox="1">
            <a:spLocks noGrp="1"/>
          </p:cNvSpPr>
          <p:nvPr>
            <p:ph type="subTitle" idx="2"/>
          </p:nvPr>
        </p:nvSpPr>
        <p:spPr>
          <a:xfrm>
            <a:off x="3220149" y="1265438"/>
            <a:ext cx="2097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Sophia Hill</a:t>
            </a:r>
            <a:endParaRPr/>
          </a:p>
        </p:txBody>
      </p:sp>
      <p:sp>
        <p:nvSpPr>
          <p:cNvPr id="7586" name="Google Shape;7586;p92"/>
          <p:cNvSpPr txBox="1">
            <a:spLocks noGrp="1"/>
          </p:cNvSpPr>
          <p:nvPr>
            <p:ph type="subTitle" idx="3"/>
          </p:nvPr>
        </p:nvSpPr>
        <p:spPr>
          <a:xfrm>
            <a:off x="3826524" y="4031302"/>
            <a:ext cx="20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587" name="Google Shape;7587;p92"/>
          <p:cNvSpPr txBox="1">
            <a:spLocks noGrp="1"/>
          </p:cNvSpPr>
          <p:nvPr>
            <p:ph type="subTitle" idx="4"/>
          </p:nvPr>
        </p:nvSpPr>
        <p:spPr>
          <a:xfrm>
            <a:off x="3826524" y="3734425"/>
            <a:ext cx="2097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Kaliyah Harris</a:t>
            </a:r>
            <a:endParaRPr/>
          </a:p>
        </p:txBody>
      </p:sp>
      <p:pic>
        <p:nvPicPr>
          <p:cNvPr id="7588" name="Google Shape;7588;p92"/>
          <p:cNvPicPr preferRelativeResize="0"/>
          <p:nvPr/>
        </p:nvPicPr>
        <p:blipFill rotWithShape="1">
          <a:blip r:embed="rId4">
            <a:alphaModFix/>
          </a:blip>
          <a:srcRect r="11371"/>
          <a:stretch/>
        </p:blipFill>
        <p:spPr>
          <a:xfrm>
            <a:off x="6076225" y="1275800"/>
            <a:ext cx="1968900" cy="3328200"/>
          </a:xfrm>
          <a:prstGeom prst="rect">
            <a:avLst/>
          </a:prstGeom>
          <a:noFill/>
          <a:ln>
            <a:noFill/>
          </a:ln>
        </p:spPr>
      </p:pic>
      <p:grpSp>
        <p:nvGrpSpPr>
          <p:cNvPr id="7589" name="Google Shape;7589;p92"/>
          <p:cNvGrpSpPr/>
          <p:nvPr/>
        </p:nvGrpSpPr>
        <p:grpSpPr>
          <a:xfrm>
            <a:off x="3587565" y="2237117"/>
            <a:ext cx="1968901" cy="1216764"/>
            <a:chOff x="3787149" y="3387875"/>
            <a:chExt cx="2086364" cy="1289355"/>
          </a:xfrm>
        </p:grpSpPr>
        <p:grpSp>
          <p:nvGrpSpPr>
            <p:cNvPr id="7590" name="Google Shape;7590;p92"/>
            <p:cNvGrpSpPr/>
            <p:nvPr/>
          </p:nvGrpSpPr>
          <p:grpSpPr>
            <a:xfrm>
              <a:off x="4223324" y="3387875"/>
              <a:ext cx="1650188" cy="1158439"/>
              <a:chOff x="4008865" y="3596903"/>
              <a:chExt cx="1812995" cy="1272731"/>
            </a:xfrm>
          </p:grpSpPr>
          <p:grpSp>
            <p:nvGrpSpPr>
              <p:cNvPr id="7591" name="Google Shape;7591;p92"/>
              <p:cNvGrpSpPr/>
              <p:nvPr/>
            </p:nvGrpSpPr>
            <p:grpSpPr>
              <a:xfrm>
                <a:off x="4061734" y="3897608"/>
                <a:ext cx="1629433" cy="972026"/>
                <a:chOff x="5529876" y="1262575"/>
                <a:chExt cx="3322662" cy="1982108"/>
              </a:xfrm>
            </p:grpSpPr>
            <p:sp>
              <p:nvSpPr>
                <p:cNvPr id="7592" name="Google Shape;7592;p92"/>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6" name="Google Shape;7596;p92"/>
                <p:cNvGrpSpPr/>
                <p:nvPr/>
              </p:nvGrpSpPr>
              <p:grpSpPr>
                <a:xfrm>
                  <a:off x="5674463" y="1355808"/>
                  <a:ext cx="3052093" cy="1596639"/>
                  <a:chOff x="5674463" y="1355808"/>
                  <a:chExt cx="3052093" cy="1596639"/>
                </a:xfrm>
              </p:grpSpPr>
              <p:sp>
                <p:nvSpPr>
                  <p:cNvPr id="7597" name="Google Shape;7597;p92"/>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92"/>
                  <p:cNvGrpSpPr/>
                  <p:nvPr/>
                </p:nvGrpSpPr>
                <p:grpSpPr>
                  <a:xfrm>
                    <a:off x="8468419" y="2634819"/>
                    <a:ext cx="133076" cy="177453"/>
                    <a:chOff x="8468419" y="2634819"/>
                    <a:chExt cx="133076" cy="177453"/>
                  </a:xfrm>
                </p:grpSpPr>
                <p:sp>
                  <p:nvSpPr>
                    <p:cNvPr id="7599" name="Google Shape;7599;p92"/>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2"/>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92"/>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2"/>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2"/>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2"/>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2"/>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2"/>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2"/>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2"/>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2"/>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2"/>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2"/>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2"/>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2"/>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2"/>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2"/>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2"/>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2"/>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2"/>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2"/>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2"/>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2"/>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2"/>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2"/>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2"/>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2"/>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2"/>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2"/>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4" name="Google Shape;7684;p92"/>
              <p:cNvGrpSpPr/>
              <p:nvPr/>
            </p:nvGrpSpPr>
            <p:grpSpPr>
              <a:xfrm>
                <a:off x="4008865" y="3596903"/>
                <a:ext cx="1812995" cy="579938"/>
                <a:chOff x="5963317" y="2571037"/>
                <a:chExt cx="2658740" cy="850473"/>
              </a:xfrm>
            </p:grpSpPr>
            <p:sp>
              <p:nvSpPr>
                <p:cNvPr id="7685" name="Google Shape;7685;p92"/>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2"/>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2"/>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2"/>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2"/>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2"/>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2"/>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2"/>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2"/>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2"/>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2"/>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2"/>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2"/>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2"/>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2"/>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2"/>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2"/>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2"/>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2"/>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2"/>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2"/>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2"/>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2"/>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5" name="Google Shape;7715;p92"/>
            <p:cNvGrpSpPr/>
            <p:nvPr/>
          </p:nvGrpSpPr>
          <p:grpSpPr>
            <a:xfrm rot="515560" flipH="1">
              <a:off x="3824598" y="4020511"/>
              <a:ext cx="1059011" cy="580865"/>
              <a:chOff x="5287100" y="1496450"/>
              <a:chExt cx="2487823" cy="1364565"/>
            </a:xfrm>
          </p:grpSpPr>
          <p:sp>
            <p:nvSpPr>
              <p:cNvPr id="7716" name="Google Shape;7716;p92"/>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7" name="Google Shape;7717;p92"/>
              <p:cNvGrpSpPr/>
              <p:nvPr/>
            </p:nvGrpSpPr>
            <p:grpSpPr>
              <a:xfrm>
                <a:off x="5380061" y="1538705"/>
                <a:ext cx="2394862" cy="1262842"/>
                <a:chOff x="5380061" y="1538705"/>
                <a:chExt cx="2394862" cy="1262842"/>
              </a:xfrm>
            </p:grpSpPr>
            <p:sp>
              <p:nvSpPr>
                <p:cNvPr id="7718" name="Google Shape;7718;p92"/>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2"/>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92"/>
              <p:cNvGrpSpPr/>
              <p:nvPr/>
            </p:nvGrpSpPr>
            <p:grpSpPr>
              <a:xfrm>
                <a:off x="5287100" y="1496450"/>
                <a:ext cx="2487809" cy="1364565"/>
                <a:chOff x="5287100" y="1496450"/>
                <a:chExt cx="2487809" cy="1364565"/>
              </a:xfrm>
            </p:grpSpPr>
            <p:sp>
              <p:nvSpPr>
                <p:cNvPr id="7721" name="Google Shape;7721;p92"/>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2"/>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92"/>
              <p:cNvGrpSpPr/>
              <p:nvPr/>
            </p:nvGrpSpPr>
            <p:grpSpPr>
              <a:xfrm>
                <a:off x="5447564" y="1631666"/>
                <a:ext cx="2139560" cy="1109062"/>
                <a:chOff x="5447564" y="1631666"/>
                <a:chExt cx="2139560" cy="1109062"/>
              </a:xfrm>
            </p:grpSpPr>
            <p:sp>
              <p:nvSpPr>
                <p:cNvPr id="7724" name="Google Shape;7724;p92"/>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2"/>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2"/>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2"/>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2"/>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2"/>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2"/>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2"/>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2"/>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2"/>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2"/>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2"/>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2"/>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2"/>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41"/>
        <p:cNvGrpSpPr/>
        <p:nvPr/>
      </p:nvGrpSpPr>
      <p:grpSpPr>
        <a:xfrm>
          <a:off x="0" y="0"/>
          <a:ext cx="0" cy="0"/>
          <a:chOff x="0" y="0"/>
          <a:chExt cx="0" cy="0"/>
        </a:xfrm>
      </p:grpSpPr>
      <p:sp>
        <p:nvSpPr>
          <p:cNvPr id="7742" name="Google Shape;7742;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Camembert recipe</a:t>
            </a:r>
            <a:endParaRPr/>
          </a:p>
        </p:txBody>
      </p:sp>
      <p:sp>
        <p:nvSpPr>
          <p:cNvPr id="7743" name="Google Shape;7743;p93"/>
          <p:cNvSpPr txBox="1"/>
          <p:nvPr/>
        </p:nvSpPr>
        <p:spPr>
          <a:xfrm flipH="1">
            <a:off x="4550728" y="1505417"/>
            <a:ext cx="1717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Ingredients</a:t>
            </a:r>
            <a:endParaRPr sz="2200" b="1">
              <a:solidFill>
                <a:schemeClr val="lt1"/>
              </a:solidFill>
              <a:latin typeface="Delius Swash Caps"/>
              <a:ea typeface="Delius Swash Caps"/>
              <a:cs typeface="Delius Swash Caps"/>
              <a:sym typeface="Delius Swash Caps"/>
            </a:endParaRPr>
          </a:p>
        </p:txBody>
      </p:sp>
      <p:sp>
        <p:nvSpPr>
          <p:cNvPr id="7744" name="Google Shape;7744;p93"/>
          <p:cNvSpPr txBox="1"/>
          <p:nvPr/>
        </p:nvSpPr>
        <p:spPr>
          <a:xfrm flipH="1">
            <a:off x="4550728" y="1825018"/>
            <a:ext cx="1717500" cy="1417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Mercury</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Venus</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Earth</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Marth</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Jupiter</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Saturn</a:t>
            </a:r>
            <a:endParaRPr sz="1200">
              <a:solidFill>
                <a:schemeClr val="lt1"/>
              </a:solidFill>
              <a:latin typeface="Poppins Medium"/>
              <a:ea typeface="Poppins Medium"/>
              <a:cs typeface="Poppins Medium"/>
              <a:sym typeface="Poppins Medium"/>
            </a:endParaRPr>
          </a:p>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Neptune</a:t>
            </a:r>
            <a:endParaRPr sz="1200">
              <a:solidFill>
                <a:schemeClr val="lt1"/>
              </a:solidFill>
              <a:latin typeface="Poppins Medium"/>
              <a:ea typeface="Poppins Medium"/>
              <a:cs typeface="Poppins Medium"/>
              <a:sym typeface="Poppins Medium"/>
            </a:endParaRPr>
          </a:p>
        </p:txBody>
      </p:sp>
      <p:sp>
        <p:nvSpPr>
          <p:cNvPr id="7745" name="Google Shape;7745;p93"/>
          <p:cNvSpPr txBox="1"/>
          <p:nvPr/>
        </p:nvSpPr>
        <p:spPr>
          <a:xfrm flipH="1">
            <a:off x="812640" y="3568175"/>
            <a:ext cx="17238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Step 1</a:t>
            </a:r>
            <a:endParaRPr sz="2200" b="1">
              <a:solidFill>
                <a:schemeClr val="lt1"/>
              </a:solidFill>
              <a:latin typeface="Delius Swash Caps"/>
              <a:ea typeface="Delius Swash Caps"/>
              <a:cs typeface="Delius Swash Caps"/>
              <a:sym typeface="Delius Swash Caps"/>
            </a:endParaRPr>
          </a:p>
        </p:txBody>
      </p:sp>
      <p:sp>
        <p:nvSpPr>
          <p:cNvPr id="7746" name="Google Shape;7746;p93"/>
          <p:cNvSpPr txBox="1"/>
          <p:nvPr/>
        </p:nvSpPr>
        <p:spPr>
          <a:xfrm flipH="1">
            <a:off x="812640" y="3887775"/>
            <a:ext cx="1723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Venus has a very beautiful name</a:t>
            </a:r>
            <a:endParaRPr sz="1200">
              <a:solidFill>
                <a:schemeClr val="lt1"/>
              </a:solidFill>
              <a:latin typeface="Poppins Medium"/>
              <a:ea typeface="Poppins Medium"/>
              <a:cs typeface="Poppins Medium"/>
              <a:sym typeface="Poppins Medium"/>
            </a:endParaRPr>
          </a:p>
        </p:txBody>
      </p:sp>
      <p:pic>
        <p:nvPicPr>
          <p:cNvPr id="7747" name="Google Shape;7747;p93"/>
          <p:cNvPicPr preferRelativeResize="0"/>
          <p:nvPr/>
        </p:nvPicPr>
        <p:blipFill rotWithShape="1">
          <a:blip r:embed="rId3">
            <a:alphaModFix/>
          </a:blip>
          <a:srcRect l="23186" t="16038" r="-4341" b="52093"/>
          <a:stretch/>
        </p:blipFill>
        <p:spPr>
          <a:xfrm>
            <a:off x="812638" y="1414000"/>
            <a:ext cx="3344700" cy="1838400"/>
          </a:xfrm>
          <a:prstGeom prst="rect">
            <a:avLst/>
          </a:prstGeom>
          <a:noFill/>
          <a:ln>
            <a:noFill/>
          </a:ln>
        </p:spPr>
      </p:pic>
      <p:sp>
        <p:nvSpPr>
          <p:cNvPr id="7748" name="Google Shape;7748;p93"/>
          <p:cNvSpPr txBox="1"/>
          <p:nvPr/>
        </p:nvSpPr>
        <p:spPr>
          <a:xfrm flipH="1">
            <a:off x="2681681" y="3568175"/>
            <a:ext cx="17238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Step 2</a:t>
            </a:r>
            <a:endParaRPr sz="2200" b="1">
              <a:solidFill>
                <a:schemeClr val="lt1"/>
              </a:solidFill>
              <a:latin typeface="Delius Swash Caps"/>
              <a:ea typeface="Delius Swash Caps"/>
              <a:cs typeface="Delius Swash Caps"/>
              <a:sym typeface="Delius Swash Caps"/>
            </a:endParaRPr>
          </a:p>
        </p:txBody>
      </p:sp>
      <p:sp>
        <p:nvSpPr>
          <p:cNvPr id="7749" name="Google Shape;7749;p93"/>
          <p:cNvSpPr txBox="1"/>
          <p:nvPr/>
        </p:nvSpPr>
        <p:spPr>
          <a:xfrm flipH="1">
            <a:off x="2681681" y="3887775"/>
            <a:ext cx="1723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Despite being red, Mars is a cold place</a:t>
            </a:r>
            <a:endParaRPr sz="1200">
              <a:solidFill>
                <a:schemeClr val="lt1"/>
              </a:solidFill>
              <a:latin typeface="Poppins Medium"/>
              <a:ea typeface="Poppins Medium"/>
              <a:cs typeface="Poppins Medium"/>
              <a:sym typeface="Poppins Medium"/>
            </a:endParaRPr>
          </a:p>
        </p:txBody>
      </p:sp>
      <p:sp>
        <p:nvSpPr>
          <p:cNvPr id="7750" name="Google Shape;7750;p93"/>
          <p:cNvSpPr txBox="1"/>
          <p:nvPr/>
        </p:nvSpPr>
        <p:spPr>
          <a:xfrm flipH="1">
            <a:off x="4550722" y="3568175"/>
            <a:ext cx="1728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Step 3</a:t>
            </a:r>
            <a:endParaRPr sz="2200" b="1">
              <a:solidFill>
                <a:schemeClr val="lt1"/>
              </a:solidFill>
              <a:latin typeface="Delius Swash Caps"/>
              <a:ea typeface="Delius Swash Caps"/>
              <a:cs typeface="Delius Swash Caps"/>
              <a:sym typeface="Delius Swash Caps"/>
            </a:endParaRPr>
          </a:p>
        </p:txBody>
      </p:sp>
      <p:sp>
        <p:nvSpPr>
          <p:cNvPr id="7751" name="Google Shape;7751;p93"/>
          <p:cNvSpPr txBox="1"/>
          <p:nvPr/>
        </p:nvSpPr>
        <p:spPr>
          <a:xfrm flipH="1">
            <a:off x="4550722" y="3887775"/>
            <a:ext cx="172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It is the closest planet to the Sun</a:t>
            </a:r>
            <a:endParaRPr sz="1200">
              <a:solidFill>
                <a:schemeClr val="lt1"/>
              </a:solidFill>
              <a:latin typeface="Poppins Medium"/>
              <a:ea typeface="Poppins Medium"/>
              <a:cs typeface="Poppins Medium"/>
              <a:sym typeface="Poppins Medium"/>
            </a:endParaRPr>
          </a:p>
        </p:txBody>
      </p:sp>
      <p:sp>
        <p:nvSpPr>
          <p:cNvPr id="7752" name="Google Shape;7752;p93"/>
          <p:cNvSpPr txBox="1"/>
          <p:nvPr/>
        </p:nvSpPr>
        <p:spPr>
          <a:xfrm flipH="1">
            <a:off x="6424262" y="1505423"/>
            <a:ext cx="19071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Time</a:t>
            </a:r>
            <a:endParaRPr sz="2200" b="1">
              <a:solidFill>
                <a:schemeClr val="lt1"/>
              </a:solidFill>
              <a:latin typeface="Delius Swash Caps"/>
              <a:ea typeface="Delius Swash Caps"/>
              <a:cs typeface="Delius Swash Caps"/>
              <a:sym typeface="Delius Swash Caps"/>
            </a:endParaRPr>
          </a:p>
        </p:txBody>
      </p:sp>
      <p:sp>
        <p:nvSpPr>
          <p:cNvPr id="7753" name="Google Shape;7753;p93"/>
          <p:cNvSpPr txBox="1"/>
          <p:nvPr/>
        </p:nvSpPr>
        <p:spPr>
          <a:xfrm flipH="1">
            <a:off x="6424262" y="1825024"/>
            <a:ext cx="1907100" cy="435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1,5 hours</a:t>
            </a:r>
            <a:endParaRPr sz="1200">
              <a:solidFill>
                <a:schemeClr val="lt1"/>
              </a:solidFill>
              <a:latin typeface="Poppins Medium"/>
              <a:ea typeface="Poppins Medium"/>
              <a:cs typeface="Poppins Medium"/>
              <a:sym typeface="Poppins Medium"/>
            </a:endParaRPr>
          </a:p>
        </p:txBody>
      </p:sp>
      <p:sp>
        <p:nvSpPr>
          <p:cNvPr id="7754" name="Google Shape;7754;p93"/>
          <p:cNvSpPr txBox="1"/>
          <p:nvPr/>
        </p:nvSpPr>
        <p:spPr>
          <a:xfrm flipH="1">
            <a:off x="6424262" y="2487623"/>
            <a:ext cx="19071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Cost</a:t>
            </a:r>
            <a:endParaRPr sz="2200" b="1">
              <a:solidFill>
                <a:schemeClr val="lt1"/>
              </a:solidFill>
              <a:latin typeface="Delius Swash Caps"/>
              <a:ea typeface="Delius Swash Caps"/>
              <a:cs typeface="Delius Swash Caps"/>
              <a:sym typeface="Delius Swash Caps"/>
            </a:endParaRPr>
          </a:p>
        </p:txBody>
      </p:sp>
      <p:sp>
        <p:nvSpPr>
          <p:cNvPr id="7755" name="Google Shape;7755;p93"/>
          <p:cNvSpPr txBox="1"/>
          <p:nvPr/>
        </p:nvSpPr>
        <p:spPr>
          <a:xfrm flipH="1">
            <a:off x="6424262" y="2807224"/>
            <a:ext cx="1907100" cy="435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Poppins Medium"/>
              <a:buChar char="●"/>
            </a:pPr>
            <a:r>
              <a:rPr lang="en" sz="1200">
                <a:solidFill>
                  <a:schemeClr val="lt1"/>
                </a:solidFill>
                <a:latin typeface="Poppins Medium"/>
                <a:ea typeface="Poppins Medium"/>
                <a:cs typeface="Poppins Medium"/>
                <a:sym typeface="Poppins Medium"/>
              </a:rPr>
              <a:t>17,30€</a:t>
            </a:r>
            <a:endParaRPr sz="1200">
              <a:solidFill>
                <a:schemeClr val="lt1"/>
              </a:solidFill>
              <a:latin typeface="Poppins Medium"/>
              <a:ea typeface="Poppins Medium"/>
              <a:cs typeface="Poppins Medium"/>
              <a:sym typeface="Poppins Medium"/>
            </a:endParaRPr>
          </a:p>
        </p:txBody>
      </p:sp>
      <p:sp>
        <p:nvSpPr>
          <p:cNvPr id="7756" name="Google Shape;7756;p93"/>
          <p:cNvSpPr txBox="1"/>
          <p:nvPr/>
        </p:nvSpPr>
        <p:spPr>
          <a:xfrm flipH="1">
            <a:off x="6424262" y="3568175"/>
            <a:ext cx="1728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lt1"/>
                </a:solidFill>
                <a:latin typeface="Delius Swash Caps"/>
                <a:ea typeface="Delius Swash Caps"/>
                <a:cs typeface="Delius Swash Caps"/>
                <a:sym typeface="Delius Swash Caps"/>
              </a:rPr>
              <a:t>Step 4</a:t>
            </a:r>
            <a:endParaRPr sz="2200" b="1">
              <a:solidFill>
                <a:schemeClr val="lt1"/>
              </a:solidFill>
              <a:latin typeface="Delius Swash Caps"/>
              <a:ea typeface="Delius Swash Caps"/>
              <a:cs typeface="Delius Swash Caps"/>
              <a:sym typeface="Delius Swash Caps"/>
            </a:endParaRPr>
          </a:p>
        </p:txBody>
      </p:sp>
      <p:sp>
        <p:nvSpPr>
          <p:cNvPr id="7757" name="Google Shape;7757;p93"/>
          <p:cNvSpPr txBox="1"/>
          <p:nvPr/>
        </p:nvSpPr>
        <p:spPr>
          <a:xfrm flipH="1">
            <a:off x="6424262" y="3887775"/>
            <a:ext cx="172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Poppins Medium"/>
                <a:ea typeface="Poppins Medium"/>
                <a:cs typeface="Poppins Medium"/>
                <a:sym typeface="Poppins Medium"/>
              </a:rPr>
              <a:t>Saturn is a gas giant and has rings</a:t>
            </a:r>
            <a:endParaRPr sz="1200">
              <a:solidFill>
                <a:schemeClr val="lt1"/>
              </a:solidFill>
              <a:latin typeface="Poppins Medium"/>
              <a:ea typeface="Poppins Medium"/>
              <a:cs typeface="Poppins Medium"/>
              <a:sym typeface="Poppi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61"/>
        <p:cNvGrpSpPr/>
        <p:nvPr/>
      </p:nvGrpSpPr>
      <p:grpSpPr>
        <a:xfrm>
          <a:off x="0" y="0"/>
          <a:ext cx="0" cy="0"/>
          <a:chOff x="0" y="0"/>
          <a:chExt cx="0" cy="0"/>
        </a:xfrm>
      </p:grpSpPr>
      <p:sp>
        <p:nvSpPr>
          <p:cNvPr id="7762" name="Google Shape;7762;p94"/>
          <p:cNvSpPr txBox="1">
            <a:spLocks noGrp="1"/>
          </p:cNvSpPr>
          <p:nvPr>
            <p:ph type="title"/>
          </p:nvPr>
        </p:nvSpPr>
        <p:spPr>
          <a:xfrm>
            <a:off x="713274" y="904200"/>
            <a:ext cx="39072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7763" name="Google Shape;7763;p94"/>
          <p:cNvSpPr txBox="1">
            <a:spLocks noGrp="1"/>
          </p:cNvSpPr>
          <p:nvPr>
            <p:ph type="subTitle" idx="1"/>
          </p:nvPr>
        </p:nvSpPr>
        <p:spPr>
          <a:xfrm>
            <a:off x="713225" y="1962900"/>
            <a:ext cx="3907200" cy="11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oppins"/>
                <a:ea typeface="Poppins"/>
                <a:cs typeface="Poppins"/>
                <a:sym typeface="Poppins"/>
              </a:rPr>
              <a:t>Do you have any questions?</a:t>
            </a:r>
            <a:endParaRPr b="1">
              <a:latin typeface="Poppins"/>
              <a:ea typeface="Poppins"/>
              <a:cs typeface="Poppins"/>
              <a:sym typeface="Poppins"/>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7764" name="Google Shape;7764;p94"/>
          <p:cNvSpPr/>
          <p:nvPr/>
        </p:nvSpPr>
        <p:spPr>
          <a:xfrm>
            <a:off x="713225" y="3388612"/>
            <a:ext cx="437400" cy="43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4"/>
          <p:cNvSpPr/>
          <p:nvPr/>
        </p:nvSpPr>
        <p:spPr>
          <a:xfrm>
            <a:off x="1581100" y="3388612"/>
            <a:ext cx="437400" cy="43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4"/>
          <p:cNvSpPr/>
          <p:nvPr/>
        </p:nvSpPr>
        <p:spPr>
          <a:xfrm>
            <a:off x="2448975" y="3388612"/>
            <a:ext cx="437400" cy="43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7" name="Google Shape;7767;p94"/>
          <p:cNvGrpSpPr/>
          <p:nvPr/>
        </p:nvGrpSpPr>
        <p:grpSpPr>
          <a:xfrm>
            <a:off x="793299" y="3468110"/>
            <a:ext cx="276012" cy="275991"/>
            <a:chOff x="3368074" y="3882537"/>
            <a:chExt cx="215298" cy="215298"/>
          </a:xfrm>
        </p:grpSpPr>
        <p:sp>
          <p:nvSpPr>
            <p:cNvPr id="7768" name="Google Shape;7768;p9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94"/>
          <p:cNvGrpSpPr/>
          <p:nvPr/>
        </p:nvGrpSpPr>
        <p:grpSpPr>
          <a:xfrm>
            <a:off x="1666406" y="3486818"/>
            <a:ext cx="266790" cy="238574"/>
            <a:chOff x="3824739" y="3890112"/>
            <a:chExt cx="208105" cy="186110"/>
          </a:xfrm>
        </p:grpSpPr>
        <p:sp>
          <p:nvSpPr>
            <p:cNvPr id="7772" name="Google Shape;7772;p9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94"/>
          <p:cNvSpPr/>
          <p:nvPr/>
        </p:nvSpPr>
        <p:spPr>
          <a:xfrm>
            <a:off x="2530290" y="348705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4"/>
          <p:cNvSpPr txBox="1"/>
          <p:nvPr/>
        </p:nvSpPr>
        <p:spPr>
          <a:xfrm>
            <a:off x="4523575" y="4157650"/>
            <a:ext cx="39072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accent4"/>
                </a:solidFill>
                <a:latin typeface="Poppins Medium"/>
                <a:ea typeface="Poppins Medium"/>
                <a:cs typeface="Poppins Medium"/>
                <a:sym typeface="Poppins Medium"/>
              </a:rPr>
              <a:t>Please keep this slide for attribution</a:t>
            </a:r>
            <a:endParaRPr sz="1200">
              <a:solidFill>
                <a:schemeClr val="accent4"/>
              </a:solidFill>
              <a:latin typeface="Poppins Medium"/>
              <a:ea typeface="Poppins Medium"/>
              <a:cs typeface="Poppins Medium"/>
              <a:sym typeface="Poppins Medium"/>
            </a:endParaRPr>
          </a:p>
        </p:txBody>
      </p:sp>
      <p:grpSp>
        <p:nvGrpSpPr>
          <p:cNvPr id="7777" name="Google Shape;7777;p94"/>
          <p:cNvGrpSpPr/>
          <p:nvPr/>
        </p:nvGrpSpPr>
        <p:grpSpPr>
          <a:xfrm flipH="1">
            <a:off x="5405537" y="1000610"/>
            <a:ext cx="2886832" cy="2035081"/>
            <a:chOff x="5414497" y="2285846"/>
            <a:chExt cx="3092482" cy="2180055"/>
          </a:xfrm>
        </p:grpSpPr>
        <p:grpSp>
          <p:nvGrpSpPr>
            <p:cNvPr id="7778" name="Google Shape;7778;p94"/>
            <p:cNvGrpSpPr/>
            <p:nvPr/>
          </p:nvGrpSpPr>
          <p:grpSpPr>
            <a:xfrm rot="-240006">
              <a:off x="5738660" y="2814299"/>
              <a:ext cx="2712827" cy="1559201"/>
              <a:chOff x="-4339725" y="2937568"/>
              <a:chExt cx="2929442" cy="1736969"/>
            </a:xfrm>
          </p:grpSpPr>
          <p:sp>
            <p:nvSpPr>
              <p:cNvPr id="7779" name="Google Shape;7779;p94"/>
              <p:cNvSpPr/>
              <p:nvPr/>
            </p:nvSpPr>
            <p:spPr>
              <a:xfrm rot="173418">
                <a:off x="-3223568" y="2981823"/>
                <a:ext cx="1784871" cy="11720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7780" name="Google Shape;7780;p94"/>
              <p:cNvSpPr/>
              <p:nvPr/>
            </p:nvSpPr>
            <p:spPr>
              <a:xfrm>
                <a:off x="-3216412" y="3019061"/>
                <a:ext cx="1755045" cy="1036368"/>
              </a:xfrm>
              <a:custGeom>
                <a:avLst/>
                <a:gdLst/>
                <a:ahLst/>
                <a:cxnLst/>
                <a:rect l="l" t="t" r="r" b="b"/>
                <a:pathLst>
                  <a:path w="46040" h="27187" extrusionOk="0">
                    <a:moveTo>
                      <a:pt x="18073" y="1798"/>
                    </a:moveTo>
                    <a:cubicBezTo>
                      <a:pt x="18354" y="1798"/>
                      <a:pt x="18551" y="1946"/>
                      <a:pt x="18617" y="2144"/>
                    </a:cubicBezTo>
                    <a:cubicBezTo>
                      <a:pt x="18617" y="2210"/>
                      <a:pt x="18551" y="2293"/>
                      <a:pt x="18551" y="2293"/>
                    </a:cubicBezTo>
                    <a:lnTo>
                      <a:pt x="18551" y="2359"/>
                    </a:lnTo>
                    <a:lnTo>
                      <a:pt x="18485" y="2293"/>
                    </a:lnTo>
                    <a:cubicBezTo>
                      <a:pt x="18485" y="2210"/>
                      <a:pt x="18485" y="2078"/>
                      <a:pt x="18420" y="2078"/>
                    </a:cubicBezTo>
                    <a:cubicBezTo>
                      <a:pt x="18354" y="2012"/>
                      <a:pt x="18271" y="2012"/>
                      <a:pt x="18139" y="1946"/>
                    </a:cubicBezTo>
                    <a:cubicBezTo>
                      <a:pt x="18139" y="1946"/>
                      <a:pt x="18073" y="2012"/>
                      <a:pt x="18007" y="2012"/>
                    </a:cubicBezTo>
                    <a:cubicBezTo>
                      <a:pt x="17974" y="2012"/>
                      <a:pt x="17937" y="2029"/>
                      <a:pt x="17908" y="2029"/>
                    </a:cubicBezTo>
                    <a:cubicBezTo>
                      <a:pt x="17879" y="2029"/>
                      <a:pt x="17859" y="2012"/>
                      <a:pt x="17859" y="1946"/>
                    </a:cubicBezTo>
                    <a:cubicBezTo>
                      <a:pt x="17793" y="1881"/>
                      <a:pt x="17941" y="1881"/>
                      <a:pt x="18007" y="1881"/>
                    </a:cubicBezTo>
                    <a:lnTo>
                      <a:pt x="18073" y="1798"/>
                    </a:lnTo>
                    <a:close/>
                    <a:moveTo>
                      <a:pt x="16107" y="1985"/>
                    </a:moveTo>
                    <a:cubicBezTo>
                      <a:pt x="16168" y="1985"/>
                      <a:pt x="16230" y="1993"/>
                      <a:pt x="16292" y="2012"/>
                    </a:cubicBezTo>
                    <a:cubicBezTo>
                      <a:pt x="16314" y="2034"/>
                      <a:pt x="16336" y="2042"/>
                      <a:pt x="16361" y="2042"/>
                    </a:cubicBezTo>
                    <a:cubicBezTo>
                      <a:pt x="16410" y="2042"/>
                      <a:pt x="16468" y="2012"/>
                      <a:pt x="16556" y="2012"/>
                    </a:cubicBezTo>
                    <a:lnTo>
                      <a:pt x="16556" y="2078"/>
                    </a:lnTo>
                    <a:cubicBezTo>
                      <a:pt x="16510" y="2125"/>
                      <a:pt x="16430" y="2172"/>
                      <a:pt x="16312" y="2172"/>
                    </a:cubicBezTo>
                    <a:cubicBezTo>
                      <a:pt x="16262" y="2172"/>
                      <a:pt x="16207" y="2164"/>
                      <a:pt x="16144" y="2144"/>
                    </a:cubicBezTo>
                    <a:cubicBezTo>
                      <a:pt x="16104" y="2131"/>
                      <a:pt x="16064" y="2126"/>
                      <a:pt x="16024" y="2126"/>
                    </a:cubicBezTo>
                    <a:cubicBezTo>
                      <a:pt x="15861" y="2126"/>
                      <a:pt x="15692" y="2210"/>
                      <a:pt x="15534" y="2210"/>
                    </a:cubicBezTo>
                    <a:cubicBezTo>
                      <a:pt x="15188" y="2293"/>
                      <a:pt x="14841" y="2425"/>
                      <a:pt x="14561" y="2557"/>
                    </a:cubicBezTo>
                    <a:cubicBezTo>
                      <a:pt x="14363" y="2623"/>
                      <a:pt x="14149" y="2705"/>
                      <a:pt x="13951" y="2705"/>
                    </a:cubicBezTo>
                    <a:lnTo>
                      <a:pt x="13885" y="2705"/>
                    </a:lnTo>
                    <a:lnTo>
                      <a:pt x="13819" y="2623"/>
                    </a:lnTo>
                    <a:cubicBezTo>
                      <a:pt x="13819" y="2557"/>
                      <a:pt x="13885" y="2557"/>
                      <a:pt x="13885" y="2557"/>
                    </a:cubicBezTo>
                    <a:cubicBezTo>
                      <a:pt x="13951" y="2557"/>
                      <a:pt x="13951" y="2491"/>
                      <a:pt x="13951" y="2491"/>
                    </a:cubicBezTo>
                    <a:cubicBezTo>
                      <a:pt x="14231" y="2491"/>
                      <a:pt x="14429" y="2425"/>
                      <a:pt x="14643" y="2359"/>
                    </a:cubicBezTo>
                    <a:cubicBezTo>
                      <a:pt x="14841" y="2210"/>
                      <a:pt x="15122" y="2144"/>
                      <a:pt x="15385" y="2144"/>
                    </a:cubicBezTo>
                    <a:cubicBezTo>
                      <a:pt x="15468" y="2144"/>
                      <a:pt x="15600" y="2078"/>
                      <a:pt x="15666" y="2078"/>
                    </a:cubicBezTo>
                    <a:cubicBezTo>
                      <a:pt x="15817" y="2032"/>
                      <a:pt x="15961" y="1985"/>
                      <a:pt x="16107" y="1985"/>
                    </a:cubicBezTo>
                    <a:close/>
                    <a:moveTo>
                      <a:pt x="11131" y="3595"/>
                    </a:moveTo>
                    <a:lnTo>
                      <a:pt x="11131" y="3661"/>
                    </a:lnTo>
                    <a:cubicBezTo>
                      <a:pt x="10933" y="3727"/>
                      <a:pt x="10719" y="3793"/>
                      <a:pt x="10587" y="3859"/>
                    </a:cubicBezTo>
                    <a:cubicBezTo>
                      <a:pt x="10439" y="3859"/>
                      <a:pt x="10373" y="3859"/>
                      <a:pt x="10307" y="3942"/>
                    </a:cubicBezTo>
                    <a:cubicBezTo>
                      <a:pt x="10285" y="3914"/>
                      <a:pt x="10263" y="3905"/>
                      <a:pt x="10243" y="3905"/>
                    </a:cubicBezTo>
                    <a:cubicBezTo>
                      <a:pt x="10204" y="3905"/>
                      <a:pt x="10175" y="3942"/>
                      <a:pt x="10175" y="3942"/>
                    </a:cubicBezTo>
                    <a:cubicBezTo>
                      <a:pt x="9960" y="4008"/>
                      <a:pt x="9763" y="4074"/>
                      <a:pt x="9614" y="4206"/>
                    </a:cubicBezTo>
                    <a:cubicBezTo>
                      <a:pt x="9548" y="4272"/>
                      <a:pt x="9416" y="4354"/>
                      <a:pt x="9350" y="4420"/>
                    </a:cubicBezTo>
                    <a:cubicBezTo>
                      <a:pt x="9284" y="4420"/>
                      <a:pt x="9284" y="4420"/>
                      <a:pt x="9202" y="4354"/>
                    </a:cubicBezTo>
                    <a:lnTo>
                      <a:pt x="9202" y="4272"/>
                    </a:lnTo>
                    <a:cubicBezTo>
                      <a:pt x="9284" y="4206"/>
                      <a:pt x="9284" y="4206"/>
                      <a:pt x="9284" y="4140"/>
                    </a:cubicBezTo>
                    <a:cubicBezTo>
                      <a:pt x="9548" y="3942"/>
                      <a:pt x="9894" y="3727"/>
                      <a:pt x="10241" y="3727"/>
                    </a:cubicBezTo>
                    <a:cubicBezTo>
                      <a:pt x="10521" y="3661"/>
                      <a:pt x="10785" y="3661"/>
                      <a:pt x="11131" y="3595"/>
                    </a:cubicBezTo>
                    <a:close/>
                    <a:moveTo>
                      <a:pt x="17661" y="3315"/>
                    </a:moveTo>
                    <a:cubicBezTo>
                      <a:pt x="17793" y="3447"/>
                      <a:pt x="17859" y="3530"/>
                      <a:pt x="17941" y="3595"/>
                    </a:cubicBezTo>
                    <a:cubicBezTo>
                      <a:pt x="18073" y="3727"/>
                      <a:pt x="18139" y="3859"/>
                      <a:pt x="18205" y="4008"/>
                    </a:cubicBezTo>
                    <a:lnTo>
                      <a:pt x="18205" y="4074"/>
                    </a:lnTo>
                    <a:cubicBezTo>
                      <a:pt x="18205" y="4206"/>
                      <a:pt x="18205" y="4272"/>
                      <a:pt x="18139" y="4354"/>
                    </a:cubicBezTo>
                    <a:cubicBezTo>
                      <a:pt x="18139" y="4486"/>
                      <a:pt x="18073" y="4486"/>
                      <a:pt x="18007" y="4486"/>
                    </a:cubicBezTo>
                    <a:cubicBezTo>
                      <a:pt x="17859" y="4486"/>
                      <a:pt x="17727" y="4486"/>
                      <a:pt x="17595" y="4420"/>
                    </a:cubicBezTo>
                    <a:cubicBezTo>
                      <a:pt x="17447" y="4420"/>
                      <a:pt x="17381" y="4206"/>
                      <a:pt x="17529" y="4140"/>
                    </a:cubicBezTo>
                    <a:cubicBezTo>
                      <a:pt x="17661" y="4008"/>
                      <a:pt x="17661" y="3859"/>
                      <a:pt x="17595" y="3727"/>
                    </a:cubicBezTo>
                    <a:cubicBezTo>
                      <a:pt x="17595" y="3661"/>
                      <a:pt x="17529" y="3530"/>
                      <a:pt x="17529" y="3447"/>
                    </a:cubicBezTo>
                    <a:cubicBezTo>
                      <a:pt x="17529" y="3381"/>
                      <a:pt x="17529" y="3381"/>
                      <a:pt x="17595" y="3315"/>
                    </a:cubicBezTo>
                    <a:close/>
                    <a:moveTo>
                      <a:pt x="14017" y="4074"/>
                    </a:moveTo>
                    <a:cubicBezTo>
                      <a:pt x="14083" y="4074"/>
                      <a:pt x="14083" y="4140"/>
                      <a:pt x="14149" y="4140"/>
                    </a:cubicBezTo>
                    <a:lnTo>
                      <a:pt x="14149" y="4206"/>
                    </a:lnTo>
                    <a:cubicBezTo>
                      <a:pt x="14083" y="4420"/>
                      <a:pt x="14149" y="4684"/>
                      <a:pt x="14017" y="4898"/>
                    </a:cubicBezTo>
                    <a:cubicBezTo>
                      <a:pt x="13981" y="4916"/>
                      <a:pt x="13951" y="4924"/>
                      <a:pt x="13925" y="4924"/>
                    </a:cubicBezTo>
                    <a:cubicBezTo>
                      <a:pt x="13854" y="4924"/>
                      <a:pt x="13819" y="4863"/>
                      <a:pt x="13819" y="4766"/>
                    </a:cubicBezTo>
                    <a:lnTo>
                      <a:pt x="13819" y="4552"/>
                    </a:lnTo>
                    <a:cubicBezTo>
                      <a:pt x="13819" y="4486"/>
                      <a:pt x="13885" y="4354"/>
                      <a:pt x="13885" y="4206"/>
                    </a:cubicBezTo>
                    <a:cubicBezTo>
                      <a:pt x="13951" y="4206"/>
                      <a:pt x="13951" y="4140"/>
                      <a:pt x="13951" y="4140"/>
                    </a:cubicBezTo>
                    <a:cubicBezTo>
                      <a:pt x="13951" y="4074"/>
                      <a:pt x="14017" y="4074"/>
                      <a:pt x="14017" y="4074"/>
                    </a:cubicBezTo>
                    <a:close/>
                    <a:moveTo>
                      <a:pt x="25972" y="3595"/>
                    </a:moveTo>
                    <a:cubicBezTo>
                      <a:pt x="26104" y="3661"/>
                      <a:pt x="26186" y="3727"/>
                      <a:pt x="26252" y="3859"/>
                    </a:cubicBezTo>
                    <a:cubicBezTo>
                      <a:pt x="26516" y="4140"/>
                      <a:pt x="26796" y="4420"/>
                      <a:pt x="27011" y="4766"/>
                    </a:cubicBezTo>
                    <a:cubicBezTo>
                      <a:pt x="27077" y="4898"/>
                      <a:pt x="27143" y="5030"/>
                      <a:pt x="27208" y="5096"/>
                    </a:cubicBezTo>
                    <a:cubicBezTo>
                      <a:pt x="27208" y="5155"/>
                      <a:pt x="27175" y="5205"/>
                      <a:pt x="27156" y="5205"/>
                    </a:cubicBezTo>
                    <a:cubicBezTo>
                      <a:pt x="27148" y="5205"/>
                      <a:pt x="27143" y="5197"/>
                      <a:pt x="27143" y="5178"/>
                    </a:cubicBezTo>
                    <a:cubicBezTo>
                      <a:pt x="27011" y="5178"/>
                      <a:pt x="26928" y="5178"/>
                      <a:pt x="26928" y="5096"/>
                    </a:cubicBezTo>
                    <a:cubicBezTo>
                      <a:pt x="26598" y="4618"/>
                      <a:pt x="26252" y="4140"/>
                      <a:pt x="25972" y="3661"/>
                    </a:cubicBezTo>
                    <a:lnTo>
                      <a:pt x="25906" y="3661"/>
                    </a:lnTo>
                    <a:cubicBezTo>
                      <a:pt x="25906" y="3661"/>
                      <a:pt x="25906" y="3595"/>
                      <a:pt x="25972" y="3595"/>
                    </a:cubicBezTo>
                    <a:close/>
                    <a:moveTo>
                      <a:pt x="26862" y="3249"/>
                    </a:moveTo>
                    <a:lnTo>
                      <a:pt x="26928" y="3315"/>
                    </a:lnTo>
                    <a:cubicBezTo>
                      <a:pt x="27208" y="3727"/>
                      <a:pt x="27555" y="4008"/>
                      <a:pt x="27901" y="4354"/>
                    </a:cubicBezTo>
                    <a:cubicBezTo>
                      <a:pt x="28099" y="4486"/>
                      <a:pt x="28165" y="4684"/>
                      <a:pt x="28313" y="4898"/>
                    </a:cubicBezTo>
                    <a:cubicBezTo>
                      <a:pt x="28379" y="4964"/>
                      <a:pt x="28379" y="5030"/>
                      <a:pt x="28313" y="5096"/>
                    </a:cubicBezTo>
                    <a:cubicBezTo>
                      <a:pt x="28266" y="5155"/>
                      <a:pt x="28211" y="5205"/>
                      <a:pt x="28135" y="5205"/>
                    </a:cubicBezTo>
                    <a:cubicBezTo>
                      <a:pt x="28104" y="5205"/>
                      <a:pt x="28071" y="5197"/>
                      <a:pt x="28033" y="5178"/>
                    </a:cubicBezTo>
                    <a:cubicBezTo>
                      <a:pt x="27967" y="5096"/>
                      <a:pt x="27901" y="4964"/>
                      <a:pt x="27835" y="4898"/>
                    </a:cubicBezTo>
                    <a:cubicBezTo>
                      <a:pt x="27489" y="4486"/>
                      <a:pt x="27208" y="4074"/>
                      <a:pt x="26928" y="3595"/>
                    </a:cubicBezTo>
                    <a:cubicBezTo>
                      <a:pt x="26862" y="3530"/>
                      <a:pt x="26796" y="3447"/>
                      <a:pt x="26730" y="3381"/>
                    </a:cubicBezTo>
                    <a:cubicBezTo>
                      <a:pt x="26664" y="3315"/>
                      <a:pt x="26730" y="3249"/>
                      <a:pt x="26796" y="3249"/>
                    </a:cubicBezTo>
                    <a:close/>
                    <a:moveTo>
                      <a:pt x="6662" y="4552"/>
                    </a:moveTo>
                    <a:cubicBezTo>
                      <a:pt x="6811" y="4766"/>
                      <a:pt x="6943" y="4898"/>
                      <a:pt x="7075" y="5030"/>
                    </a:cubicBezTo>
                    <a:cubicBezTo>
                      <a:pt x="7075" y="5096"/>
                      <a:pt x="7141" y="5178"/>
                      <a:pt x="7141" y="5244"/>
                    </a:cubicBezTo>
                    <a:cubicBezTo>
                      <a:pt x="7223" y="5244"/>
                      <a:pt x="7223" y="5178"/>
                      <a:pt x="7289" y="5178"/>
                    </a:cubicBezTo>
                    <a:cubicBezTo>
                      <a:pt x="7355" y="5244"/>
                      <a:pt x="7355" y="5310"/>
                      <a:pt x="7289" y="5310"/>
                    </a:cubicBezTo>
                    <a:cubicBezTo>
                      <a:pt x="7223" y="5508"/>
                      <a:pt x="7141" y="5723"/>
                      <a:pt x="7075" y="6003"/>
                    </a:cubicBezTo>
                    <a:cubicBezTo>
                      <a:pt x="7009" y="6003"/>
                      <a:pt x="7009" y="5920"/>
                      <a:pt x="6943" y="5855"/>
                    </a:cubicBezTo>
                    <a:cubicBezTo>
                      <a:pt x="7009" y="5723"/>
                      <a:pt x="7009" y="5508"/>
                      <a:pt x="7009" y="5376"/>
                    </a:cubicBezTo>
                    <a:cubicBezTo>
                      <a:pt x="7009" y="5376"/>
                      <a:pt x="6943" y="5376"/>
                      <a:pt x="6943" y="5310"/>
                    </a:cubicBezTo>
                    <a:cubicBezTo>
                      <a:pt x="6811" y="5178"/>
                      <a:pt x="6662" y="4964"/>
                      <a:pt x="6531" y="4766"/>
                    </a:cubicBezTo>
                    <a:lnTo>
                      <a:pt x="6465" y="4684"/>
                    </a:lnTo>
                    <a:cubicBezTo>
                      <a:pt x="6465" y="4618"/>
                      <a:pt x="6531" y="4618"/>
                      <a:pt x="6531" y="4552"/>
                    </a:cubicBezTo>
                    <a:close/>
                    <a:moveTo>
                      <a:pt x="38141" y="6613"/>
                    </a:moveTo>
                    <a:cubicBezTo>
                      <a:pt x="38207" y="6827"/>
                      <a:pt x="38339" y="7025"/>
                      <a:pt x="38405" y="7240"/>
                    </a:cubicBezTo>
                    <a:cubicBezTo>
                      <a:pt x="38471" y="7240"/>
                      <a:pt x="38471" y="7306"/>
                      <a:pt x="38471" y="7306"/>
                    </a:cubicBezTo>
                    <a:cubicBezTo>
                      <a:pt x="38405" y="7306"/>
                      <a:pt x="38405" y="7240"/>
                      <a:pt x="38405" y="7240"/>
                    </a:cubicBezTo>
                    <a:cubicBezTo>
                      <a:pt x="38273" y="7157"/>
                      <a:pt x="37993" y="6893"/>
                      <a:pt x="37927" y="6745"/>
                    </a:cubicBezTo>
                    <a:cubicBezTo>
                      <a:pt x="37927" y="6613"/>
                      <a:pt x="37993" y="6613"/>
                      <a:pt x="38059" y="6613"/>
                    </a:cubicBezTo>
                    <a:close/>
                    <a:moveTo>
                      <a:pt x="5986" y="5920"/>
                    </a:moveTo>
                    <a:cubicBezTo>
                      <a:pt x="6052" y="6003"/>
                      <a:pt x="6052" y="6069"/>
                      <a:pt x="5986" y="6135"/>
                    </a:cubicBezTo>
                    <a:cubicBezTo>
                      <a:pt x="5986" y="6333"/>
                      <a:pt x="5904" y="6547"/>
                      <a:pt x="5904" y="6745"/>
                    </a:cubicBezTo>
                    <a:cubicBezTo>
                      <a:pt x="5904" y="6959"/>
                      <a:pt x="5838" y="7157"/>
                      <a:pt x="5706" y="7306"/>
                    </a:cubicBezTo>
                    <a:cubicBezTo>
                      <a:pt x="5640" y="7372"/>
                      <a:pt x="5640" y="7372"/>
                      <a:pt x="5574" y="7372"/>
                    </a:cubicBezTo>
                    <a:cubicBezTo>
                      <a:pt x="5492" y="7372"/>
                      <a:pt x="5426" y="7306"/>
                      <a:pt x="5426" y="7240"/>
                    </a:cubicBezTo>
                    <a:lnTo>
                      <a:pt x="5426" y="7157"/>
                    </a:lnTo>
                    <a:cubicBezTo>
                      <a:pt x="5574" y="6959"/>
                      <a:pt x="5640" y="6679"/>
                      <a:pt x="5640" y="6481"/>
                    </a:cubicBezTo>
                    <a:cubicBezTo>
                      <a:pt x="5640" y="6333"/>
                      <a:pt x="5706" y="6267"/>
                      <a:pt x="5706" y="6201"/>
                    </a:cubicBezTo>
                    <a:cubicBezTo>
                      <a:pt x="5706" y="6135"/>
                      <a:pt x="5706" y="6069"/>
                      <a:pt x="5772" y="6003"/>
                    </a:cubicBezTo>
                    <a:cubicBezTo>
                      <a:pt x="5838" y="6003"/>
                      <a:pt x="5904" y="5920"/>
                      <a:pt x="5986" y="5920"/>
                    </a:cubicBezTo>
                    <a:close/>
                    <a:moveTo>
                      <a:pt x="38471" y="7306"/>
                    </a:moveTo>
                    <a:lnTo>
                      <a:pt x="38471" y="7306"/>
                    </a:lnTo>
                    <a:cubicBezTo>
                      <a:pt x="38553" y="7372"/>
                      <a:pt x="38553" y="7372"/>
                      <a:pt x="38553" y="7438"/>
                    </a:cubicBezTo>
                    <a:cubicBezTo>
                      <a:pt x="38471" y="7438"/>
                      <a:pt x="38471" y="7372"/>
                      <a:pt x="38471" y="7306"/>
                    </a:cubicBezTo>
                    <a:close/>
                    <a:moveTo>
                      <a:pt x="38553" y="7438"/>
                    </a:moveTo>
                    <a:lnTo>
                      <a:pt x="38553" y="7438"/>
                    </a:lnTo>
                    <a:cubicBezTo>
                      <a:pt x="38619" y="7503"/>
                      <a:pt x="38619" y="7503"/>
                      <a:pt x="38619" y="7569"/>
                    </a:cubicBezTo>
                    <a:cubicBezTo>
                      <a:pt x="38553" y="7569"/>
                      <a:pt x="38553" y="7503"/>
                      <a:pt x="38553" y="7438"/>
                    </a:cubicBezTo>
                    <a:close/>
                    <a:moveTo>
                      <a:pt x="38619" y="7569"/>
                    </a:moveTo>
                    <a:lnTo>
                      <a:pt x="38619" y="7569"/>
                    </a:lnTo>
                    <a:cubicBezTo>
                      <a:pt x="38685" y="7652"/>
                      <a:pt x="38685" y="7718"/>
                      <a:pt x="38685" y="7784"/>
                    </a:cubicBezTo>
                    <a:cubicBezTo>
                      <a:pt x="38751" y="7784"/>
                      <a:pt x="38751" y="7850"/>
                      <a:pt x="38751" y="7916"/>
                    </a:cubicBezTo>
                    <a:cubicBezTo>
                      <a:pt x="38817" y="7916"/>
                      <a:pt x="38817" y="7982"/>
                      <a:pt x="38817" y="7982"/>
                    </a:cubicBezTo>
                    <a:cubicBezTo>
                      <a:pt x="38751" y="7982"/>
                      <a:pt x="38751" y="7916"/>
                      <a:pt x="38751" y="7916"/>
                    </a:cubicBezTo>
                    <a:cubicBezTo>
                      <a:pt x="38685" y="7850"/>
                      <a:pt x="38685" y="7850"/>
                      <a:pt x="38685" y="7784"/>
                    </a:cubicBezTo>
                    <a:cubicBezTo>
                      <a:pt x="38619" y="7718"/>
                      <a:pt x="38619" y="7652"/>
                      <a:pt x="38619" y="7569"/>
                    </a:cubicBezTo>
                    <a:close/>
                    <a:moveTo>
                      <a:pt x="38817" y="7982"/>
                    </a:moveTo>
                    <a:lnTo>
                      <a:pt x="38817" y="7982"/>
                    </a:lnTo>
                    <a:cubicBezTo>
                      <a:pt x="38817" y="7983"/>
                      <a:pt x="38817" y="8064"/>
                      <a:pt x="38883" y="8064"/>
                    </a:cubicBezTo>
                    <a:cubicBezTo>
                      <a:pt x="38817" y="8064"/>
                      <a:pt x="38817" y="8064"/>
                      <a:pt x="38817" y="7982"/>
                    </a:cubicBezTo>
                    <a:close/>
                    <a:moveTo>
                      <a:pt x="10851" y="7438"/>
                    </a:moveTo>
                    <a:cubicBezTo>
                      <a:pt x="10999" y="7652"/>
                      <a:pt x="11197" y="7850"/>
                      <a:pt x="11346" y="8130"/>
                    </a:cubicBezTo>
                    <a:lnTo>
                      <a:pt x="11346" y="8196"/>
                    </a:lnTo>
                    <a:cubicBezTo>
                      <a:pt x="11346" y="8262"/>
                      <a:pt x="11263" y="8262"/>
                      <a:pt x="11197" y="8262"/>
                    </a:cubicBezTo>
                    <a:lnTo>
                      <a:pt x="11131" y="8196"/>
                    </a:lnTo>
                    <a:cubicBezTo>
                      <a:pt x="10933" y="8064"/>
                      <a:pt x="10851" y="7916"/>
                      <a:pt x="10719" y="7784"/>
                    </a:cubicBezTo>
                    <a:lnTo>
                      <a:pt x="10719" y="7652"/>
                    </a:lnTo>
                    <a:cubicBezTo>
                      <a:pt x="10719" y="7569"/>
                      <a:pt x="10719" y="7503"/>
                      <a:pt x="10785" y="7438"/>
                    </a:cubicBezTo>
                    <a:close/>
                    <a:moveTo>
                      <a:pt x="38883" y="8064"/>
                    </a:moveTo>
                    <a:cubicBezTo>
                      <a:pt x="38966" y="8130"/>
                      <a:pt x="38966" y="8196"/>
                      <a:pt x="38966" y="8262"/>
                    </a:cubicBezTo>
                    <a:cubicBezTo>
                      <a:pt x="38817" y="8196"/>
                      <a:pt x="38883" y="8130"/>
                      <a:pt x="38883" y="8064"/>
                    </a:cubicBezTo>
                    <a:close/>
                    <a:moveTo>
                      <a:pt x="7767" y="6333"/>
                    </a:moveTo>
                    <a:cubicBezTo>
                      <a:pt x="7833" y="6333"/>
                      <a:pt x="7899" y="6415"/>
                      <a:pt x="7965" y="6481"/>
                    </a:cubicBezTo>
                    <a:cubicBezTo>
                      <a:pt x="8048" y="6547"/>
                      <a:pt x="8114" y="6613"/>
                      <a:pt x="8245" y="6679"/>
                    </a:cubicBezTo>
                    <a:cubicBezTo>
                      <a:pt x="8460" y="6827"/>
                      <a:pt x="8592" y="7091"/>
                      <a:pt x="8724" y="7306"/>
                    </a:cubicBezTo>
                    <a:cubicBezTo>
                      <a:pt x="8724" y="7306"/>
                      <a:pt x="8724" y="7240"/>
                      <a:pt x="8790" y="7240"/>
                    </a:cubicBezTo>
                    <a:cubicBezTo>
                      <a:pt x="8831" y="7217"/>
                      <a:pt x="8865" y="7207"/>
                      <a:pt x="8894" y="7207"/>
                    </a:cubicBezTo>
                    <a:cubicBezTo>
                      <a:pt x="8969" y="7207"/>
                      <a:pt x="9004" y="7276"/>
                      <a:pt x="9004" y="7372"/>
                    </a:cubicBezTo>
                    <a:cubicBezTo>
                      <a:pt x="9004" y="7438"/>
                      <a:pt x="8938" y="7503"/>
                      <a:pt x="9004" y="7569"/>
                    </a:cubicBezTo>
                    <a:cubicBezTo>
                      <a:pt x="9004" y="7718"/>
                      <a:pt x="9136" y="7850"/>
                      <a:pt x="9202" y="7982"/>
                    </a:cubicBezTo>
                    <a:cubicBezTo>
                      <a:pt x="9202" y="8064"/>
                      <a:pt x="9284" y="8130"/>
                      <a:pt x="9350" y="8196"/>
                    </a:cubicBezTo>
                    <a:cubicBezTo>
                      <a:pt x="9350" y="8328"/>
                      <a:pt x="9350" y="8394"/>
                      <a:pt x="9284" y="8394"/>
                    </a:cubicBezTo>
                    <a:cubicBezTo>
                      <a:pt x="9243" y="8435"/>
                      <a:pt x="9206" y="8456"/>
                      <a:pt x="9171" y="8456"/>
                    </a:cubicBezTo>
                    <a:cubicBezTo>
                      <a:pt x="9136" y="8456"/>
                      <a:pt x="9103" y="8435"/>
                      <a:pt x="9070" y="8394"/>
                    </a:cubicBezTo>
                    <a:cubicBezTo>
                      <a:pt x="9004" y="8394"/>
                      <a:pt x="9004" y="8328"/>
                      <a:pt x="8938" y="8328"/>
                    </a:cubicBezTo>
                    <a:cubicBezTo>
                      <a:pt x="8938" y="8328"/>
                      <a:pt x="8938" y="8394"/>
                      <a:pt x="8872" y="8394"/>
                    </a:cubicBezTo>
                    <a:lnTo>
                      <a:pt x="8872" y="8476"/>
                    </a:lnTo>
                    <a:cubicBezTo>
                      <a:pt x="8790" y="8476"/>
                      <a:pt x="8790" y="8476"/>
                      <a:pt x="8790" y="8394"/>
                    </a:cubicBezTo>
                    <a:cubicBezTo>
                      <a:pt x="8724" y="8328"/>
                      <a:pt x="8724" y="8196"/>
                      <a:pt x="8724" y="8130"/>
                    </a:cubicBezTo>
                    <a:lnTo>
                      <a:pt x="8724" y="7850"/>
                    </a:lnTo>
                    <a:cubicBezTo>
                      <a:pt x="8658" y="7784"/>
                      <a:pt x="8592" y="7784"/>
                      <a:pt x="8526" y="7784"/>
                    </a:cubicBezTo>
                    <a:cubicBezTo>
                      <a:pt x="8526" y="7652"/>
                      <a:pt x="8377" y="7503"/>
                      <a:pt x="8311" y="7372"/>
                    </a:cubicBezTo>
                    <a:cubicBezTo>
                      <a:pt x="8180" y="7157"/>
                      <a:pt x="8048" y="7025"/>
                      <a:pt x="7833" y="6893"/>
                    </a:cubicBezTo>
                    <a:cubicBezTo>
                      <a:pt x="7833" y="6679"/>
                      <a:pt x="7767" y="6613"/>
                      <a:pt x="7701" y="6481"/>
                    </a:cubicBezTo>
                    <a:lnTo>
                      <a:pt x="7701" y="6415"/>
                    </a:lnTo>
                    <a:lnTo>
                      <a:pt x="7701" y="6333"/>
                    </a:lnTo>
                    <a:close/>
                    <a:moveTo>
                      <a:pt x="17842" y="5281"/>
                    </a:moveTo>
                    <a:cubicBezTo>
                      <a:pt x="17868" y="5281"/>
                      <a:pt x="17886" y="5310"/>
                      <a:pt x="17941" y="5310"/>
                    </a:cubicBezTo>
                    <a:cubicBezTo>
                      <a:pt x="18007" y="5376"/>
                      <a:pt x="18073" y="5508"/>
                      <a:pt x="18139" y="5591"/>
                    </a:cubicBezTo>
                    <a:cubicBezTo>
                      <a:pt x="18551" y="6135"/>
                      <a:pt x="18964" y="6679"/>
                      <a:pt x="19376" y="7306"/>
                    </a:cubicBezTo>
                    <a:cubicBezTo>
                      <a:pt x="19590" y="7569"/>
                      <a:pt x="19788" y="7916"/>
                      <a:pt x="20003" y="8196"/>
                    </a:cubicBezTo>
                    <a:cubicBezTo>
                      <a:pt x="20134" y="8394"/>
                      <a:pt x="20200" y="8542"/>
                      <a:pt x="20332" y="8740"/>
                    </a:cubicBezTo>
                    <a:cubicBezTo>
                      <a:pt x="20415" y="8740"/>
                      <a:pt x="20415" y="8740"/>
                      <a:pt x="20415" y="8806"/>
                    </a:cubicBezTo>
                    <a:cubicBezTo>
                      <a:pt x="20415" y="8806"/>
                      <a:pt x="20378" y="8843"/>
                      <a:pt x="20354" y="8843"/>
                    </a:cubicBezTo>
                    <a:cubicBezTo>
                      <a:pt x="20341" y="8843"/>
                      <a:pt x="20332" y="8834"/>
                      <a:pt x="20332" y="8806"/>
                    </a:cubicBezTo>
                    <a:cubicBezTo>
                      <a:pt x="20266" y="8806"/>
                      <a:pt x="20200" y="8740"/>
                      <a:pt x="20134" y="8674"/>
                    </a:cubicBezTo>
                    <a:cubicBezTo>
                      <a:pt x="19920" y="8328"/>
                      <a:pt x="19656" y="7916"/>
                      <a:pt x="19376" y="7569"/>
                    </a:cubicBezTo>
                    <a:cubicBezTo>
                      <a:pt x="19030" y="7091"/>
                      <a:pt x="18617" y="6547"/>
                      <a:pt x="18271" y="6003"/>
                    </a:cubicBezTo>
                    <a:cubicBezTo>
                      <a:pt x="18139" y="5855"/>
                      <a:pt x="18007" y="5657"/>
                      <a:pt x="17859" y="5508"/>
                    </a:cubicBezTo>
                    <a:cubicBezTo>
                      <a:pt x="17859" y="5442"/>
                      <a:pt x="17793" y="5442"/>
                      <a:pt x="17793" y="5376"/>
                    </a:cubicBezTo>
                    <a:cubicBezTo>
                      <a:pt x="17793" y="5376"/>
                      <a:pt x="17727" y="5310"/>
                      <a:pt x="17793" y="5310"/>
                    </a:cubicBezTo>
                    <a:cubicBezTo>
                      <a:pt x="17815" y="5288"/>
                      <a:pt x="17830" y="5281"/>
                      <a:pt x="17842" y="5281"/>
                    </a:cubicBezTo>
                    <a:close/>
                    <a:moveTo>
                      <a:pt x="16902" y="5376"/>
                    </a:moveTo>
                    <a:cubicBezTo>
                      <a:pt x="17034" y="5591"/>
                      <a:pt x="17183" y="5723"/>
                      <a:pt x="17315" y="5920"/>
                    </a:cubicBezTo>
                    <a:lnTo>
                      <a:pt x="17595" y="6201"/>
                    </a:lnTo>
                    <a:cubicBezTo>
                      <a:pt x="17859" y="6547"/>
                      <a:pt x="18073" y="6827"/>
                      <a:pt x="18354" y="7157"/>
                    </a:cubicBezTo>
                    <a:cubicBezTo>
                      <a:pt x="18683" y="7569"/>
                      <a:pt x="18964" y="8064"/>
                      <a:pt x="19310" y="8476"/>
                    </a:cubicBezTo>
                    <a:cubicBezTo>
                      <a:pt x="19376" y="8542"/>
                      <a:pt x="19508" y="8608"/>
                      <a:pt x="19590" y="8674"/>
                    </a:cubicBezTo>
                    <a:lnTo>
                      <a:pt x="19590" y="8806"/>
                    </a:lnTo>
                    <a:cubicBezTo>
                      <a:pt x="19590" y="8889"/>
                      <a:pt x="19508" y="8889"/>
                      <a:pt x="19508" y="8889"/>
                    </a:cubicBezTo>
                    <a:cubicBezTo>
                      <a:pt x="19310" y="8806"/>
                      <a:pt x="19244" y="8740"/>
                      <a:pt x="19096" y="8608"/>
                    </a:cubicBezTo>
                    <a:cubicBezTo>
                      <a:pt x="18898" y="8262"/>
                      <a:pt x="18617" y="7916"/>
                      <a:pt x="18354" y="7652"/>
                    </a:cubicBezTo>
                    <a:cubicBezTo>
                      <a:pt x="17941" y="7025"/>
                      <a:pt x="17529" y="6481"/>
                      <a:pt x="17034" y="5920"/>
                    </a:cubicBezTo>
                    <a:lnTo>
                      <a:pt x="16837" y="5723"/>
                    </a:lnTo>
                    <a:cubicBezTo>
                      <a:pt x="16837" y="5657"/>
                      <a:pt x="16837" y="5657"/>
                      <a:pt x="16771" y="5657"/>
                    </a:cubicBezTo>
                    <a:lnTo>
                      <a:pt x="16705" y="5591"/>
                    </a:lnTo>
                    <a:cubicBezTo>
                      <a:pt x="16705" y="5442"/>
                      <a:pt x="16705" y="5442"/>
                      <a:pt x="16902" y="5376"/>
                    </a:cubicBezTo>
                    <a:close/>
                    <a:moveTo>
                      <a:pt x="6316" y="5789"/>
                    </a:moveTo>
                    <a:cubicBezTo>
                      <a:pt x="6399" y="5855"/>
                      <a:pt x="6465" y="5920"/>
                      <a:pt x="6531" y="6003"/>
                    </a:cubicBezTo>
                    <a:cubicBezTo>
                      <a:pt x="6877" y="6481"/>
                      <a:pt x="7289" y="6959"/>
                      <a:pt x="7635" y="7372"/>
                    </a:cubicBezTo>
                    <a:cubicBezTo>
                      <a:pt x="7833" y="7652"/>
                      <a:pt x="8048" y="7850"/>
                      <a:pt x="8245" y="8130"/>
                    </a:cubicBezTo>
                    <a:cubicBezTo>
                      <a:pt x="8311" y="8196"/>
                      <a:pt x="8377" y="8196"/>
                      <a:pt x="8460" y="8262"/>
                    </a:cubicBezTo>
                    <a:cubicBezTo>
                      <a:pt x="8460" y="8328"/>
                      <a:pt x="8526" y="8476"/>
                      <a:pt x="8592" y="8542"/>
                    </a:cubicBezTo>
                    <a:cubicBezTo>
                      <a:pt x="8658" y="8674"/>
                      <a:pt x="8724" y="8740"/>
                      <a:pt x="8724" y="8806"/>
                    </a:cubicBezTo>
                    <a:cubicBezTo>
                      <a:pt x="8724" y="8889"/>
                      <a:pt x="8724" y="8955"/>
                      <a:pt x="8658" y="8955"/>
                    </a:cubicBezTo>
                    <a:lnTo>
                      <a:pt x="8526" y="8955"/>
                    </a:lnTo>
                    <a:cubicBezTo>
                      <a:pt x="8460" y="8889"/>
                      <a:pt x="8460" y="8740"/>
                      <a:pt x="8377" y="8608"/>
                    </a:cubicBezTo>
                    <a:cubicBezTo>
                      <a:pt x="8311" y="8542"/>
                      <a:pt x="8245" y="8476"/>
                      <a:pt x="8180" y="8476"/>
                    </a:cubicBezTo>
                    <a:cubicBezTo>
                      <a:pt x="8180" y="8328"/>
                      <a:pt x="8114" y="8262"/>
                      <a:pt x="8048" y="8196"/>
                    </a:cubicBezTo>
                    <a:cubicBezTo>
                      <a:pt x="7833" y="7916"/>
                      <a:pt x="7635" y="7718"/>
                      <a:pt x="7487" y="7438"/>
                    </a:cubicBezTo>
                    <a:cubicBezTo>
                      <a:pt x="7141" y="7025"/>
                      <a:pt x="6811" y="6613"/>
                      <a:pt x="6531" y="6267"/>
                    </a:cubicBezTo>
                    <a:cubicBezTo>
                      <a:pt x="6465" y="6201"/>
                      <a:pt x="6399" y="6069"/>
                      <a:pt x="6250" y="6003"/>
                    </a:cubicBezTo>
                    <a:cubicBezTo>
                      <a:pt x="6250" y="6003"/>
                      <a:pt x="6184" y="5920"/>
                      <a:pt x="6184" y="5855"/>
                    </a:cubicBezTo>
                    <a:cubicBezTo>
                      <a:pt x="6184" y="5789"/>
                      <a:pt x="6250" y="5789"/>
                      <a:pt x="6316" y="5789"/>
                    </a:cubicBezTo>
                    <a:close/>
                    <a:moveTo>
                      <a:pt x="18139" y="4618"/>
                    </a:moveTo>
                    <a:cubicBezTo>
                      <a:pt x="18205" y="4684"/>
                      <a:pt x="18271" y="4684"/>
                      <a:pt x="18354" y="4766"/>
                    </a:cubicBezTo>
                    <a:cubicBezTo>
                      <a:pt x="18551" y="5030"/>
                      <a:pt x="18898" y="5310"/>
                      <a:pt x="19096" y="5591"/>
                    </a:cubicBezTo>
                    <a:cubicBezTo>
                      <a:pt x="19376" y="5789"/>
                      <a:pt x="19656" y="6069"/>
                      <a:pt x="19854" y="6333"/>
                    </a:cubicBezTo>
                    <a:cubicBezTo>
                      <a:pt x="20068" y="6547"/>
                      <a:pt x="20200" y="6679"/>
                      <a:pt x="20332" y="6893"/>
                    </a:cubicBezTo>
                    <a:cubicBezTo>
                      <a:pt x="20613" y="7157"/>
                      <a:pt x="20893" y="7503"/>
                      <a:pt x="21157" y="7784"/>
                    </a:cubicBezTo>
                    <a:cubicBezTo>
                      <a:pt x="21371" y="8064"/>
                      <a:pt x="21569" y="8262"/>
                      <a:pt x="21783" y="8542"/>
                    </a:cubicBezTo>
                    <a:cubicBezTo>
                      <a:pt x="21849" y="8608"/>
                      <a:pt x="21915" y="8674"/>
                      <a:pt x="21981" y="8740"/>
                    </a:cubicBezTo>
                    <a:lnTo>
                      <a:pt x="21981" y="8806"/>
                    </a:lnTo>
                    <a:cubicBezTo>
                      <a:pt x="21981" y="8889"/>
                      <a:pt x="21981" y="8955"/>
                      <a:pt x="21915" y="8955"/>
                    </a:cubicBezTo>
                    <a:cubicBezTo>
                      <a:pt x="21915" y="8988"/>
                      <a:pt x="21899" y="9004"/>
                      <a:pt x="21874" y="9004"/>
                    </a:cubicBezTo>
                    <a:cubicBezTo>
                      <a:pt x="21849" y="9004"/>
                      <a:pt x="21816" y="8988"/>
                      <a:pt x="21783" y="8955"/>
                    </a:cubicBezTo>
                    <a:cubicBezTo>
                      <a:pt x="21783" y="8955"/>
                      <a:pt x="21717" y="8889"/>
                      <a:pt x="21651" y="8806"/>
                    </a:cubicBezTo>
                    <a:cubicBezTo>
                      <a:pt x="21437" y="8608"/>
                      <a:pt x="21305" y="8394"/>
                      <a:pt x="21091" y="8196"/>
                    </a:cubicBezTo>
                    <a:cubicBezTo>
                      <a:pt x="20959" y="8064"/>
                      <a:pt x="20827" y="7850"/>
                      <a:pt x="20679" y="7718"/>
                    </a:cubicBezTo>
                    <a:cubicBezTo>
                      <a:pt x="20547" y="7503"/>
                      <a:pt x="20332" y="7372"/>
                      <a:pt x="20200" y="7157"/>
                    </a:cubicBezTo>
                    <a:lnTo>
                      <a:pt x="19590" y="6547"/>
                    </a:lnTo>
                    <a:cubicBezTo>
                      <a:pt x="19376" y="6267"/>
                      <a:pt x="19178" y="6069"/>
                      <a:pt x="19030" y="5855"/>
                    </a:cubicBezTo>
                    <a:cubicBezTo>
                      <a:pt x="18832" y="5591"/>
                      <a:pt x="18551" y="5376"/>
                      <a:pt x="18271" y="5178"/>
                    </a:cubicBezTo>
                    <a:cubicBezTo>
                      <a:pt x="18271" y="5096"/>
                      <a:pt x="18205" y="5030"/>
                      <a:pt x="18139" y="4964"/>
                    </a:cubicBezTo>
                    <a:cubicBezTo>
                      <a:pt x="18073" y="4898"/>
                      <a:pt x="18073" y="4832"/>
                      <a:pt x="18007" y="4766"/>
                    </a:cubicBezTo>
                    <a:cubicBezTo>
                      <a:pt x="18007" y="4766"/>
                      <a:pt x="18007" y="4684"/>
                      <a:pt x="18073" y="4684"/>
                    </a:cubicBezTo>
                    <a:cubicBezTo>
                      <a:pt x="18073" y="4618"/>
                      <a:pt x="18139" y="4618"/>
                      <a:pt x="18139" y="4618"/>
                    </a:cubicBezTo>
                    <a:close/>
                    <a:moveTo>
                      <a:pt x="38966" y="8262"/>
                    </a:moveTo>
                    <a:cubicBezTo>
                      <a:pt x="39163" y="8542"/>
                      <a:pt x="39295" y="8740"/>
                      <a:pt x="39295" y="9021"/>
                    </a:cubicBezTo>
                    <a:cubicBezTo>
                      <a:pt x="39378" y="9021"/>
                      <a:pt x="39378" y="9087"/>
                      <a:pt x="39378" y="9087"/>
                    </a:cubicBezTo>
                    <a:lnTo>
                      <a:pt x="39295" y="9021"/>
                    </a:lnTo>
                    <a:cubicBezTo>
                      <a:pt x="39097" y="8740"/>
                      <a:pt x="38966" y="8542"/>
                      <a:pt x="38966" y="8262"/>
                    </a:cubicBezTo>
                    <a:close/>
                    <a:moveTo>
                      <a:pt x="30440" y="4008"/>
                    </a:moveTo>
                    <a:cubicBezTo>
                      <a:pt x="30506" y="4008"/>
                      <a:pt x="30572" y="4008"/>
                      <a:pt x="30638" y="4074"/>
                    </a:cubicBezTo>
                    <a:cubicBezTo>
                      <a:pt x="30638" y="4074"/>
                      <a:pt x="30638" y="4140"/>
                      <a:pt x="30721" y="4206"/>
                    </a:cubicBezTo>
                    <a:cubicBezTo>
                      <a:pt x="30919" y="4552"/>
                      <a:pt x="31265" y="4898"/>
                      <a:pt x="31545" y="5244"/>
                    </a:cubicBezTo>
                    <a:cubicBezTo>
                      <a:pt x="31545" y="5310"/>
                      <a:pt x="31611" y="5310"/>
                      <a:pt x="31611" y="5310"/>
                    </a:cubicBezTo>
                    <a:cubicBezTo>
                      <a:pt x="31875" y="5789"/>
                      <a:pt x="32221" y="6135"/>
                      <a:pt x="32502" y="6547"/>
                    </a:cubicBezTo>
                    <a:cubicBezTo>
                      <a:pt x="32568" y="6679"/>
                      <a:pt x="32699" y="6745"/>
                      <a:pt x="32782" y="6893"/>
                    </a:cubicBezTo>
                    <a:cubicBezTo>
                      <a:pt x="32848" y="6959"/>
                      <a:pt x="32914" y="7091"/>
                      <a:pt x="32980" y="7157"/>
                    </a:cubicBezTo>
                    <a:cubicBezTo>
                      <a:pt x="33112" y="7372"/>
                      <a:pt x="33260" y="7569"/>
                      <a:pt x="33392" y="7718"/>
                    </a:cubicBezTo>
                    <a:cubicBezTo>
                      <a:pt x="33672" y="8130"/>
                      <a:pt x="33936" y="8608"/>
                      <a:pt x="34151" y="9021"/>
                    </a:cubicBezTo>
                    <a:cubicBezTo>
                      <a:pt x="34217" y="9152"/>
                      <a:pt x="34217" y="9301"/>
                      <a:pt x="34217" y="9367"/>
                    </a:cubicBezTo>
                    <a:cubicBezTo>
                      <a:pt x="34217" y="9499"/>
                      <a:pt x="34217" y="9631"/>
                      <a:pt x="34151" y="9713"/>
                    </a:cubicBezTo>
                    <a:cubicBezTo>
                      <a:pt x="34124" y="9739"/>
                      <a:pt x="34085" y="9755"/>
                      <a:pt x="34047" y="9755"/>
                    </a:cubicBezTo>
                    <a:cubicBezTo>
                      <a:pt x="33990" y="9755"/>
                      <a:pt x="33936" y="9720"/>
                      <a:pt x="33936" y="9631"/>
                    </a:cubicBezTo>
                    <a:cubicBezTo>
                      <a:pt x="33870" y="9499"/>
                      <a:pt x="33738" y="9301"/>
                      <a:pt x="33672" y="9087"/>
                    </a:cubicBezTo>
                    <a:cubicBezTo>
                      <a:pt x="33524" y="8806"/>
                      <a:pt x="33392" y="8542"/>
                      <a:pt x="33194" y="8262"/>
                    </a:cubicBezTo>
                    <a:cubicBezTo>
                      <a:pt x="32634" y="7372"/>
                      <a:pt x="32023" y="6547"/>
                      <a:pt x="31397" y="5657"/>
                    </a:cubicBezTo>
                    <a:cubicBezTo>
                      <a:pt x="31331" y="5508"/>
                      <a:pt x="31199" y="5310"/>
                      <a:pt x="31133" y="5178"/>
                    </a:cubicBezTo>
                    <a:cubicBezTo>
                      <a:pt x="30919" y="4964"/>
                      <a:pt x="30787" y="4684"/>
                      <a:pt x="30572" y="4486"/>
                    </a:cubicBezTo>
                    <a:cubicBezTo>
                      <a:pt x="30506" y="4420"/>
                      <a:pt x="30440" y="4272"/>
                      <a:pt x="30374" y="4206"/>
                    </a:cubicBezTo>
                    <a:cubicBezTo>
                      <a:pt x="30374" y="4140"/>
                      <a:pt x="30374" y="4074"/>
                      <a:pt x="30440" y="4008"/>
                    </a:cubicBezTo>
                    <a:close/>
                    <a:moveTo>
                      <a:pt x="6250" y="7850"/>
                    </a:moveTo>
                    <a:cubicBezTo>
                      <a:pt x="6316" y="7850"/>
                      <a:pt x="6399" y="7850"/>
                      <a:pt x="6465" y="7916"/>
                    </a:cubicBezTo>
                    <a:cubicBezTo>
                      <a:pt x="6597" y="7982"/>
                      <a:pt x="6662" y="8064"/>
                      <a:pt x="6728" y="8196"/>
                    </a:cubicBezTo>
                    <a:cubicBezTo>
                      <a:pt x="6943" y="8394"/>
                      <a:pt x="7075" y="8674"/>
                      <a:pt x="7289" y="8889"/>
                    </a:cubicBezTo>
                    <a:cubicBezTo>
                      <a:pt x="7355" y="9021"/>
                      <a:pt x="7487" y="9087"/>
                      <a:pt x="7553" y="9218"/>
                    </a:cubicBezTo>
                    <a:cubicBezTo>
                      <a:pt x="7701" y="9301"/>
                      <a:pt x="7767" y="9433"/>
                      <a:pt x="7833" y="9565"/>
                    </a:cubicBezTo>
                    <a:cubicBezTo>
                      <a:pt x="7899" y="9631"/>
                      <a:pt x="7833" y="9713"/>
                      <a:pt x="7767" y="9779"/>
                    </a:cubicBezTo>
                    <a:cubicBezTo>
                      <a:pt x="7701" y="9845"/>
                      <a:pt x="7701" y="9845"/>
                      <a:pt x="7635" y="9845"/>
                    </a:cubicBezTo>
                    <a:cubicBezTo>
                      <a:pt x="7553" y="9779"/>
                      <a:pt x="7487" y="9713"/>
                      <a:pt x="7421" y="9631"/>
                    </a:cubicBezTo>
                    <a:cubicBezTo>
                      <a:pt x="7289" y="9367"/>
                      <a:pt x="7009" y="9087"/>
                      <a:pt x="6811" y="8806"/>
                    </a:cubicBezTo>
                    <a:cubicBezTo>
                      <a:pt x="6597" y="8542"/>
                      <a:pt x="6399" y="8262"/>
                      <a:pt x="6184" y="7982"/>
                    </a:cubicBezTo>
                    <a:lnTo>
                      <a:pt x="6184" y="7916"/>
                    </a:lnTo>
                    <a:cubicBezTo>
                      <a:pt x="6184" y="7850"/>
                      <a:pt x="6250" y="7850"/>
                      <a:pt x="6250" y="7850"/>
                    </a:cubicBezTo>
                    <a:close/>
                    <a:moveTo>
                      <a:pt x="15600" y="8476"/>
                    </a:moveTo>
                    <a:cubicBezTo>
                      <a:pt x="15600" y="8674"/>
                      <a:pt x="15600" y="8955"/>
                      <a:pt x="15666" y="9152"/>
                    </a:cubicBezTo>
                    <a:cubicBezTo>
                      <a:pt x="15732" y="9301"/>
                      <a:pt x="15732" y="9499"/>
                      <a:pt x="15666" y="9631"/>
                    </a:cubicBezTo>
                    <a:cubicBezTo>
                      <a:pt x="15600" y="9713"/>
                      <a:pt x="15600" y="9845"/>
                      <a:pt x="15468" y="9845"/>
                    </a:cubicBezTo>
                    <a:cubicBezTo>
                      <a:pt x="15468" y="9779"/>
                      <a:pt x="15385" y="9779"/>
                      <a:pt x="15385" y="9779"/>
                    </a:cubicBezTo>
                    <a:lnTo>
                      <a:pt x="15385" y="9433"/>
                    </a:lnTo>
                    <a:lnTo>
                      <a:pt x="15385" y="9152"/>
                    </a:lnTo>
                    <a:cubicBezTo>
                      <a:pt x="15385" y="8955"/>
                      <a:pt x="15385" y="8740"/>
                      <a:pt x="15468" y="8542"/>
                    </a:cubicBezTo>
                    <a:cubicBezTo>
                      <a:pt x="15468" y="8476"/>
                      <a:pt x="15534" y="8476"/>
                      <a:pt x="15600" y="8476"/>
                    </a:cubicBezTo>
                    <a:close/>
                    <a:moveTo>
                      <a:pt x="14775" y="7718"/>
                    </a:moveTo>
                    <a:cubicBezTo>
                      <a:pt x="14775" y="7784"/>
                      <a:pt x="14841" y="7784"/>
                      <a:pt x="14841" y="7850"/>
                    </a:cubicBezTo>
                    <a:lnTo>
                      <a:pt x="14841" y="8262"/>
                    </a:lnTo>
                    <a:cubicBezTo>
                      <a:pt x="14841" y="8542"/>
                      <a:pt x="14841" y="8740"/>
                      <a:pt x="14907" y="9021"/>
                    </a:cubicBezTo>
                    <a:cubicBezTo>
                      <a:pt x="14973" y="9301"/>
                      <a:pt x="14907" y="9565"/>
                      <a:pt x="14907" y="9911"/>
                    </a:cubicBezTo>
                    <a:lnTo>
                      <a:pt x="14907" y="9977"/>
                    </a:lnTo>
                    <a:cubicBezTo>
                      <a:pt x="14841" y="9977"/>
                      <a:pt x="14841" y="9977"/>
                      <a:pt x="14775" y="9911"/>
                    </a:cubicBezTo>
                    <a:cubicBezTo>
                      <a:pt x="14775" y="9845"/>
                      <a:pt x="14709" y="9779"/>
                      <a:pt x="14709" y="9631"/>
                    </a:cubicBezTo>
                    <a:cubicBezTo>
                      <a:pt x="14709" y="9021"/>
                      <a:pt x="14643" y="8476"/>
                      <a:pt x="14643" y="7850"/>
                    </a:cubicBezTo>
                    <a:lnTo>
                      <a:pt x="14643" y="7784"/>
                    </a:lnTo>
                    <a:cubicBezTo>
                      <a:pt x="14643" y="7784"/>
                      <a:pt x="14643" y="7718"/>
                      <a:pt x="14709" y="7718"/>
                    </a:cubicBezTo>
                    <a:close/>
                    <a:moveTo>
                      <a:pt x="15499" y="4799"/>
                    </a:moveTo>
                    <a:cubicBezTo>
                      <a:pt x="15550" y="4799"/>
                      <a:pt x="15600" y="4832"/>
                      <a:pt x="15666" y="4898"/>
                    </a:cubicBezTo>
                    <a:cubicBezTo>
                      <a:pt x="15880" y="5178"/>
                      <a:pt x="16078" y="5376"/>
                      <a:pt x="16210" y="5591"/>
                    </a:cubicBezTo>
                    <a:cubicBezTo>
                      <a:pt x="16424" y="5855"/>
                      <a:pt x="16556" y="6069"/>
                      <a:pt x="16705" y="6267"/>
                    </a:cubicBezTo>
                    <a:cubicBezTo>
                      <a:pt x="17034" y="6745"/>
                      <a:pt x="17315" y="7240"/>
                      <a:pt x="17661" y="7718"/>
                    </a:cubicBezTo>
                    <a:cubicBezTo>
                      <a:pt x="17859" y="7982"/>
                      <a:pt x="18073" y="8262"/>
                      <a:pt x="18271" y="8542"/>
                    </a:cubicBezTo>
                    <a:cubicBezTo>
                      <a:pt x="18485" y="8955"/>
                      <a:pt x="18766" y="9367"/>
                      <a:pt x="19030" y="9779"/>
                    </a:cubicBezTo>
                    <a:cubicBezTo>
                      <a:pt x="19030" y="9911"/>
                      <a:pt x="19096" y="9977"/>
                      <a:pt x="19178" y="10043"/>
                    </a:cubicBezTo>
                    <a:cubicBezTo>
                      <a:pt x="19244" y="10043"/>
                      <a:pt x="19244" y="10125"/>
                      <a:pt x="19244" y="10125"/>
                    </a:cubicBezTo>
                    <a:cubicBezTo>
                      <a:pt x="19244" y="10191"/>
                      <a:pt x="19310" y="10191"/>
                      <a:pt x="19244" y="10257"/>
                    </a:cubicBezTo>
                    <a:lnTo>
                      <a:pt x="19096" y="10257"/>
                    </a:lnTo>
                    <a:lnTo>
                      <a:pt x="19030" y="10191"/>
                    </a:lnTo>
                    <a:cubicBezTo>
                      <a:pt x="18832" y="9977"/>
                      <a:pt x="18617" y="9779"/>
                      <a:pt x="18551" y="9565"/>
                    </a:cubicBezTo>
                    <a:cubicBezTo>
                      <a:pt x="18420" y="9367"/>
                      <a:pt x="18271" y="9218"/>
                      <a:pt x="18205" y="9087"/>
                    </a:cubicBezTo>
                    <a:cubicBezTo>
                      <a:pt x="18205" y="9021"/>
                      <a:pt x="18139" y="8955"/>
                      <a:pt x="18073" y="8889"/>
                    </a:cubicBezTo>
                    <a:cubicBezTo>
                      <a:pt x="17941" y="8608"/>
                      <a:pt x="17727" y="8328"/>
                      <a:pt x="17529" y="8064"/>
                    </a:cubicBezTo>
                    <a:cubicBezTo>
                      <a:pt x="17117" y="7503"/>
                      <a:pt x="16771" y="6959"/>
                      <a:pt x="16424" y="6415"/>
                    </a:cubicBezTo>
                    <a:cubicBezTo>
                      <a:pt x="16144" y="6069"/>
                      <a:pt x="15880" y="5723"/>
                      <a:pt x="15600" y="5376"/>
                    </a:cubicBezTo>
                    <a:cubicBezTo>
                      <a:pt x="15534" y="5310"/>
                      <a:pt x="15468" y="5178"/>
                      <a:pt x="15385" y="5096"/>
                    </a:cubicBezTo>
                    <a:cubicBezTo>
                      <a:pt x="15319" y="5030"/>
                      <a:pt x="15319" y="4964"/>
                      <a:pt x="15319" y="4898"/>
                    </a:cubicBezTo>
                    <a:cubicBezTo>
                      <a:pt x="15394" y="4832"/>
                      <a:pt x="15447" y="4799"/>
                      <a:pt x="15499" y="4799"/>
                    </a:cubicBezTo>
                    <a:close/>
                    <a:moveTo>
                      <a:pt x="5640" y="8328"/>
                    </a:moveTo>
                    <a:cubicBezTo>
                      <a:pt x="5706" y="8328"/>
                      <a:pt x="5772" y="8328"/>
                      <a:pt x="5838" y="8394"/>
                    </a:cubicBezTo>
                    <a:cubicBezTo>
                      <a:pt x="5986" y="8542"/>
                      <a:pt x="6118" y="8674"/>
                      <a:pt x="6250" y="8889"/>
                    </a:cubicBezTo>
                    <a:cubicBezTo>
                      <a:pt x="6399" y="9087"/>
                      <a:pt x="6531" y="9218"/>
                      <a:pt x="6728" y="9433"/>
                    </a:cubicBezTo>
                    <a:cubicBezTo>
                      <a:pt x="6877" y="9565"/>
                      <a:pt x="7009" y="9779"/>
                      <a:pt x="7141" y="9977"/>
                    </a:cubicBezTo>
                    <a:cubicBezTo>
                      <a:pt x="7141" y="10043"/>
                      <a:pt x="7141" y="10125"/>
                      <a:pt x="7223" y="10191"/>
                    </a:cubicBezTo>
                    <a:cubicBezTo>
                      <a:pt x="7289" y="10389"/>
                      <a:pt x="7289" y="10389"/>
                      <a:pt x="7009" y="10455"/>
                    </a:cubicBezTo>
                    <a:cubicBezTo>
                      <a:pt x="6943" y="10389"/>
                      <a:pt x="6877" y="10323"/>
                      <a:pt x="6877" y="10191"/>
                    </a:cubicBezTo>
                    <a:cubicBezTo>
                      <a:pt x="6811" y="9977"/>
                      <a:pt x="6662" y="9845"/>
                      <a:pt x="6531" y="9631"/>
                    </a:cubicBezTo>
                    <a:cubicBezTo>
                      <a:pt x="6316" y="9499"/>
                      <a:pt x="6184" y="9301"/>
                      <a:pt x="5986" y="9021"/>
                    </a:cubicBezTo>
                    <a:cubicBezTo>
                      <a:pt x="5904" y="8889"/>
                      <a:pt x="5772" y="8740"/>
                      <a:pt x="5640" y="8608"/>
                    </a:cubicBezTo>
                    <a:cubicBezTo>
                      <a:pt x="5640" y="8542"/>
                      <a:pt x="5574" y="8476"/>
                      <a:pt x="5574" y="8394"/>
                    </a:cubicBezTo>
                    <a:lnTo>
                      <a:pt x="5574" y="8328"/>
                    </a:lnTo>
                    <a:close/>
                    <a:moveTo>
                      <a:pt x="13505" y="7833"/>
                    </a:moveTo>
                    <a:cubicBezTo>
                      <a:pt x="13516" y="7833"/>
                      <a:pt x="13527" y="7839"/>
                      <a:pt x="13539" y="7850"/>
                    </a:cubicBezTo>
                    <a:cubicBezTo>
                      <a:pt x="13605" y="7982"/>
                      <a:pt x="13539" y="8064"/>
                      <a:pt x="13539" y="8196"/>
                    </a:cubicBezTo>
                    <a:lnTo>
                      <a:pt x="13539" y="8476"/>
                    </a:lnTo>
                    <a:lnTo>
                      <a:pt x="13539" y="10257"/>
                    </a:lnTo>
                    <a:lnTo>
                      <a:pt x="13539" y="10389"/>
                    </a:lnTo>
                    <a:lnTo>
                      <a:pt x="13539" y="10455"/>
                    </a:lnTo>
                    <a:cubicBezTo>
                      <a:pt x="13473" y="10455"/>
                      <a:pt x="13473" y="10455"/>
                      <a:pt x="13473" y="10389"/>
                    </a:cubicBezTo>
                    <a:cubicBezTo>
                      <a:pt x="13473" y="10191"/>
                      <a:pt x="13407" y="9911"/>
                      <a:pt x="13407" y="9713"/>
                    </a:cubicBezTo>
                    <a:lnTo>
                      <a:pt x="13407" y="9367"/>
                    </a:lnTo>
                    <a:lnTo>
                      <a:pt x="13407" y="8394"/>
                    </a:lnTo>
                    <a:lnTo>
                      <a:pt x="13407" y="8196"/>
                    </a:lnTo>
                    <a:cubicBezTo>
                      <a:pt x="13407" y="7963"/>
                      <a:pt x="13452" y="7833"/>
                      <a:pt x="13505" y="7833"/>
                    </a:cubicBezTo>
                    <a:close/>
                    <a:moveTo>
                      <a:pt x="39356" y="9882"/>
                    </a:moveTo>
                    <a:cubicBezTo>
                      <a:pt x="39385" y="9882"/>
                      <a:pt x="39400" y="9911"/>
                      <a:pt x="39444" y="9911"/>
                    </a:cubicBezTo>
                    <a:cubicBezTo>
                      <a:pt x="39576" y="10125"/>
                      <a:pt x="39708" y="10389"/>
                      <a:pt x="39790" y="10604"/>
                    </a:cubicBezTo>
                    <a:cubicBezTo>
                      <a:pt x="39790" y="10670"/>
                      <a:pt x="39790" y="10670"/>
                      <a:pt x="39856" y="10735"/>
                    </a:cubicBezTo>
                    <a:lnTo>
                      <a:pt x="39856" y="10801"/>
                    </a:lnTo>
                    <a:lnTo>
                      <a:pt x="39708" y="10801"/>
                    </a:lnTo>
                    <a:cubicBezTo>
                      <a:pt x="39642" y="10670"/>
                      <a:pt x="39576" y="10604"/>
                      <a:pt x="39510" y="10455"/>
                    </a:cubicBezTo>
                    <a:cubicBezTo>
                      <a:pt x="39444" y="10323"/>
                      <a:pt x="39378" y="10191"/>
                      <a:pt x="39295" y="10043"/>
                    </a:cubicBezTo>
                    <a:cubicBezTo>
                      <a:pt x="39295" y="9977"/>
                      <a:pt x="39229" y="9911"/>
                      <a:pt x="39295" y="9911"/>
                    </a:cubicBezTo>
                    <a:cubicBezTo>
                      <a:pt x="39323" y="9889"/>
                      <a:pt x="39341" y="9882"/>
                      <a:pt x="39356" y="9882"/>
                    </a:cubicBezTo>
                    <a:close/>
                    <a:moveTo>
                      <a:pt x="12269" y="5739"/>
                    </a:moveTo>
                    <a:cubicBezTo>
                      <a:pt x="12302" y="5739"/>
                      <a:pt x="12335" y="5756"/>
                      <a:pt x="12368" y="5789"/>
                    </a:cubicBezTo>
                    <a:lnTo>
                      <a:pt x="12368" y="6069"/>
                    </a:lnTo>
                    <a:cubicBezTo>
                      <a:pt x="12434" y="6267"/>
                      <a:pt x="12368" y="6481"/>
                      <a:pt x="12368" y="6679"/>
                    </a:cubicBezTo>
                    <a:cubicBezTo>
                      <a:pt x="12302" y="6745"/>
                      <a:pt x="12368" y="6827"/>
                      <a:pt x="12434" y="6893"/>
                    </a:cubicBezTo>
                    <a:cubicBezTo>
                      <a:pt x="12500" y="6893"/>
                      <a:pt x="12500" y="6959"/>
                      <a:pt x="12582" y="6959"/>
                    </a:cubicBezTo>
                    <a:cubicBezTo>
                      <a:pt x="12648" y="7025"/>
                      <a:pt x="12714" y="7091"/>
                      <a:pt x="12714" y="7240"/>
                    </a:cubicBezTo>
                    <a:cubicBezTo>
                      <a:pt x="12648" y="7438"/>
                      <a:pt x="12648" y="7652"/>
                      <a:pt x="12648" y="7850"/>
                    </a:cubicBezTo>
                    <a:cubicBezTo>
                      <a:pt x="12648" y="7916"/>
                      <a:pt x="12648" y="7982"/>
                      <a:pt x="12714" y="8064"/>
                    </a:cubicBezTo>
                    <a:cubicBezTo>
                      <a:pt x="12714" y="8130"/>
                      <a:pt x="12780" y="8196"/>
                      <a:pt x="12780" y="8262"/>
                    </a:cubicBezTo>
                    <a:lnTo>
                      <a:pt x="12780" y="9152"/>
                    </a:lnTo>
                    <a:cubicBezTo>
                      <a:pt x="12780" y="9433"/>
                      <a:pt x="12780" y="9713"/>
                      <a:pt x="12846" y="9977"/>
                    </a:cubicBezTo>
                    <a:cubicBezTo>
                      <a:pt x="12912" y="10257"/>
                      <a:pt x="12994" y="10538"/>
                      <a:pt x="12994" y="10801"/>
                    </a:cubicBezTo>
                    <a:cubicBezTo>
                      <a:pt x="13060" y="10867"/>
                      <a:pt x="12994" y="10867"/>
                      <a:pt x="12994" y="10867"/>
                    </a:cubicBezTo>
                    <a:lnTo>
                      <a:pt x="12912" y="10867"/>
                    </a:lnTo>
                    <a:cubicBezTo>
                      <a:pt x="12912" y="10801"/>
                      <a:pt x="12846" y="10735"/>
                      <a:pt x="12846" y="10670"/>
                    </a:cubicBezTo>
                    <a:lnTo>
                      <a:pt x="12714" y="10670"/>
                    </a:lnTo>
                    <a:cubicBezTo>
                      <a:pt x="12582" y="10670"/>
                      <a:pt x="12500" y="10670"/>
                      <a:pt x="12434" y="10538"/>
                    </a:cubicBezTo>
                    <a:cubicBezTo>
                      <a:pt x="12368" y="10389"/>
                      <a:pt x="12302" y="10257"/>
                      <a:pt x="12302" y="10125"/>
                    </a:cubicBezTo>
                    <a:cubicBezTo>
                      <a:pt x="12302" y="10043"/>
                      <a:pt x="12302" y="9911"/>
                      <a:pt x="12368" y="9845"/>
                    </a:cubicBezTo>
                    <a:cubicBezTo>
                      <a:pt x="12500" y="9713"/>
                      <a:pt x="12500" y="9565"/>
                      <a:pt x="12500" y="9367"/>
                    </a:cubicBezTo>
                    <a:lnTo>
                      <a:pt x="12500" y="8889"/>
                    </a:lnTo>
                    <a:cubicBezTo>
                      <a:pt x="12434" y="8806"/>
                      <a:pt x="12434" y="8806"/>
                      <a:pt x="12368" y="8806"/>
                    </a:cubicBezTo>
                    <a:cubicBezTo>
                      <a:pt x="12170" y="8394"/>
                      <a:pt x="11824" y="8064"/>
                      <a:pt x="11609" y="7652"/>
                    </a:cubicBezTo>
                    <a:cubicBezTo>
                      <a:pt x="11346" y="7091"/>
                      <a:pt x="10999" y="6679"/>
                      <a:pt x="10653" y="6267"/>
                    </a:cubicBezTo>
                    <a:cubicBezTo>
                      <a:pt x="10587" y="6135"/>
                      <a:pt x="10521" y="6069"/>
                      <a:pt x="10521" y="6003"/>
                    </a:cubicBezTo>
                    <a:cubicBezTo>
                      <a:pt x="10587" y="5920"/>
                      <a:pt x="10587" y="5920"/>
                      <a:pt x="10653" y="5920"/>
                    </a:cubicBezTo>
                    <a:cubicBezTo>
                      <a:pt x="10851" y="6201"/>
                      <a:pt x="11065" y="6415"/>
                      <a:pt x="11263" y="6613"/>
                    </a:cubicBezTo>
                    <a:cubicBezTo>
                      <a:pt x="11543" y="6959"/>
                      <a:pt x="11824" y="7306"/>
                      <a:pt x="12022" y="7718"/>
                    </a:cubicBezTo>
                    <a:cubicBezTo>
                      <a:pt x="12170" y="7916"/>
                      <a:pt x="12236" y="8130"/>
                      <a:pt x="12368" y="8262"/>
                    </a:cubicBezTo>
                    <a:cubicBezTo>
                      <a:pt x="12434" y="8328"/>
                      <a:pt x="12434" y="8328"/>
                      <a:pt x="12500" y="8328"/>
                    </a:cubicBezTo>
                    <a:cubicBezTo>
                      <a:pt x="12500" y="8130"/>
                      <a:pt x="12434" y="7916"/>
                      <a:pt x="12434" y="7718"/>
                    </a:cubicBezTo>
                    <a:lnTo>
                      <a:pt x="12434" y="7503"/>
                    </a:lnTo>
                    <a:cubicBezTo>
                      <a:pt x="12434" y="7372"/>
                      <a:pt x="12368" y="7240"/>
                      <a:pt x="12170" y="7157"/>
                    </a:cubicBezTo>
                    <a:cubicBezTo>
                      <a:pt x="11956" y="7091"/>
                      <a:pt x="11890" y="6959"/>
                      <a:pt x="11956" y="6745"/>
                    </a:cubicBezTo>
                    <a:cubicBezTo>
                      <a:pt x="11956" y="6481"/>
                      <a:pt x="12022" y="6201"/>
                      <a:pt x="12088" y="6003"/>
                    </a:cubicBezTo>
                    <a:cubicBezTo>
                      <a:pt x="12088" y="5920"/>
                      <a:pt x="12170" y="5855"/>
                      <a:pt x="12170" y="5789"/>
                    </a:cubicBezTo>
                    <a:cubicBezTo>
                      <a:pt x="12203" y="5756"/>
                      <a:pt x="12236" y="5739"/>
                      <a:pt x="12269" y="5739"/>
                    </a:cubicBezTo>
                    <a:close/>
                    <a:moveTo>
                      <a:pt x="3362" y="7689"/>
                    </a:moveTo>
                    <a:cubicBezTo>
                      <a:pt x="3401" y="7689"/>
                      <a:pt x="3431" y="7718"/>
                      <a:pt x="3431" y="7718"/>
                    </a:cubicBezTo>
                    <a:cubicBezTo>
                      <a:pt x="3513" y="7784"/>
                      <a:pt x="3513" y="7850"/>
                      <a:pt x="3513" y="7916"/>
                    </a:cubicBezTo>
                    <a:lnTo>
                      <a:pt x="3513" y="8476"/>
                    </a:lnTo>
                    <a:cubicBezTo>
                      <a:pt x="3513" y="8674"/>
                      <a:pt x="3431" y="8955"/>
                      <a:pt x="3431" y="9218"/>
                    </a:cubicBezTo>
                    <a:cubicBezTo>
                      <a:pt x="3843" y="9218"/>
                      <a:pt x="3925" y="9218"/>
                      <a:pt x="3843" y="9631"/>
                    </a:cubicBezTo>
                    <a:cubicBezTo>
                      <a:pt x="3777" y="9779"/>
                      <a:pt x="3777" y="9911"/>
                      <a:pt x="3777" y="9977"/>
                    </a:cubicBezTo>
                    <a:cubicBezTo>
                      <a:pt x="3777" y="10043"/>
                      <a:pt x="3843" y="10043"/>
                      <a:pt x="3843" y="10043"/>
                    </a:cubicBezTo>
                    <a:cubicBezTo>
                      <a:pt x="3925" y="10043"/>
                      <a:pt x="3991" y="9977"/>
                      <a:pt x="4057" y="9977"/>
                    </a:cubicBezTo>
                    <a:cubicBezTo>
                      <a:pt x="4123" y="10043"/>
                      <a:pt x="4189" y="10125"/>
                      <a:pt x="4189" y="10257"/>
                    </a:cubicBezTo>
                    <a:cubicBezTo>
                      <a:pt x="4123" y="10455"/>
                      <a:pt x="4189" y="10670"/>
                      <a:pt x="4337" y="10867"/>
                    </a:cubicBezTo>
                    <a:cubicBezTo>
                      <a:pt x="4337" y="10950"/>
                      <a:pt x="4337" y="11016"/>
                      <a:pt x="4255" y="11016"/>
                    </a:cubicBezTo>
                    <a:cubicBezTo>
                      <a:pt x="4255" y="11016"/>
                      <a:pt x="4226" y="11045"/>
                      <a:pt x="4206" y="11045"/>
                    </a:cubicBezTo>
                    <a:cubicBezTo>
                      <a:pt x="4196" y="11045"/>
                      <a:pt x="4189" y="11038"/>
                      <a:pt x="4189" y="11016"/>
                    </a:cubicBezTo>
                    <a:cubicBezTo>
                      <a:pt x="4057" y="10950"/>
                      <a:pt x="3991" y="10867"/>
                      <a:pt x="3925" y="10801"/>
                    </a:cubicBezTo>
                    <a:cubicBezTo>
                      <a:pt x="3777" y="10735"/>
                      <a:pt x="3777" y="10604"/>
                      <a:pt x="3777" y="10538"/>
                    </a:cubicBezTo>
                    <a:cubicBezTo>
                      <a:pt x="3711" y="10389"/>
                      <a:pt x="3711" y="10323"/>
                      <a:pt x="3579" y="10323"/>
                    </a:cubicBezTo>
                    <a:cubicBezTo>
                      <a:pt x="3513" y="10323"/>
                      <a:pt x="3431" y="10191"/>
                      <a:pt x="3431" y="10125"/>
                    </a:cubicBezTo>
                    <a:cubicBezTo>
                      <a:pt x="3365" y="10125"/>
                      <a:pt x="3365" y="10043"/>
                      <a:pt x="3431" y="9977"/>
                    </a:cubicBezTo>
                    <a:cubicBezTo>
                      <a:pt x="3579" y="9911"/>
                      <a:pt x="3513" y="9779"/>
                      <a:pt x="3579" y="9631"/>
                    </a:cubicBezTo>
                    <a:cubicBezTo>
                      <a:pt x="3431" y="9631"/>
                      <a:pt x="3431" y="9713"/>
                      <a:pt x="3365" y="9713"/>
                    </a:cubicBezTo>
                    <a:cubicBezTo>
                      <a:pt x="3316" y="9729"/>
                      <a:pt x="3266" y="9738"/>
                      <a:pt x="3218" y="9738"/>
                    </a:cubicBezTo>
                    <a:cubicBezTo>
                      <a:pt x="3070" y="9738"/>
                      <a:pt x="2936" y="9660"/>
                      <a:pt x="2886" y="9499"/>
                    </a:cubicBezTo>
                    <a:lnTo>
                      <a:pt x="2886" y="9301"/>
                    </a:lnTo>
                    <a:cubicBezTo>
                      <a:pt x="2886" y="9152"/>
                      <a:pt x="2952" y="9021"/>
                      <a:pt x="2952" y="8955"/>
                    </a:cubicBezTo>
                    <a:cubicBezTo>
                      <a:pt x="3018" y="8674"/>
                      <a:pt x="3101" y="8328"/>
                      <a:pt x="3167" y="8064"/>
                    </a:cubicBezTo>
                    <a:cubicBezTo>
                      <a:pt x="3167" y="7916"/>
                      <a:pt x="3233" y="7850"/>
                      <a:pt x="3299" y="7718"/>
                    </a:cubicBezTo>
                    <a:cubicBezTo>
                      <a:pt x="3321" y="7696"/>
                      <a:pt x="3343" y="7689"/>
                      <a:pt x="3362" y="7689"/>
                    </a:cubicBezTo>
                    <a:close/>
                    <a:moveTo>
                      <a:pt x="33672" y="4898"/>
                    </a:moveTo>
                    <a:cubicBezTo>
                      <a:pt x="33738" y="4898"/>
                      <a:pt x="33738" y="4898"/>
                      <a:pt x="33738" y="4964"/>
                    </a:cubicBezTo>
                    <a:cubicBezTo>
                      <a:pt x="34151" y="5508"/>
                      <a:pt x="34563" y="6069"/>
                      <a:pt x="34909" y="6613"/>
                    </a:cubicBezTo>
                    <a:cubicBezTo>
                      <a:pt x="35041" y="6745"/>
                      <a:pt x="35107" y="6959"/>
                      <a:pt x="35255" y="7025"/>
                    </a:cubicBezTo>
                    <a:cubicBezTo>
                      <a:pt x="35321" y="7157"/>
                      <a:pt x="35387" y="7306"/>
                      <a:pt x="35453" y="7372"/>
                    </a:cubicBezTo>
                    <a:cubicBezTo>
                      <a:pt x="35734" y="7850"/>
                      <a:pt x="35997" y="8262"/>
                      <a:pt x="36212" y="8740"/>
                    </a:cubicBezTo>
                    <a:cubicBezTo>
                      <a:pt x="36492" y="9152"/>
                      <a:pt x="36624" y="9631"/>
                      <a:pt x="36822" y="10043"/>
                    </a:cubicBezTo>
                    <a:cubicBezTo>
                      <a:pt x="36970" y="10323"/>
                      <a:pt x="37102" y="10538"/>
                      <a:pt x="37234" y="10801"/>
                    </a:cubicBezTo>
                    <a:cubicBezTo>
                      <a:pt x="37234" y="10867"/>
                      <a:pt x="37317" y="10867"/>
                      <a:pt x="37383" y="10867"/>
                    </a:cubicBezTo>
                    <a:lnTo>
                      <a:pt x="37383" y="11148"/>
                    </a:lnTo>
                    <a:cubicBezTo>
                      <a:pt x="37317" y="11148"/>
                      <a:pt x="37234" y="11148"/>
                      <a:pt x="37234" y="11082"/>
                    </a:cubicBezTo>
                    <a:cubicBezTo>
                      <a:pt x="37102" y="10867"/>
                      <a:pt x="36970" y="10735"/>
                      <a:pt x="36904" y="10538"/>
                    </a:cubicBezTo>
                    <a:cubicBezTo>
                      <a:pt x="36756" y="10125"/>
                      <a:pt x="36558" y="9779"/>
                      <a:pt x="36278" y="9433"/>
                    </a:cubicBezTo>
                    <a:cubicBezTo>
                      <a:pt x="36146" y="9087"/>
                      <a:pt x="35931" y="8806"/>
                      <a:pt x="35734" y="8476"/>
                    </a:cubicBezTo>
                    <a:cubicBezTo>
                      <a:pt x="35585" y="8196"/>
                      <a:pt x="35387" y="7850"/>
                      <a:pt x="35173" y="7503"/>
                    </a:cubicBezTo>
                    <a:cubicBezTo>
                      <a:pt x="35041" y="7306"/>
                      <a:pt x="34909" y="7091"/>
                      <a:pt x="34761" y="6893"/>
                    </a:cubicBezTo>
                    <a:cubicBezTo>
                      <a:pt x="34629" y="6613"/>
                      <a:pt x="34431" y="6333"/>
                      <a:pt x="34282" y="6003"/>
                    </a:cubicBezTo>
                    <a:cubicBezTo>
                      <a:pt x="34151" y="5855"/>
                      <a:pt x="34085" y="5723"/>
                      <a:pt x="34019" y="5591"/>
                    </a:cubicBezTo>
                    <a:cubicBezTo>
                      <a:pt x="33870" y="5376"/>
                      <a:pt x="33804" y="5244"/>
                      <a:pt x="33672" y="5096"/>
                    </a:cubicBezTo>
                    <a:cubicBezTo>
                      <a:pt x="33606" y="5030"/>
                      <a:pt x="33606" y="5030"/>
                      <a:pt x="33606" y="4964"/>
                    </a:cubicBezTo>
                    <a:lnTo>
                      <a:pt x="33606" y="4898"/>
                    </a:lnTo>
                    <a:close/>
                    <a:moveTo>
                      <a:pt x="39988" y="8542"/>
                    </a:moveTo>
                    <a:cubicBezTo>
                      <a:pt x="40054" y="8542"/>
                      <a:pt x="40054" y="8608"/>
                      <a:pt x="40120" y="8608"/>
                    </a:cubicBezTo>
                    <a:cubicBezTo>
                      <a:pt x="40202" y="8806"/>
                      <a:pt x="40334" y="8955"/>
                      <a:pt x="40400" y="9152"/>
                    </a:cubicBezTo>
                    <a:cubicBezTo>
                      <a:pt x="40532" y="9367"/>
                      <a:pt x="40680" y="9631"/>
                      <a:pt x="40812" y="9845"/>
                    </a:cubicBezTo>
                    <a:cubicBezTo>
                      <a:pt x="40944" y="10125"/>
                      <a:pt x="41093" y="10389"/>
                      <a:pt x="41225" y="10670"/>
                    </a:cubicBezTo>
                    <a:cubicBezTo>
                      <a:pt x="41225" y="10801"/>
                      <a:pt x="41291" y="10867"/>
                      <a:pt x="41357" y="10950"/>
                    </a:cubicBezTo>
                    <a:cubicBezTo>
                      <a:pt x="41357" y="11016"/>
                      <a:pt x="41357" y="11082"/>
                      <a:pt x="41439" y="11082"/>
                    </a:cubicBezTo>
                    <a:cubicBezTo>
                      <a:pt x="41439" y="11148"/>
                      <a:pt x="41357" y="11214"/>
                      <a:pt x="41357" y="11214"/>
                    </a:cubicBezTo>
                    <a:cubicBezTo>
                      <a:pt x="41324" y="11247"/>
                      <a:pt x="41291" y="11263"/>
                      <a:pt x="41266" y="11263"/>
                    </a:cubicBezTo>
                    <a:cubicBezTo>
                      <a:pt x="41241" y="11263"/>
                      <a:pt x="41225" y="11247"/>
                      <a:pt x="41225" y="11214"/>
                    </a:cubicBezTo>
                    <a:cubicBezTo>
                      <a:pt x="41159" y="11214"/>
                      <a:pt x="41159" y="11148"/>
                      <a:pt x="41159" y="11148"/>
                    </a:cubicBezTo>
                    <a:cubicBezTo>
                      <a:pt x="41093" y="11082"/>
                      <a:pt x="41027" y="11016"/>
                      <a:pt x="41027" y="10950"/>
                    </a:cubicBezTo>
                    <a:cubicBezTo>
                      <a:pt x="40680" y="10191"/>
                      <a:pt x="40334" y="9499"/>
                      <a:pt x="39988" y="8806"/>
                    </a:cubicBezTo>
                    <a:cubicBezTo>
                      <a:pt x="39988" y="8740"/>
                      <a:pt x="39922" y="8674"/>
                      <a:pt x="39922" y="8608"/>
                    </a:cubicBezTo>
                    <a:cubicBezTo>
                      <a:pt x="39922" y="8608"/>
                      <a:pt x="39922" y="8542"/>
                      <a:pt x="39988" y="8542"/>
                    </a:cubicBezTo>
                    <a:close/>
                    <a:moveTo>
                      <a:pt x="40466" y="7025"/>
                    </a:moveTo>
                    <a:cubicBezTo>
                      <a:pt x="40532" y="7025"/>
                      <a:pt x="40614" y="7025"/>
                      <a:pt x="40614" y="7091"/>
                    </a:cubicBezTo>
                    <a:cubicBezTo>
                      <a:pt x="40746" y="7240"/>
                      <a:pt x="40878" y="7438"/>
                      <a:pt x="41027" y="7652"/>
                    </a:cubicBezTo>
                    <a:cubicBezTo>
                      <a:pt x="41159" y="7784"/>
                      <a:pt x="41225" y="7916"/>
                      <a:pt x="41357" y="8130"/>
                    </a:cubicBezTo>
                    <a:cubicBezTo>
                      <a:pt x="41703" y="8674"/>
                      <a:pt x="42115" y="9218"/>
                      <a:pt x="42461" y="9779"/>
                    </a:cubicBezTo>
                    <a:cubicBezTo>
                      <a:pt x="42593" y="9977"/>
                      <a:pt x="42742" y="10191"/>
                      <a:pt x="42808" y="10455"/>
                    </a:cubicBezTo>
                    <a:cubicBezTo>
                      <a:pt x="42874" y="10538"/>
                      <a:pt x="42874" y="10604"/>
                      <a:pt x="43005" y="10604"/>
                    </a:cubicBezTo>
                    <a:cubicBezTo>
                      <a:pt x="43005" y="10801"/>
                      <a:pt x="43088" y="10950"/>
                      <a:pt x="43220" y="11082"/>
                    </a:cubicBezTo>
                    <a:lnTo>
                      <a:pt x="43220" y="11280"/>
                    </a:lnTo>
                    <a:cubicBezTo>
                      <a:pt x="43220" y="11362"/>
                      <a:pt x="43154" y="11362"/>
                      <a:pt x="43088" y="11362"/>
                    </a:cubicBezTo>
                    <a:lnTo>
                      <a:pt x="42874" y="11148"/>
                    </a:lnTo>
                    <a:cubicBezTo>
                      <a:pt x="42742" y="10950"/>
                      <a:pt x="42593" y="10735"/>
                      <a:pt x="42461" y="10538"/>
                    </a:cubicBezTo>
                    <a:cubicBezTo>
                      <a:pt x="42329" y="10191"/>
                      <a:pt x="42115" y="9911"/>
                      <a:pt x="41983" y="9631"/>
                    </a:cubicBezTo>
                    <a:cubicBezTo>
                      <a:pt x="41769" y="9367"/>
                      <a:pt x="41637" y="9152"/>
                      <a:pt x="41505" y="8889"/>
                    </a:cubicBezTo>
                    <a:cubicBezTo>
                      <a:pt x="41225" y="8476"/>
                      <a:pt x="40944" y="8064"/>
                      <a:pt x="40746" y="7652"/>
                    </a:cubicBezTo>
                    <a:cubicBezTo>
                      <a:pt x="40680" y="7569"/>
                      <a:pt x="40680" y="7503"/>
                      <a:pt x="40614" y="7503"/>
                    </a:cubicBezTo>
                    <a:cubicBezTo>
                      <a:pt x="40614" y="7372"/>
                      <a:pt x="40466" y="7306"/>
                      <a:pt x="40400" y="7157"/>
                    </a:cubicBezTo>
                    <a:cubicBezTo>
                      <a:pt x="40400" y="7091"/>
                      <a:pt x="40400" y="7025"/>
                      <a:pt x="40466" y="7025"/>
                    </a:cubicBezTo>
                    <a:close/>
                    <a:moveTo>
                      <a:pt x="37383" y="8064"/>
                    </a:moveTo>
                    <a:cubicBezTo>
                      <a:pt x="37448" y="8064"/>
                      <a:pt x="37448" y="8130"/>
                      <a:pt x="37514" y="8196"/>
                    </a:cubicBezTo>
                    <a:cubicBezTo>
                      <a:pt x="37580" y="8262"/>
                      <a:pt x="37646" y="8394"/>
                      <a:pt x="37729" y="8542"/>
                    </a:cubicBezTo>
                    <a:cubicBezTo>
                      <a:pt x="37795" y="8740"/>
                      <a:pt x="37927" y="8889"/>
                      <a:pt x="37993" y="9021"/>
                    </a:cubicBezTo>
                    <a:cubicBezTo>
                      <a:pt x="38339" y="9631"/>
                      <a:pt x="38619" y="10323"/>
                      <a:pt x="38883" y="10950"/>
                    </a:cubicBezTo>
                    <a:cubicBezTo>
                      <a:pt x="38966" y="11016"/>
                      <a:pt x="39031" y="11148"/>
                      <a:pt x="39031" y="11214"/>
                    </a:cubicBezTo>
                    <a:cubicBezTo>
                      <a:pt x="39031" y="11280"/>
                      <a:pt x="39031" y="11362"/>
                      <a:pt x="38966" y="11362"/>
                    </a:cubicBezTo>
                    <a:cubicBezTo>
                      <a:pt x="38942" y="11381"/>
                      <a:pt x="38920" y="11389"/>
                      <a:pt x="38899" y="11389"/>
                    </a:cubicBezTo>
                    <a:cubicBezTo>
                      <a:pt x="38845" y="11389"/>
                      <a:pt x="38798" y="11339"/>
                      <a:pt x="38751" y="11280"/>
                    </a:cubicBezTo>
                    <a:cubicBezTo>
                      <a:pt x="38685" y="11082"/>
                      <a:pt x="38553" y="10867"/>
                      <a:pt x="38405" y="10670"/>
                    </a:cubicBezTo>
                    <a:cubicBezTo>
                      <a:pt x="38273" y="10389"/>
                      <a:pt x="38207" y="10125"/>
                      <a:pt x="38059" y="9911"/>
                    </a:cubicBezTo>
                    <a:cubicBezTo>
                      <a:pt x="37993" y="9631"/>
                      <a:pt x="37861" y="9433"/>
                      <a:pt x="37729" y="9152"/>
                    </a:cubicBezTo>
                    <a:cubicBezTo>
                      <a:pt x="37514" y="8889"/>
                      <a:pt x="37448" y="8608"/>
                      <a:pt x="37317" y="8262"/>
                    </a:cubicBezTo>
                    <a:cubicBezTo>
                      <a:pt x="37317" y="8196"/>
                      <a:pt x="37234" y="8196"/>
                      <a:pt x="37234" y="8130"/>
                    </a:cubicBezTo>
                    <a:lnTo>
                      <a:pt x="37317" y="8064"/>
                    </a:lnTo>
                    <a:close/>
                    <a:moveTo>
                      <a:pt x="4535" y="9581"/>
                    </a:moveTo>
                    <a:cubicBezTo>
                      <a:pt x="4585" y="9581"/>
                      <a:pt x="4634" y="9598"/>
                      <a:pt x="4667" y="9631"/>
                    </a:cubicBezTo>
                    <a:cubicBezTo>
                      <a:pt x="4667" y="9713"/>
                      <a:pt x="4667" y="9779"/>
                      <a:pt x="4750" y="9779"/>
                    </a:cubicBezTo>
                    <a:cubicBezTo>
                      <a:pt x="4816" y="9911"/>
                      <a:pt x="4882" y="10043"/>
                      <a:pt x="5014" y="10191"/>
                    </a:cubicBezTo>
                    <a:lnTo>
                      <a:pt x="5162" y="10323"/>
                    </a:lnTo>
                    <a:cubicBezTo>
                      <a:pt x="5360" y="10604"/>
                      <a:pt x="5574" y="10867"/>
                      <a:pt x="5706" y="11148"/>
                    </a:cubicBezTo>
                    <a:cubicBezTo>
                      <a:pt x="5772" y="11280"/>
                      <a:pt x="5838" y="11362"/>
                      <a:pt x="5838" y="11494"/>
                    </a:cubicBezTo>
                    <a:cubicBezTo>
                      <a:pt x="5838" y="11560"/>
                      <a:pt x="5838" y="11560"/>
                      <a:pt x="5772" y="11626"/>
                    </a:cubicBezTo>
                    <a:cubicBezTo>
                      <a:pt x="5706" y="11626"/>
                      <a:pt x="5706" y="11626"/>
                      <a:pt x="5640" y="11560"/>
                    </a:cubicBezTo>
                    <a:cubicBezTo>
                      <a:pt x="5492" y="11280"/>
                      <a:pt x="5294" y="11082"/>
                      <a:pt x="5162" y="10867"/>
                    </a:cubicBezTo>
                    <a:cubicBezTo>
                      <a:pt x="5014" y="10670"/>
                      <a:pt x="4948" y="10538"/>
                      <a:pt x="4816" y="10389"/>
                    </a:cubicBezTo>
                    <a:cubicBezTo>
                      <a:pt x="4667" y="10257"/>
                      <a:pt x="4535" y="10043"/>
                      <a:pt x="4403" y="9911"/>
                    </a:cubicBezTo>
                    <a:lnTo>
                      <a:pt x="4403" y="9779"/>
                    </a:lnTo>
                    <a:cubicBezTo>
                      <a:pt x="4403" y="9713"/>
                      <a:pt x="4337" y="9631"/>
                      <a:pt x="4403" y="9631"/>
                    </a:cubicBezTo>
                    <a:cubicBezTo>
                      <a:pt x="4436" y="9598"/>
                      <a:pt x="4486" y="9581"/>
                      <a:pt x="4535" y="9581"/>
                    </a:cubicBezTo>
                    <a:close/>
                    <a:moveTo>
                      <a:pt x="9004" y="10323"/>
                    </a:moveTo>
                    <a:cubicBezTo>
                      <a:pt x="9070" y="10323"/>
                      <a:pt x="9070" y="10323"/>
                      <a:pt x="9136" y="10389"/>
                    </a:cubicBezTo>
                    <a:cubicBezTo>
                      <a:pt x="9136" y="10455"/>
                      <a:pt x="9202" y="10538"/>
                      <a:pt x="9202" y="10604"/>
                    </a:cubicBezTo>
                    <a:cubicBezTo>
                      <a:pt x="9284" y="10801"/>
                      <a:pt x="9350" y="11082"/>
                      <a:pt x="9548" y="11214"/>
                    </a:cubicBezTo>
                    <a:cubicBezTo>
                      <a:pt x="9614" y="11362"/>
                      <a:pt x="9697" y="11428"/>
                      <a:pt x="9697" y="11494"/>
                    </a:cubicBezTo>
                    <a:cubicBezTo>
                      <a:pt x="9697" y="11560"/>
                      <a:pt x="9763" y="11626"/>
                      <a:pt x="9697" y="11626"/>
                    </a:cubicBezTo>
                    <a:lnTo>
                      <a:pt x="9548" y="11626"/>
                    </a:lnTo>
                    <a:cubicBezTo>
                      <a:pt x="9350" y="11362"/>
                      <a:pt x="9070" y="11148"/>
                      <a:pt x="9004" y="10801"/>
                    </a:cubicBezTo>
                    <a:cubicBezTo>
                      <a:pt x="9004" y="10735"/>
                      <a:pt x="8938" y="10604"/>
                      <a:pt x="8938" y="10455"/>
                    </a:cubicBezTo>
                    <a:cubicBezTo>
                      <a:pt x="8872" y="10389"/>
                      <a:pt x="8938" y="10323"/>
                      <a:pt x="9004" y="10323"/>
                    </a:cubicBezTo>
                    <a:close/>
                    <a:moveTo>
                      <a:pt x="10719" y="10125"/>
                    </a:moveTo>
                    <a:cubicBezTo>
                      <a:pt x="10785" y="10125"/>
                      <a:pt x="10785" y="10191"/>
                      <a:pt x="10785" y="10191"/>
                    </a:cubicBezTo>
                    <a:lnTo>
                      <a:pt x="10785" y="10323"/>
                    </a:lnTo>
                    <a:cubicBezTo>
                      <a:pt x="10785" y="10670"/>
                      <a:pt x="10719" y="11016"/>
                      <a:pt x="10719" y="11362"/>
                    </a:cubicBezTo>
                    <a:lnTo>
                      <a:pt x="10719" y="11494"/>
                    </a:lnTo>
                    <a:cubicBezTo>
                      <a:pt x="10719" y="11692"/>
                      <a:pt x="10719" y="11906"/>
                      <a:pt x="10653" y="12104"/>
                    </a:cubicBezTo>
                    <a:cubicBezTo>
                      <a:pt x="10653" y="12104"/>
                      <a:pt x="10653" y="12187"/>
                      <a:pt x="10587" y="12187"/>
                    </a:cubicBezTo>
                    <a:cubicBezTo>
                      <a:pt x="10587" y="12187"/>
                      <a:pt x="10558" y="12216"/>
                      <a:pt x="10538" y="12216"/>
                    </a:cubicBezTo>
                    <a:cubicBezTo>
                      <a:pt x="10528" y="12216"/>
                      <a:pt x="10521" y="12209"/>
                      <a:pt x="10521" y="12187"/>
                    </a:cubicBezTo>
                    <a:cubicBezTo>
                      <a:pt x="10521" y="12104"/>
                      <a:pt x="10439" y="12038"/>
                      <a:pt x="10439" y="12038"/>
                    </a:cubicBezTo>
                    <a:cubicBezTo>
                      <a:pt x="10439" y="11626"/>
                      <a:pt x="10439" y="11214"/>
                      <a:pt x="10521" y="10867"/>
                    </a:cubicBezTo>
                    <a:cubicBezTo>
                      <a:pt x="10521" y="10670"/>
                      <a:pt x="10587" y="10455"/>
                      <a:pt x="10587" y="10323"/>
                    </a:cubicBezTo>
                    <a:cubicBezTo>
                      <a:pt x="10587" y="10257"/>
                      <a:pt x="10587" y="10191"/>
                      <a:pt x="10653" y="10191"/>
                    </a:cubicBezTo>
                    <a:cubicBezTo>
                      <a:pt x="10653" y="10125"/>
                      <a:pt x="10719" y="10125"/>
                      <a:pt x="10719" y="10125"/>
                    </a:cubicBezTo>
                    <a:close/>
                    <a:moveTo>
                      <a:pt x="10933" y="11494"/>
                    </a:moveTo>
                    <a:cubicBezTo>
                      <a:pt x="11263" y="11560"/>
                      <a:pt x="11477" y="11774"/>
                      <a:pt x="11609" y="11972"/>
                    </a:cubicBezTo>
                    <a:cubicBezTo>
                      <a:pt x="11609" y="12038"/>
                      <a:pt x="11675" y="12187"/>
                      <a:pt x="11609" y="12253"/>
                    </a:cubicBezTo>
                    <a:cubicBezTo>
                      <a:pt x="11543" y="12253"/>
                      <a:pt x="11543" y="12187"/>
                      <a:pt x="11477" y="12104"/>
                    </a:cubicBezTo>
                    <a:cubicBezTo>
                      <a:pt x="11411" y="12038"/>
                      <a:pt x="11411" y="11972"/>
                      <a:pt x="11346" y="11906"/>
                    </a:cubicBezTo>
                    <a:lnTo>
                      <a:pt x="11263" y="11906"/>
                    </a:lnTo>
                    <a:cubicBezTo>
                      <a:pt x="11263" y="11972"/>
                      <a:pt x="11263" y="12038"/>
                      <a:pt x="11197" y="12104"/>
                    </a:cubicBezTo>
                    <a:cubicBezTo>
                      <a:pt x="11164" y="12145"/>
                      <a:pt x="11115" y="12166"/>
                      <a:pt x="11065" y="12166"/>
                    </a:cubicBezTo>
                    <a:cubicBezTo>
                      <a:pt x="11016" y="12166"/>
                      <a:pt x="10966" y="12145"/>
                      <a:pt x="10933" y="12104"/>
                    </a:cubicBezTo>
                    <a:cubicBezTo>
                      <a:pt x="10933" y="12038"/>
                      <a:pt x="10851" y="11906"/>
                      <a:pt x="10851" y="11840"/>
                    </a:cubicBezTo>
                    <a:cubicBezTo>
                      <a:pt x="10851" y="11774"/>
                      <a:pt x="10851" y="11774"/>
                      <a:pt x="10933" y="11692"/>
                    </a:cubicBezTo>
                    <a:cubicBezTo>
                      <a:pt x="11065" y="11692"/>
                      <a:pt x="10933" y="11560"/>
                      <a:pt x="10933" y="11494"/>
                    </a:cubicBezTo>
                    <a:close/>
                    <a:moveTo>
                      <a:pt x="4750" y="11494"/>
                    </a:moveTo>
                    <a:lnTo>
                      <a:pt x="4816" y="11560"/>
                    </a:lnTo>
                    <a:cubicBezTo>
                      <a:pt x="4882" y="11692"/>
                      <a:pt x="4948" y="11840"/>
                      <a:pt x="5014" y="11972"/>
                    </a:cubicBezTo>
                    <a:cubicBezTo>
                      <a:pt x="5162" y="12253"/>
                      <a:pt x="5228" y="12599"/>
                      <a:pt x="5360" y="12929"/>
                    </a:cubicBezTo>
                    <a:cubicBezTo>
                      <a:pt x="5426" y="12929"/>
                      <a:pt x="5426" y="13011"/>
                      <a:pt x="5360" y="13077"/>
                    </a:cubicBezTo>
                    <a:cubicBezTo>
                      <a:pt x="5360" y="13077"/>
                      <a:pt x="5360" y="13106"/>
                      <a:pt x="5340" y="13106"/>
                    </a:cubicBezTo>
                    <a:cubicBezTo>
                      <a:pt x="5330" y="13106"/>
                      <a:pt x="5316" y="13099"/>
                      <a:pt x="5294" y="13077"/>
                    </a:cubicBezTo>
                    <a:cubicBezTo>
                      <a:pt x="5228" y="12929"/>
                      <a:pt x="5014" y="12863"/>
                      <a:pt x="4948" y="12665"/>
                    </a:cubicBezTo>
                    <a:cubicBezTo>
                      <a:pt x="4882" y="12318"/>
                      <a:pt x="4750" y="12038"/>
                      <a:pt x="4601" y="11774"/>
                    </a:cubicBezTo>
                    <a:cubicBezTo>
                      <a:pt x="4535" y="11692"/>
                      <a:pt x="4535" y="11626"/>
                      <a:pt x="4667" y="11494"/>
                    </a:cubicBezTo>
                    <a:close/>
                    <a:moveTo>
                      <a:pt x="42676" y="9021"/>
                    </a:moveTo>
                    <a:cubicBezTo>
                      <a:pt x="42742" y="9021"/>
                      <a:pt x="42808" y="9087"/>
                      <a:pt x="42808" y="9087"/>
                    </a:cubicBezTo>
                    <a:cubicBezTo>
                      <a:pt x="43220" y="9433"/>
                      <a:pt x="43566" y="9779"/>
                      <a:pt x="43830" y="10125"/>
                    </a:cubicBezTo>
                    <a:cubicBezTo>
                      <a:pt x="43912" y="10125"/>
                      <a:pt x="43978" y="10191"/>
                      <a:pt x="43978" y="10257"/>
                    </a:cubicBezTo>
                    <a:lnTo>
                      <a:pt x="44110" y="10257"/>
                    </a:lnTo>
                    <a:cubicBezTo>
                      <a:pt x="44165" y="10230"/>
                      <a:pt x="44197" y="10214"/>
                      <a:pt x="44222" y="10214"/>
                    </a:cubicBezTo>
                    <a:cubicBezTo>
                      <a:pt x="44256" y="10214"/>
                      <a:pt x="44276" y="10246"/>
                      <a:pt x="44325" y="10323"/>
                    </a:cubicBezTo>
                    <a:cubicBezTo>
                      <a:pt x="44391" y="10455"/>
                      <a:pt x="44457" y="10604"/>
                      <a:pt x="44457" y="10735"/>
                    </a:cubicBezTo>
                    <a:cubicBezTo>
                      <a:pt x="44588" y="10950"/>
                      <a:pt x="44654" y="11214"/>
                      <a:pt x="44803" y="11428"/>
                    </a:cubicBezTo>
                    <a:cubicBezTo>
                      <a:pt x="44869" y="11494"/>
                      <a:pt x="44935" y="11626"/>
                      <a:pt x="44935" y="11774"/>
                    </a:cubicBezTo>
                    <a:cubicBezTo>
                      <a:pt x="44869" y="11840"/>
                      <a:pt x="44869" y="11840"/>
                      <a:pt x="44869" y="11972"/>
                    </a:cubicBezTo>
                    <a:cubicBezTo>
                      <a:pt x="44935" y="12253"/>
                      <a:pt x="44935" y="12516"/>
                      <a:pt x="44935" y="12863"/>
                    </a:cubicBezTo>
                    <a:cubicBezTo>
                      <a:pt x="44935" y="13011"/>
                      <a:pt x="44935" y="13143"/>
                      <a:pt x="44869" y="13275"/>
                    </a:cubicBezTo>
                    <a:lnTo>
                      <a:pt x="44869" y="13341"/>
                    </a:lnTo>
                    <a:cubicBezTo>
                      <a:pt x="44803" y="13341"/>
                      <a:pt x="44803" y="13341"/>
                      <a:pt x="44803" y="13275"/>
                    </a:cubicBezTo>
                    <a:cubicBezTo>
                      <a:pt x="44803" y="13275"/>
                      <a:pt x="44803" y="13209"/>
                      <a:pt x="44737" y="13209"/>
                    </a:cubicBezTo>
                    <a:cubicBezTo>
                      <a:pt x="44737" y="13077"/>
                      <a:pt x="44803" y="13011"/>
                      <a:pt x="44737" y="12929"/>
                    </a:cubicBezTo>
                    <a:cubicBezTo>
                      <a:pt x="44737" y="12599"/>
                      <a:pt x="44588" y="12253"/>
                      <a:pt x="44523" y="11906"/>
                    </a:cubicBezTo>
                    <a:cubicBezTo>
                      <a:pt x="44457" y="11626"/>
                      <a:pt x="44391" y="11362"/>
                      <a:pt x="44242" y="11082"/>
                    </a:cubicBezTo>
                    <a:cubicBezTo>
                      <a:pt x="44242" y="11016"/>
                      <a:pt x="44242" y="11016"/>
                      <a:pt x="44176" y="10950"/>
                    </a:cubicBezTo>
                    <a:cubicBezTo>
                      <a:pt x="44044" y="10735"/>
                      <a:pt x="43912" y="10455"/>
                      <a:pt x="43698" y="10323"/>
                    </a:cubicBezTo>
                    <a:cubicBezTo>
                      <a:pt x="43632" y="10191"/>
                      <a:pt x="43566" y="10125"/>
                      <a:pt x="43418" y="9977"/>
                    </a:cubicBezTo>
                    <a:cubicBezTo>
                      <a:pt x="43220" y="9779"/>
                      <a:pt x="42940" y="9565"/>
                      <a:pt x="42742" y="9301"/>
                    </a:cubicBezTo>
                    <a:cubicBezTo>
                      <a:pt x="42676" y="9218"/>
                      <a:pt x="42593" y="9218"/>
                      <a:pt x="42593" y="9152"/>
                    </a:cubicBezTo>
                    <a:lnTo>
                      <a:pt x="42593" y="9021"/>
                    </a:lnTo>
                    <a:close/>
                    <a:moveTo>
                      <a:pt x="29031" y="7866"/>
                    </a:moveTo>
                    <a:cubicBezTo>
                      <a:pt x="29068" y="7866"/>
                      <a:pt x="29105" y="7883"/>
                      <a:pt x="29138" y="7916"/>
                    </a:cubicBezTo>
                    <a:cubicBezTo>
                      <a:pt x="29204" y="7916"/>
                      <a:pt x="29204" y="7982"/>
                      <a:pt x="29270" y="7982"/>
                    </a:cubicBezTo>
                    <a:cubicBezTo>
                      <a:pt x="29402" y="8262"/>
                      <a:pt x="29616" y="8542"/>
                      <a:pt x="29814" y="8740"/>
                    </a:cubicBezTo>
                    <a:cubicBezTo>
                      <a:pt x="30094" y="9152"/>
                      <a:pt x="30440" y="9499"/>
                      <a:pt x="30721" y="9911"/>
                    </a:cubicBezTo>
                    <a:cubicBezTo>
                      <a:pt x="30985" y="10257"/>
                      <a:pt x="31265" y="10670"/>
                      <a:pt x="31545" y="11016"/>
                    </a:cubicBezTo>
                    <a:cubicBezTo>
                      <a:pt x="31875" y="11560"/>
                      <a:pt x="32221" y="12038"/>
                      <a:pt x="32502" y="12599"/>
                    </a:cubicBezTo>
                    <a:cubicBezTo>
                      <a:pt x="32699" y="12797"/>
                      <a:pt x="32848" y="13011"/>
                      <a:pt x="32914" y="13275"/>
                    </a:cubicBezTo>
                    <a:cubicBezTo>
                      <a:pt x="32914" y="13341"/>
                      <a:pt x="32980" y="13423"/>
                      <a:pt x="32980" y="13489"/>
                    </a:cubicBezTo>
                    <a:lnTo>
                      <a:pt x="32980" y="13555"/>
                    </a:lnTo>
                    <a:cubicBezTo>
                      <a:pt x="32980" y="13621"/>
                      <a:pt x="32914" y="13687"/>
                      <a:pt x="32848" y="13753"/>
                    </a:cubicBezTo>
                    <a:cubicBezTo>
                      <a:pt x="32782" y="13753"/>
                      <a:pt x="32699" y="13687"/>
                      <a:pt x="32699" y="13621"/>
                    </a:cubicBezTo>
                    <a:cubicBezTo>
                      <a:pt x="32568" y="13489"/>
                      <a:pt x="32436" y="13341"/>
                      <a:pt x="32370" y="13143"/>
                    </a:cubicBezTo>
                    <a:cubicBezTo>
                      <a:pt x="32089" y="12599"/>
                      <a:pt x="31743" y="12104"/>
                      <a:pt x="31397" y="11626"/>
                    </a:cubicBezTo>
                    <a:cubicBezTo>
                      <a:pt x="31133" y="11280"/>
                      <a:pt x="30919" y="10867"/>
                      <a:pt x="30638" y="10538"/>
                    </a:cubicBezTo>
                    <a:cubicBezTo>
                      <a:pt x="30309" y="10043"/>
                      <a:pt x="29962" y="9565"/>
                      <a:pt x="29616" y="9087"/>
                    </a:cubicBezTo>
                    <a:cubicBezTo>
                      <a:pt x="29484" y="8889"/>
                      <a:pt x="29336" y="8806"/>
                      <a:pt x="29204" y="8608"/>
                    </a:cubicBezTo>
                    <a:cubicBezTo>
                      <a:pt x="29138" y="8476"/>
                      <a:pt x="28989" y="8328"/>
                      <a:pt x="28923" y="8196"/>
                    </a:cubicBezTo>
                    <a:cubicBezTo>
                      <a:pt x="28857" y="8196"/>
                      <a:pt x="28857" y="8130"/>
                      <a:pt x="28857" y="8130"/>
                    </a:cubicBezTo>
                    <a:cubicBezTo>
                      <a:pt x="28857" y="8064"/>
                      <a:pt x="28857" y="7916"/>
                      <a:pt x="28923" y="7916"/>
                    </a:cubicBezTo>
                    <a:cubicBezTo>
                      <a:pt x="28956" y="7883"/>
                      <a:pt x="28993" y="7866"/>
                      <a:pt x="29031" y="7866"/>
                    </a:cubicBezTo>
                    <a:close/>
                    <a:moveTo>
                      <a:pt x="33046" y="8674"/>
                    </a:moveTo>
                    <a:cubicBezTo>
                      <a:pt x="33112" y="8674"/>
                      <a:pt x="33194" y="8674"/>
                      <a:pt x="33194" y="8740"/>
                    </a:cubicBezTo>
                    <a:cubicBezTo>
                      <a:pt x="33260" y="8806"/>
                      <a:pt x="33260" y="8889"/>
                      <a:pt x="33326" y="8889"/>
                    </a:cubicBezTo>
                    <a:cubicBezTo>
                      <a:pt x="33458" y="9433"/>
                      <a:pt x="33738" y="9911"/>
                      <a:pt x="34085" y="10389"/>
                    </a:cubicBezTo>
                    <a:cubicBezTo>
                      <a:pt x="34282" y="10801"/>
                      <a:pt x="34563" y="11148"/>
                      <a:pt x="34843" y="11560"/>
                    </a:cubicBezTo>
                    <a:cubicBezTo>
                      <a:pt x="35041" y="11840"/>
                      <a:pt x="35255" y="12038"/>
                      <a:pt x="35387" y="12318"/>
                    </a:cubicBezTo>
                    <a:cubicBezTo>
                      <a:pt x="35453" y="12384"/>
                      <a:pt x="35519" y="12450"/>
                      <a:pt x="35519" y="12516"/>
                    </a:cubicBezTo>
                    <a:cubicBezTo>
                      <a:pt x="35668" y="12797"/>
                      <a:pt x="35865" y="13077"/>
                      <a:pt x="36080" y="13423"/>
                    </a:cubicBezTo>
                    <a:cubicBezTo>
                      <a:pt x="36212" y="13555"/>
                      <a:pt x="36278" y="13836"/>
                      <a:pt x="36278" y="13967"/>
                    </a:cubicBezTo>
                    <a:cubicBezTo>
                      <a:pt x="36278" y="14099"/>
                      <a:pt x="36212" y="14165"/>
                      <a:pt x="36146" y="14248"/>
                    </a:cubicBezTo>
                    <a:cubicBezTo>
                      <a:pt x="35997" y="14248"/>
                      <a:pt x="35931" y="14248"/>
                      <a:pt x="35865" y="14099"/>
                    </a:cubicBezTo>
                    <a:cubicBezTo>
                      <a:pt x="35734" y="13836"/>
                      <a:pt x="35585" y="13555"/>
                      <a:pt x="35387" y="13275"/>
                    </a:cubicBezTo>
                    <a:cubicBezTo>
                      <a:pt x="35173" y="12929"/>
                      <a:pt x="34975" y="12599"/>
                      <a:pt x="34761" y="12253"/>
                    </a:cubicBezTo>
                    <a:cubicBezTo>
                      <a:pt x="34563" y="11840"/>
                      <a:pt x="34282" y="11494"/>
                      <a:pt x="34085" y="11148"/>
                    </a:cubicBezTo>
                    <a:cubicBezTo>
                      <a:pt x="34019" y="11082"/>
                      <a:pt x="34019" y="11016"/>
                      <a:pt x="33936" y="10950"/>
                    </a:cubicBezTo>
                    <a:cubicBezTo>
                      <a:pt x="33804" y="10604"/>
                      <a:pt x="33524" y="10257"/>
                      <a:pt x="33326" y="9845"/>
                    </a:cubicBezTo>
                    <a:cubicBezTo>
                      <a:pt x="33260" y="9565"/>
                      <a:pt x="33194" y="9367"/>
                      <a:pt x="33046" y="9087"/>
                    </a:cubicBezTo>
                    <a:cubicBezTo>
                      <a:pt x="32980" y="9021"/>
                      <a:pt x="32980" y="8889"/>
                      <a:pt x="32980" y="8806"/>
                    </a:cubicBezTo>
                    <a:cubicBezTo>
                      <a:pt x="32980" y="8740"/>
                      <a:pt x="33046" y="8674"/>
                      <a:pt x="33046" y="8674"/>
                    </a:cubicBezTo>
                    <a:close/>
                    <a:moveTo>
                      <a:pt x="39378" y="9087"/>
                    </a:moveTo>
                    <a:cubicBezTo>
                      <a:pt x="39510" y="9152"/>
                      <a:pt x="39510" y="9218"/>
                      <a:pt x="39576" y="9301"/>
                    </a:cubicBezTo>
                    <a:cubicBezTo>
                      <a:pt x="39642" y="9367"/>
                      <a:pt x="39708" y="9433"/>
                      <a:pt x="39856" y="9433"/>
                    </a:cubicBezTo>
                    <a:cubicBezTo>
                      <a:pt x="40120" y="9977"/>
                      <a:pt x="40400" y="10455"/>
                      <a:pt x="40680" y="11016"/>
                    </a:cubicBezTo>
                    <a:cubicBezTo>
                      <a:pt x="40812" y="11214"/>
                      <a:pt x="40944" y="11362"/>
                      <a:pt x="41027" y="11560"/>
                    </a:cubicBezTo>
                    <a:cubicBezTo>
                      <a:pt x="41159" y="11774"/>
                      <a:pt x="41291" y="12038"/>
                      <a:pt x="41357" y="12253"/>
                    </a:cubicBezTo>
                    <a:cubicBezTo>
                      <a:pt x="41637" y="12797"/>
                      <a:pt x="41917" y="13275"/>
                      <a:pt x="42115" y="13901"/>
                    </a:cubicBezTo>
                    <a:cubicBezTo>
                      <a:pt x="42115" y="13967"/>
                      <a:pt x="42181" y="14099"/>
                      <a:pt x="42181" y="14165"/>
                    </a:cubicBezTo>
                    <a:cubicBezTo>
                      <a:pt x="42181" y="14248"/>
                      <a:pt x="42115" y="14248"/>
                      <a:pt x="42115" y="14314"/>
                    </a:cubicBezTo>
                    <a:cubicBezTo>
                      <a:pt x="42049" y="14314"/>
                      <a:pt x="41983" y="14314"/>
                      <a:pt x="41983" y="14248"/>
                    </a:cubicBezTo>
                    <a:cubicBezTo>
                      <a:pt x="41917" y="14165"/>
                      <a:pt x="41851" y="14099"/>
                      <a:pt x="41769" y="13967"/>
                    </a:cubicBezTo>
                    <a:cubicBezTo>
                      <a:pt x="41505" y="13341"/>
                      <a:pt x="41225" y="12731"/>
                      <a:pt x="40944" y="12104"/>
                    </a:cubicBezTo>
                    <a:cubicBezTo>
                      <a:pt x="40812" y="11840"/>
                      <a:pt x="40614" y="11560"/>
                      <a:pt x="40466" y="11214"/>
                    </a:cubicBezTo>
                    <a:lnTo>
                      <a:pt x="40334" y="11082"/>
                    </a:lnTo>
                    <a:cubicBezTo>
                      <a:pt x="40120" y="10604"/>
                      <a:pt x="39790" y="10125"/>
                      <a:pt x="39576" y="9631"/>
                    </a:cubicBezTo>
                    <a:cubicBezTo>
                      <a:pt x="39510" y="9433"/>
                      <a:pt x="39378" y="9301"/>
                      <a:pt x="39378" y="9087"/>
                    </a:cubicBezTo>
                    <a:close/>
                    <a:moveTo>
                      <a:pt x="3925" y="12187"/>
                    </a:moveTo>
                    <a:cubicBezTo>
                      <a:pt x="3991" y="12187"/>
                      <a:pt x="4057" y="12187"/>
                      <a:pt x="4123" y="12318"/>
                    </a:cubicBezTo>
                    <a:cubicBezTo>
                      <a:pt x="4255" y="12516"/>
                      <a:pt x="4469" y="12797"/>
                      <a:pt x="4601" y="13077"/>
                    </a:cubicBezTo>
                    <a:cubicBezTo>
                      <a:pt x="4750" y="13275"/>
                      <a:pt x="4882" y="13555"/>
                      <a:pt x="5014" y="13836"/>
                    </a:cubicBezTo>
                    <a:cubicBezTo>
                      <a:pt x="5079" y="13901"/>
                      <a:pt x="5162" y="14033"/>
                      <a:pt x="5162" y="14099"/>
                    </a:cubicBezTo>
                    <a:lnTo>
                      <a:pt x="5162" y="14248"/>
                    </a:lnTo>
                    <a:cubicBezTo>
                      <a:pt x="5162" y="14314"/>
                      <a:pt x="5162" y="14380"/>
                      <a:pt x="5079" y="14380"/>
                    </a:cubicBezTo>
                    <a:cubicBezTo>
                      <a:pt x="5014" y="14380"/>
                      <a:pt x="5014" y="14380"/>
                      <a:pt x="4948" y="14314"/>
                    </a:cubicBezTo>
                    <a:cubicBezTo>
                      <a:pt x="4948" y="14314"/>
                      <a:pt x="4882" y="14248"/>
                      <a:pt x="4882" y="14165"/>
                    </a:cubicBezTo>
                    <a:cubicBezTo>
                      <a:pt x="4601" y="13753"/>
                      <a:pt x="4337" y="13341"/>
                      <a:pt x="4123" y="12929"/>
                    </a:cubicBezTo>
                    <a:cubicBezTo>
                      <a:pt x="3991" y="12731"/>
                      <a:pt x="3843" y="12599"/>
                      <a:pt x="3777" y="12384"/>
                    </a:cubicBezTo>
                    <a:cubicBezTo>
                      <a:pt x="3711" y="12253"/>
                      <a:pt x="3711" y="12187"/>
                      <a:pt x="3843" y="12187"/>
                    </a:cubicBezTo>
                    <a:close/>
                    <a:moveTo>
                      <a:pt x="42863" y="13726"/>
                    </a:moveTo>
                    <a:cubicBezTo>
                      <a:pt x="42906" y="13726"/>
                      <a:pt x="42940" y="13777"/>
                      <a:pt x="42940" y="13836"/>
                    </a:cubicBezTo>
                    <a:cubicBezTo>
                      <a:pt x="43220" y="14033"/>
                      <a:pt x="43418" y="14314"/>
                      <a:pt x="43566" y="14578"/>
                    </a:cubicBezTo>
                    <a:cubicBezTo>
                      <a:pt x="43632" y="14726"/>
                      <a:pt x="43698" y="14792"/>
                      <a:pt x="43698" y="14990"/>
                    </a:cubicBezTo>
                    <a:lnTo>
                      <a:pt x="43698" y="15072"/>
                    </a:lnTo>
                    <a:cubicBezTo>
                      <a:pt x="43632" y="15072"/>
                      <a:pt x="43632" y="15138"/>
                      <a:pt x="43566" y="15138"/>
                    </a:cubicBezTo>
                    <a:lnTo>
                      <a:pt x="43500" y="15072"/>
                    </a:lnTo>
                    <a:cubicBezTo>
                      <a:pt x="43352" y="14726"/>
                      <a:pt x="43154" y="14380"/>
                      <a:pt x="42940" y="14099"/>
                    </a:cubicBezTo>
                    <a:cubicBezTo>
                      <a:pt x="42874" y="14033"/>
                      <a:pt x="42874" y="13967"/>
                      <a:pt x="42808" y="13901"/>
                    </a:cubicBezTo>
                    <a:lnTo>
                      <a:pt x="42808" y="13753"/>
                    </a:lnTo>
                    <a:cubicBezTo>
                      <a:pt x="42826" y="13734"/>
                      <a:pt x="42845" y="13726"/>
                      <a:pt x="42863" y="13726"/>
                    </a:cubicBezTo>
                    <a:close/>
                    <a:moveTo>
                      <a:pt x="34217" y="12038"/>
                    </a:moveTo>
                    <a:cubicBezTo>
                      <a:pt x="34217" y="12038"/>
                      <a:pt x="34282" y="12038"/>
                      <a:pt x="34282" y="12104"/>
                    </a:cubicBezTo>
                    <a:cubicBezTo>
                      <a:pt x="34348" y="12104"/>
                      <a:pt x="34431" y="12187"/>
                      <a:pt x="34431" y="12253"/>
                    </a:cubicBezTo>
                    <a:cubicBezTo>
                      <a:pt x="34761" y="12731"/>
                      <a:pt x="35107" y="13209"/>
                      <a:pt x="35453" y="13753"/>
                    </a:cubicBezTo>
                    <a:cubicBezTo>
                      <a:pt x="35585" y="14033"/>
                      <a:pt x="35800" y="14314"/>
                      <a:pt x="35997" y="14578"/>
                    </a:cubicBezTo>
                    <a:cubicBezTo>
                      <a:pt x="36080" y="14726"/>
                      <a:pt x="36212" y="14924"/>
                      <a:pt x="36278" y="15138"/>
                    </a:cubicBezTo>
                    <a:lnTo>
                      <a:pt x="36278" y="15270"/>
                    </a:lnTo>
                    <a:cubicBezTo>
                      <a:pt x="36344" y="15270"/>
                      <a:pt x="36278" y="15336"/>
                      <a:pt x="36278" y="15336"/>
                    </a:cubicBezTo>
                    <a:cubicBezTo>
                      <a:pt x="36212" y="15336"/>
                      <a:pt x="36212" y="15336"/>
                      <a:pt x="36212" y="15270"/>
                    </a:cubicBezTo>
                    <a:cubicBezTo>
                      <a:pt x="35931" y="15072"/>
                      <a:pt x="35668" y="14792"/>
                      <a:pt x="35453" y="14512"/>
                    </a:cubicBezTo>
                    <a:cubicBezTo>
                      <a:pt x="35387" y="14512"/>
                      <a:pt x="35387" y="14446"/>
                      <a:pt x="35321" y="14380"/>
                    </a:cubicBezTo>
                    <a:cubicBezTo>
                      <a:pt x="35255" y="14165"/>
                      <a:pt x="35107" y="13967"/>
                      <a:pt x="35041" y="13753"/>
                    </a:cubicBezTo>
                    <a:cubicBezTo>
                      <a:pt x="34975" y="13621"/>
                      <a:pt x="34909" y="13489"/>
                      <a:pt x="34843" y="13341"/>
                    </a:cubicBezTo>
                    <a:cubicBezTo>
                      <a:pt x="34563" y="13011"/>
                      <a:pt x="34348" y="12665"/>
                      <a:pt x="34151" y="12318"/>
                    </a:cubicBezTo>
                    <a:cubicBezTo>
                      <a:pt x="34085" y="12318"/>
                      <a:pt x="34085" y="12253"/>
                      <a:pt x="34085" y="12187"/>
                    </a:cubicBezTo>
                    <a:cubicBezTo>
                      <a:pt x="34019" y="12104"/>
                      <a:pt x="34085" y="12038"/>
                      <a:pt x="34217" y="12038"/>
                    </a:cubicBezTo>
                    <a:close/>
                    <a:moveTo>
                      <a:pt x="1526" y="15450"/>
                    </a:moveTo>
                    <a:cubicBezTo>
                      <a:pt x="1544" y="15450"/>
                      <a:pt x="1564" y="15460"/>
                      <a:pt x="1584" y="15484"/>
                    </a:cubicBezTo>
                    <a:cubicBezTo>
                      <a:pt x="1650" y="15484"/>
                      <a:pt x="1716" y="15484"/>
                      <a:pt x="1782" y="15550"/>
                    </a:cubicBezTo>
                    <a:lnTo>
                      <a:pt x="1782" y="15682"/>
                    </a:lnTo>
                    <a:cubicBezTo>
                      <a:pt x="1864" y="16029"/>
                      <a:pt x="1930" y="16309"/>
                      <a:pt x="1930" y="16639"/>
                    </a:cubicBezTo>
                    <a:cubicBezTo>
                      <a:pt x="1864" y="16721"/>
                      <a:pt x="1864" y="16787"/>
                      <a:pt x="1864" y="16853"/>
                    </a:cubicBezTo>
                    <a:cubicBezTo>
                      <a:pt x="1782" y="16919"/>
                      <a:pt x="1716" y="16919"/>
                      <a:pt x="1650" y="16919"/>
                    </a:cubicBezTo>
                    <a:cubicBezTo>
                      <a:pt x="1584" y="16919"/>
                      <a:pt x="1518" y="16853"/>
                      <a:pt x="1452" y="16787"/>
                    </a:cubicBezTo>
                    <a:lnTo>
                      <a:pt x="1452" y="16639"/>
                    </a:lnTo>
                    <a:cubicBezTo>
                      <a:pt x="1452" y="16375"/>
                      <a:pt x="1369" y="16095"/>
                      <a:pt x="1369" y="15814"/>
                    </a:cubicBezTo>
                    <a:cubicBezTo>
                      <a:pt x="1369" y="15748"/>
                      <a:pt x="1369" y="15616"/>
                      <a:pt x="1452" y="15550"/>
                    </a:cubicBezTo>
                    <a:cubicBezTo>
                      <a:pt x="1452" y="15504"/>
                      <a:pt x="1484" y="15450"/>
                      <a:pt x="1526" y="15450"/>
                    </a:cubicBezTo>
                    <a:close/>
                    <a:moveTo>
                      <a:pt x="23020" y="3035"/>
                    </a:moveTo>
                    <a:cubicBezTo>
                      <a:pt x="23020" y="3117"/>
                      <a:pt x="23086" y="3183"/>
                      <a:pt x="23152" y="3183"/>
                    </a:cubicBezTo>
                    <a:cubicBezTo>
                      <a:pt x="23366" y="3595"/>
                      <a:pt x="23630" y="4008"/>
                      <a:pt x="23911" y="4420"/>
                    </a:cubicBezTo>
                    <a:cubicBezTo>
                      <a:pt x="24125" y="4684"/>
                      <a:pt x="24257" y="5030"/>
                      <a:pt x="24455" y="5310"/>
                    </a:cubicBezTo>
                    <a:cubicBezTo>
                      <a:pt x="24669" y="5723"/>
                      <a:pt x="24949" y="6135"/>
                      <a:pt x="25147" y="6547"/>
                    </a:cubicBezTo>
                    <a:cubicBezTo>
                      <a:pt x="25279" y="6679"/>
                      <a:pt x="25362" y="6827"/>
                      <a:pt x="25428" y="6959"/>
                    </a:cubicBezTo>
                    <a:cubicBezTo>
                      <a:pt x="25625" y="7372"/>
                      <a:pt x="25840" y="7718"/>
                      <a:pt x="26038" y="8130"/>
                    </a:cubicBezTo>
                    <a:cubicBezTo>
                      <a:pt x="26104" y="8196"/>
                      <a:pt x="26104" y="8262"/>
                      <a:pt x="26186" y="8394"/>
                    </a:cubicBezTo>
                    <a:cubicBezTo>
                      <a:pt x="26186" y="8476"/>
                      <a:pt x="26104" y="8542"/>
                      <a:pt x="26038" y="8542"/>
                    </a:cubicBezTo>
                    <a:cubicBezTo>
                      <a:pt x="26104" y="8674"/>
                      <a:pt x="26186" y="8806"/>
                      <a:pt x="26318" y="8955"/>
                    </a:cubicBezTo>
                    <a:cubicBezTo>
                      <a:pt x="26450" y="9087"/>
                      <a:pt x="26598" y="9218"/>
                      <a:pt x="26730" y="9367"/>
                    </a:cubicBezTo>
                    <a:cubicBezTo>
                      <a:pt x="26928" y="9713"/>
                      <a:pt x="27208" y="9977"/>
                      <a:pt x="27423" y="10323"/>
                    </a:cubicBezTo>
                    <a:cubicBezTo>
                      <a:pt x="27835" y="10867"/>
                      <a:pt x="28247" y="11362"/>
                      <a:pt x="28577" y="11906"/>
                    </a:cubicBezTo>
                    <a:cubicBezTo>
                      <a:pt x="28791" y="12253"/>
                      <a:pt x="28989" y="12516"/>
                      <a:pt x="29204" y="12863"/>
                    </a:cubicBezTo>
                    <a:cubicBezTo>
                      <a:pt x="29748" y="13753"/>
                      <a:pt x="30374" y="14578"/>
                      <a:pt x="30853" y="15550"/>
                    </a:cubicBezTo>
                    <a:cubicBezTo>
                      <a:pt x="30985" y="15748"/>
                      <a:pt x="31051" y="16029"/>
                      <a:pt x="31133" y="16227"/>
                    </a:cubicBezTo>
                    <a:cubicBezTo>
                      <a:pt x="31133" y="16375"/>
                      <a:pt x="31133" y="16441"/>
                      <a:pt x="31199" y="16573"/>
                    </a:cubicBezTo>
                    <a:cubicBezTo>
                      <a:pt x="31265" y="16639"/>
                      <a:pt x="31265" y="16787"/>
                      <a:pt x="31199" y="16853"/>
                    </a:cubicBezTo>
                    <a:lnTo>
                      <a:pt x="31199" y="16919"/>
                    </a:lnTo>
                    <a:cubicBezTo>
                      <a:pt x="31199" y="16919"/>
                      <a:pt x="31133" y="16919"/>
                      <a:pt x="31133" y="16853"/>
                    </a:cubicBezTo>
                    <a:cubicBezTo>
                      <a:pt x="30985" y="16441"/>
                      <a:pt x="30721" y="16095"/>
                      <a:pt x="30506" y="15682"/>
                    </a:cubicBezTo>
                    <a:cubicBezTo>
                      <a:pt x="30309" y="15336"/>
                      <a:pt x="30028" y="15072"/>
                      <a:pt x="29896" y="14660"/>
                    </a:cubicBezTo>
                    <a:cubicBezTo>
                      <a:pt x="29682" y="14314"/>
                      <a:pt x="29484" y="14033"/>
                      <a:pt x="29204" y="13687"/>
                    </a:cubicBezTo>
                    <a:cubicBezTo>
                      <a:pt x="29072" y="13555"/>
                      <a:pt x="28989" y="13423"/>
                      <a:pt x="28857" y="13209"/>
                    </a:cubicBezTo>
                    <a:cubicBezTo>
                      <a:pt x="28857" y="13209"/>
                      <a:pt x="28791" y="13143"/>
                      <a:pt x="28726" y="13143"/>
                    </a:cubicBezTo>
                    <a:cubicBezTo>
                      <a:pt x="28726" y="13011"/>
                      <a:pt x="28660" y="12929"/>
                      <a:pt x="28511" y="12797"/>
                    </a:cubicBezTo>
                    <a:cubicBezTo>
                      <a:pt x="28511" y="12665"/>
                      <a:pt x="28445" y="12599"/>
                      <a:pt x="28379" y="12450"/>
                    </a:cubicBezTo>
                    <a:cubicBezTo>
                      <a:pt x="28099" y="12104"/>
                      <a:pt x="27901" y="11692"/>
                      <a:pt x="27621" y="11280"/>
                    </a:cubicBezTo>
                    <a:cubicBezTo>
                      <a:pt x="27423" y="11016"/>
                      <a:pt x="27208" y="10670"/>
                      <a:pt x="27011" y="10389"/>
                    </a:cubicBezTo>
                    <a:cubicBezTo>
                      <a:pt x="26928" y="10323"/>
                      <a:pt x="26862" y="10191"/>
                      <a:pt x="26796" y="10125"/>
                    </a:cubicBezTo>
                    <a:lnTo>
                      <a:pt x="26664" y="9977"/>
                    </a:lnTo>
                    <a:lnTo>
                      <a:pt x="26664" y="9977"/>
                    </a:lnTo>
                    <a:cubicBezTo>
                      <a:pt x="26664" y="10257"/>
                      <a:pt x="26796" y="10389"/>
                      <a:pt x="26928" y="10604"/>
                    </a:cubicBezTo>
                    <a:cubicBezTo>
                      <a:pt x="27077" y="10867"/>
                      <a:pt x="27274" y="11148"/>
                      <a:pt x="27423" y="11428"/>
                    </a:cubicBezTo>
                    <a:cubicBezTo>
                      <a:pt x="27423" y="11560"/>
                      <a:pt x="27489" y="11626"/>
                      <a:pt x="27489" y="11692"/>
                    </a:cubicBezTo>
                    <a:cubicBezTo>
                      <a:pt x="27423" y="11774"/>
                      <a:pt x="27423" y="11840"/>
                      <a:pt x="27340" y="11840"/>
                    </a:cubicBezTo>
                    <a:lnTo>
                      <a:pt x="27143" y="11840"/>
                    </a:lnTo>
                    <a:cubicBezTo>
                      <a:pt x="27077" y="11692"/>
                      <a:pt x="27011" y="11626"/>
                      <a:pt x="26928" y="11560"/>
                    </a:cubicBezTo>
                    <a:cubicBezTo>
                      <a:pt x="26598" y="11082"/>
                      <a:pt x="26318" y="10538"/>
                      <a:pt x="25972" y="10043"/>
                    </a:cubicBezTo>
                    <a:cubicBezTo>
                      <a:pt x="25774" y="9713"/>
                      <a:pt x="25560" y="9367"/>
                      <a:pt x="25362" y="9087"/>
                    </a:cubicBezTo>
                    <a:cubicBezTo>
                      <a:pt x="25362" y="9021"/>
                      <a:pt x="25279" y="8955"/>
                      <a:pt x="25279" y="8889"/>
                    </a:cubicBezTo>
                    <a:cubicBezTo>
                      <a:pt x="24867" y="8262"/>
                      <a:pt x="24537" y="7652"/>
                      <a:pt x="24191" y="7025"/>
                    </a:cubicBezTo>
                    <a:cubicBezTo>
                      <a:pt x="24042" y="6827"/>
                      <a:pt x="23911" y="6613"/>
                      <a:pt x="23713" y="6415"/>
                    </a:cubicBezTo>
                    <a:cubicBezTo>
                      <a:pt x="23713" y="6333"/>
                      <a:pt x="23630" y="6201"/>
                      <a:pt x="23564" y="6135"/>
                    </a:cubicBezTo>
                    <a:lnTo>
                      <a:pt x="23564" y="6003"/>
                    </a:lnTo>
                    <a:cubicBezTo>
                      <a:pt x="23608" y="6003"/>
                      <a:pt x="23623" y="5966"/>
                      <a:pt x="23652" y="5966"/>
                    </a:cubicBezTo>
                    <a:cubicBezTo>
                      <a:pt x="23667" y="5966"/>
                      <a:pt x="23685" y="5975"/>
                      <a:pt x="23713" y="6003"/>
                    </a:cubicBezTo>
                    <a:cubicBezTo>
                      <a:pt x="23779" y="6003"/>
                      <a:pt x="23845" y="6069"/>
                      <a:pt x="23911" y="6135"/>
                    </a:cubicBezTo>
                    <a:cubicBezTo>
                      <a:pt x="24042" y="6333"/>
                      <a:pt x="24257" y="6547"/>
                      <a:pt x="24455" y="6827"/>
                    </a:cubicBezTo>
                    <a:cubicBezTo>
                      <a:pt x="24669" y="7091"/>
                      <a:pt x="24867" y="7306"/>
                      <a:pt x="25081" y="7569"/>
                    </a:cubicBezTo>
                    <a:cubicBezTo>
                      <a:pt x="25147" y="7718"/>
                      <a:pt x="25213" y="7850"/>
                      <a:pt x="25279" y="7916"/>
                    </a:cubicBezTo>
                    <a:cubicBezTo>
                      <a:pt x="25494" y="8262"/>
                      <a:pt x="25691" y="8394"/>
                      <a:pt x="26038" y="8542"/>
                    </a:cubicBezTo>
                    <a:cubicBezTo>
                      <a:pt x="26038" y="8394"/>
                      <a:pt x="25906" y="8262"/>
                      <a:pt x="25840" y="8196"/>
                    </a:cubicBezTo>
                    <a:cubicBezTo>
                      <a:pt x="25494" y="7569"/>
                      <a:pt x="25081" y="6959"/>
                      <a:pt x="24735" y="6333"/>
                    </a:cubicBezTo>
                    <a:cubicBezTo>
                      <a:pt x="24537" y="6069"/>
                      <a:pt x="24389" y="5789"/>
                      <a:pt x="24257" y="5508"/>
                    </a:cubicBezTo>
                    <a:cubicBezTo>
                      <a:pt x="24125" y="5244"/>
                      <a:pt x="23911" y="5030"/>
                      <a:pt x="23779" y="4766"/>
                    </a:cubicBezTo>
                    <a:cubicBezTo>
                      <a:pt x="23779" y="4684"/>
                      <a:pt x="23713" y="4618"/>
                      <a:pt x="23713" y="4552"/>
                    </a:cubicBezTo>
                    <a:cubicBezTo>
                      <a:pt x="23432" y="4140"/>
                      <a:pt x="23218" y="3727"/>
                      <a:pt x="23020" y="3315"/>
                    </a:cubicBezTo>
                    <a:cubicBezTo>
                      <a:pt x="22954" y="3249"/>
                      <a:pt x="22954" y="3183"/>
                      <a:pt x="22888" y="3117"/>
                    </a:cubicBezTo>
                    <a:lnTo>
                      <a:pt x="22954" y="3035"/>
                    </a:lnTo>
                    <a:close/>
                    <a:moveTo>
                      <a:pt x="22954" y="15336"/>
                    </a:moveTo>
                    <a:cubicBezTo>
                      <a:pt x="23020" y="15484"/>
                      <a:pt x="23086" y="15550"/>
                      <a:pt x="23152" y="15616"/>
                    </a:cubicBezTo>
                    <a:cubicBezTo>
                      <a:pt x="23498" y="16095"/>
                      <a:pt x="23779" y="16573"/>
                      <a:pt x="24042" y="17133"/>
                    </a:cubicBezTo>
                    <a:cubicBezTo>
                      <a:pt x="24191" y="17331"/>
                      <a:pt x="24323" y="17463"/>
                      <a:pt x="24389" y="17678"/>
                    </a:cubicBezTo>
                    <a:cubicBezTo>
                      <a:pt x="24735" y="18370"/>
                      <a:pt x="25081" y="18980"/>
                      <a:pt x="25428" y="19673"/>
                    </a:cubicBezTo>
                    <a:cubicBezTo>
                      <a:pt x="25560" y="20085"/>
                      <a:pt x="25625" y="20497"/>
                      <a:pt x="25774" y="20844"/>
                    </a:cubicBezTo>
                    <a:lnTo>
                      <a:pt x="25774" y="20976"/>
                    </a:lnTo>
                    <a:lnTo>
                      <a:pt x="25774" y="21041"/>
                    </a:lnTo>
                    <a:cubicBezTo>
                      <a:pt x="25774" y="21173"/>
                      <a:pt x="25691" y="21173"/>
                      <a:pt x="25625" y="21256"/>
                    </a:cubicBezTo>
                    <a:cubicBezTo>
                      <a:pt x="25560" y="21256"/>
                      <a:pt x="25494" y="21173"/>
                      <a:pt x="25494" y="21107"/>
                    </a:cubicBezTo>
                    <a:cubicBezTo>
                      <a:pt x="25362" y="20629"/>
                      <a:pt x="25147" y="20217"/>
                      <a:pt x="24949" y="19739"/>
                    </a:cubicBezTo>
                    <a:cubicBezTo>
                      <a:pt x="24801" y="19261"/>
                      <a:pt x="24537" y="18848"/>
                      <a:pt x="24323" y="18370"/>
                    </a:cubicBezTo>
                    <a:cubicBezTo>
                      <a:pt x="24125" y="17958"/>
                      <a:pt x="23911" y="17612"/>
                      <a:pt x="23713" y="17199"/>
                    </a:cubicBezTo>
                    <a:cubicBezTo>
                      <a:pt x="23564" y="16919"/>
                      <a:pt x="23432" y="16639"/>
                      <a:pt x="23218" y="16441"/>
                    </a:cubicBezTo>
                    <a:cubicBezTo>
                      <a:pt x="23086" y="16161"/>
                      <a:pt x="22888" y="15897"/>
                      <a:pt x="22740" y="15616"/>
                    </a:cubicBezTo>
                    <a:cubicBezTo>
                      <a:pt x="22674" y="15484"/>
                      <a:pt x="22674" y="15402"/>
                      <a:pt x="22806" y="15336"/>
                    </a:cubicBezTo>
                    <a:close/>
                    <a:moveTo>
                      <a:pt x="39897" y="17484"/>
                    </a:moveTo>
                    <a:cubicBezTo>
                      <a:pt x="39922" y="17484"/>
                      <a:pt x="39955" y="17504"/>
                      <a:pt x="39988" y="17546"/>
                    </a:cubicBezTo>
                    <a:cubicBezTo>
                      <a:pt x="40054" y="17546"/>
                      <a:pt x="40120" y="17612"/>
                      <a:pt x="40120" y="17678"/>
                    </a:cubicBezTo>
                    <a:cubicBezTo>
                      <a:pt x="40466" y="18288"/>
                      <a:pt x="40878" y="18848"/>
                      <a:pt x="41291" y="19458"/>
                    </a:cubicBezTo>
                    <a:cubicBezTo>
                      <a:pt x="41505" y="19937"/>
                      <a:pt x="41769" y="20349"/>
                      <a:pt x="41983" y="20844"/>
                    </a:cubicBezTo>
                    <a:cubicBezTo>
                      <a:pt x="42049" y="20910"/>
                      <a:pt x="42049" y="21041"/>
                      <a:pt x="42049" y="21107"/>
                    </a:cubicBezTo>
                    <a:cubicBezTo>
                      <a:pt x="42049" y="21322"/>
                      <a:pt x="42049" y="21388"/>
                      <a:pt x="41983" y="21388"/>
                    </a:cubicBezTo>
                    <a:cubicBezTo>
                      <a:pt x="41851" y="21388"/>
                      <a:pt x="41769" y="21322"/>
                      <a:pt x="41769" y="21173"/>
                    </a:cubicBezTo>
                    <a:cubicBezTo>
                      <a:pt x="41505" y="20497"/>
                      <a:pt x="41093" y="19805"/>
                      <a:pt x="40680" y="19195"/>
                    </a:cubicBezTo>
                    <a:cubicBezTo>
                      <a:pt x="40614" y="19046"/>
                      <a:pt x="40466" y="18848"/>
                      <a:pt x="40400" y="18700"/>
                    </a:cubicBezTo>
                    <a:cubicBezTo>
                      <a:pt x="40202" y="18436"/>
                      <a:pt x="40054" y="18090"/>
                      <a:pt x="39856" y="17810"/>
                    </a:cubicBezTo>
                    <a:cubicBezTo>
                      <a:pt x="39856" y="17744"/>
                      <a:pt x="39856" y="17744"/>
                      <a:pt x="39790" y="17678"/>
                    </a:cubicBezTo>
                    <a:cubicBezTo>
                      <a:pt x="39790" y="17612"/>
                      <a:pt x="39790" y="17612"/>
                      <a:pt x="39856" y="17546"/>
                    </a:cubicBezTo>
                    <a:cubicBezTo>
                      <a:pt x="39856" y="17504"/>
                      <a:pt x="39872" y="17484"/>
                      <a:pt x="39897" y="17484"/>
                    </a:cubicBezTo>
                    <a:close/>
                    <a:moveTo>
                      <a:pt x="32914" y="21866"/>
                    </a:moveTo>
                    <a:cubicBezTo>
                      <a:pt x="32980" y="21932"/>
                      <a:pt x="32980" y="22080"/>
                      <a:pt x="33046" y="22146"/>
                    </a:cubicBezTo>
                    <a:cubicBezTo>
                      <a:pt x="33112" y="22212"/>
                      <a:pt x="33112" y="22344"/>
                      <a:pt x="33194" y="22410"/>
                    </a:cubicBezTo>
                    <a:cubicBezTo>
                      <a:pt x="33392" y="22624"/>
                      <a:pt x="33392" y="22822"/>
                      <a:pt x="33524" y="23037"/>
                    </a:cubicBezTo>
                    <a:cubicBezTo>
                      <a:pt x="33606" y="23103"/>
                      <a:pt x="33524" y="23103"/>
                      <a:pt x="33524" y="23169"/>
                    </a:cubicBezTo>
                    <a:cubicBezTo>
                      <a:pt x="33524" y="23235"/>
                      <a:pt x="33458" y="23235"/>
                      <a:pt x="33392" y="23235"/>
                    </a:cubicBezTo>
                    <a:cubicBezTo>
                      <a:pt x="33326" y="23169"/>
                      <a:pt x="33260" y="23103"/>
                      <a:pt x="33260" y="23037"/>
                    </a:cubicBezTo>
                    <a:cubicBezTo>
                      <a:pt x="33194" y="22905"/>
                      <a:pt x="33112" y="22756"/>
                      <a:pt x="33046" y="22624"/>
                    </a:cubicBezTo>
                    <a:cubicBezTo>
                      <a:pt x="32914" y="22410"/>
                      <a:pt x="32848" y="22146"/>
                      <a:pt x="32782" y="21932"/>
                    </a:cubicBezTo>
                    <a:cubicBezTo>
                      <a:pt x="32782" y="21932"/>
                      <a:pt x="32782" y="21866"/>
                      <a:pt x="32848" y="21866"/>
                    </a:cubicBezTo>
                    <a:close/>
                    <a:moveTo>
                      <a:pt x="33804" y="21932"/>
                    </a:moveTo>
                    <a:cubicBezTo>
                      <a:pt x="33870" y="21998"/>
                      <a:pt x="33870" y="22080"/>
                      <a:pt x="33936" y="22146"/>
                    </a:cubicBezTo>
                    <a:cubicBezTo>
                      <a:pt x="34217" y="22559"/>
                      <a:pt x="34497" y="23103"/>
                      <a:pt x="34695" y="23581"/>
                    </a:cubicBezTo>
                    <a:cubicBezTo>
                      <a:pt x="34761" y="23581"/>
                      <a:pt x="34761" y="23647"/>
                      <a:pt x="34761" y="23729"/>
                    </a:cubicBezTo>
                    <a:cubicBezTo>
                      <a:pt x="34843" y="23795"/>
                      <a:pt x="34761" y="23861"/>
                      <a:pt x="34695" y="23861"/>
                    </a:cubicBezTo>
                    <a:cubicBezTo>
                      <a:pt x="34673" y="23883"/>
                      <a:pt x="34658" y="23891"/>
                      <a:pt x="34646" y="23891"/>
                    </a:cubicBezTo>
                    <a:cubicBezTo>
                      <a:pt x="34621" y="23891"/>
                      <a:pt x="34607" y="23861"/>
                      <a:pt x="34563" y="23861"/>
                    </a:cubicBezTo>
                    <a:cubicBezTo>
                      <a:pt x="34497" y="23647"/>
                      <a:pt x="34348" y="23449"/>
                      <a:pt x="34282" y="23317"/>
                    </a:cubicBezTo>
                    <a:cubicBezTo>
                      <a:pt x="34085" y="22905"/>
                      <a:pt x="33870" y="22559"/>
                      <a:pt x="33738" y="22146"/>
                    </a:cubicBezTo>
                    <a:cubicBezTo>
                      <a:pt x="33672" y="22146"/>
                      <a:pt x="33672" y="22080"/>
                      <a:pt x="33672" y="21998"/>
                    </a:cubicBezTo>
                    <a:cubicBezTo>
                      <a:pt x="33672" y="21998"/>
                      <a:pt x="33672" y="21932"/>
                      <a:pt x="33738" y="21932"/>
                    </a:cubicBezTo>
                    <a:close/>
                    <a:moveTo>
                      <a:pt x="30638" y="20085"/>
                    </a:moveTo>
                    <a:cubicBezTo>
                      <a:pt x="30721" y="20085"/>
                      <a:pt x="30787" y="20085"/>
                      <a:pt x="30853" y="20151"/>
                    </a:cubicBezTo>
                    <a:cubicBezTo>
                      <a:pt x="30853" y="20217"/>
                      <a:pt x="30919" y="20283"/>
                      <a:pt x="30985" y="20349"/>
                    </a:cubicBezTo>
                    <a:cubicBezTo>
                      <a:pt x="31133" y="20563"/>
                      <a:pt x="31265" y="20910"/>
                      <a:pt x="31397" y="21173"/>
                    </a:cubicBezTo>
                    <a:cubicBezTo>
                      <a:pt x="31809" y="21932"/>
                      <a:pt x="32155" y="22690"/>
                      <a:pt x="32634" y="23449"/>
                    </a:cubicBezTo>
                    <a:cubicBezTo>
                      <a:pt x="32634" y="23515"/>
                      <a:pt x="32699" y="23647"/>
                      <a:pt x="32699" y="23729"/>
                    </a:cubicBezTo>
                    <a:cubicBezTo>
                      <a:pt x="32699" y="23861"/>
                      <a:pt x="32699" y="23927"/>
                      <a:pt x="32634" y="23993"/>
                    </a:cubicBezTo>
                    <a:cubicBezTo>
                      <a:pt x="32502" y="23993"/>
                      <a:pt x="32502" y="23993"/>
                      <a:pt x="32370" y="23861"/>
                    </a:cubicBezTo>
                    <a:cubicBezTo>
                      <a:pt x="32155" y="23581"/>
                      <a:pt x="31957" y="23235"/>
                      <a:pt x="31743" y="22905"/>
                    </a:cubicBezTo>
                    <a:cubicBezTo>
                      <a:pt x="31397" y="22080"/>
                      <a:pt x="30985" y="21322"/>
                      <a:pt x="30721" y="20497"/>
                    </a:cubicBezTo>
                    <a:cubicBezTo>
                      <a:pt x="30638" y="20431"/>
                      <a:pt x="30638" y="20349"/>
                      <a:pt x="30638" y="20283"/>
                    </a:cubicBezTo>
                    <a:cubicBezTo>
                      <a:pt x="30572" y="20217"/>
                      <a:pt x="30572" y="20151"/>
                      <a:pt x="30638" y="20085"/>
                    </a:cubicBezTo>
                    <a:close/>
                    <a:moveTo>
                      <a:pt x="23218" y="20695"/>
                    </a:moveTo>
                    <a:cubicBezTo>
                      <a:pt x="23300" y="20695"/>
                      <a:pt x="23366" y="20695"/>
                      <a:pt x="23366" y="20761"/>
                    </a:cubicBezTo>
                    <a:cubicBezTo>
                      <a:pt x="23432" y="20910"/>
                      <a:pt x="23498" y="20976"/>
                      <a:pt x="23564" y="21107"/>
                    </a:cubicBezTo>
                    <a:cubicBezTo>
                      <a:pt x="23713" y="21734"/>
                      <a:pt x="23977" y="22278"/>
                      <a:pt x="24323" y="22756"/>
                    </a:cubicBezTo>
                    <a:cubicBezTo>
                      <a:pt x="24389" y="22905"/>
                      <a:pt x="24455" y="23037"/>
                      <a:pt x="24537" y="23169"/>
                    </a:cubicBezTo>
                    <a:cubicBezTo>
                      <a:pt x="24669" y="23581"/>
                      <a:pt x="24801" y="23927"/>
                      <a:pt x="25015" y="24273"/>
                    </a:cubicBezTo>
                    <a:cubicBezTo>
                      <a:pt x="25081" y="24339"/>
                      <a:pt x="25081" y="24405"/>
                      <a:pt x="25081" y="24471"/>
                    </a:cubicBezTo>
                    <a:cubicBezTo>
                      <a:pt x="25081" y="24554"/>
                      <a:pt x="25081" y="24620"/>
                      <a:pt x="25015" y="24620"/>
                    </a:cubicBezTo>
                    <a:cubicBezTo>
                      <a:pt x="24949" y="24620"/>
                      <a:pt x="24867" y="24620"/>
                      <a:pt x="24867" y="24554"/>
                    </a:cubicBezTo>
                    <a:cubicBezTo>
                      <a:pt x="24735" y="24339"/>
                      <a:pt x="24603" y="24142"/>
                      <a:pt x="24537" y="23927"/>
                    </a:cubicBezTo>
                    <a:cubicBezTo>
                      <a:pt x="24389" y="23647"/>
                      <a:pt x="24257" y="23383"/>
                      <a:pt x="24125" y="23103"/>
                    </a:cubicBezTo>
                    <a:cubicBezTo>
                      <a:pt x="23779" y="22493"/>
                      <a:pt x="23564" y="21800"/>
                      <a:pt x="23218" y="21107"/>
                    </a:cubicBezTo>
                    <a:cubicBezTo>
                      <a:pt x="23218" y="21041"/>
                      <a:pt x="23152" y="20910"/>
                      <a:pt x="23152" y="20844"/>
                    </a:cubicBezTo>
                    <a:cubicBezTo>
                      <a:pt x="23152" y="20761"/>
                      <a:pt x="23152" y="20695"/>
                      <a:pt x="23218" y="20695"/>
                    </a:cubicBezTo>
                    <a:close/>
                    <a:moveTo>
                      <a:pt x="23805" y="1"/>
                    </a:moveTo>
                    <a:cubicBezTo>
                      <a:pt x="23634" y="1"/>
                      <a:pt x="23465" y="17"/>
                      <a:pt x="23300" y="83"/>
                    </a:cubicBezTo>
                    <a:lnTo>
                      <a:pt x="23152" y="83"/>
                    </a:lnTo>
                    <a:cubicBezTo>
                      <a:pt x="22888" y="83"/>
                      <a:pt x="22542" y="149"/>
                      <a:pt x="22262" y="149"/>
                    </a:cubicBezTo>
                    <a:cubicBezTo>
                      <a:pt x="21981" y="232"/>
                      <a:pt x="21651" y="232"/>
                      <a:pt x="21305" y="298"/>
                    </a:cubicBezTo>
                    <a:cubicBezTo>
                      <a:pt x="21272" y="331"/>
                      <a:pt x="21219" y="347"/>
                      <a:pt x="21157" y="347"/>
                    </a:cubicBezTo>
                    <a:cubicBezTo>
                      <a:pt x="21095" y="347"/>
                      <a:pt x="21025" y="331"/>
                      <a:pt x="20959" y="298"/>
                    </a:cubicBezTo>
                    <a:lnTo>
                      <a:pt x="20547" y="298"/>
                    </a:lnTo>
                    <a:cubicBezTo>
                      <a:pt x="20003" y="298"/>
                      <a:pt x="19442" y="363"/>
                      <a:pt x="18898" y="363"/>
                    </a:cubicBezTo>
                    <a:cubicBezTo>
                      <a:pt x="18617" y="363"/>
                      <a:pt x="18271" y="363"/>
                      <a:pt x="17941" y="495"/>
                    </a:cubicBezTo>
                    <a:cubicBezTo>
                      <a:pt x="17793" y="495"/>
                      <a:pt x="17595" y="495"/>
                      <a:pt x="17447" y="561"/>
                    </a:cubicBezTo>
                    <a:cubicBezTo>
                      <a:pt x="16968" y="644"/>
                      <a:pt x="16490" y="776"/>
                      <a:pt x="16078" y="908"/>
                    </a:cubicBezTo>
                    <a:cubicBezTo>
                      <a:pt x="15946" y="908"/>
                      <a:pt x="15946" y="908"/>
                      <a:pt x="15880" y="842"/>
                    </a:cubicBezTo>
                    <a:cubicBezTo>
                      <a:pt x="15763" y="697"/>
                      <a:pt x="15658" y="639"/>
                      <a:pt x="15561" y="639"/>
                    </a:cubicBezTo>
                    <a:cubicBezTo>
                      <a:pt x="15424" y="639"/>
                      <a:pt x="15303" y="754"/>
                      <a:pt x="15188" y="908"/>
                    </a:cubicBezTo>
                    <a:cubicBezTo>
                      <a:pt x="15122" y="908"/>
                      <a:pt x="15122" y="974"/>
                      <a:pt x="15056" y="1056"/>
                    </a:cubicBezTo>
                    <a:cubicBezTo>
                      <a:pt x="14995" y="1153"/>
                      <a:pt x="14944" y="1214"/>
                      <a:pt x="14869" y="1214"/>
                    </a:cubicBezTo>
                    <a:cubicBezTo>
                      <a:pt x="14841" y="1214"/>
                      <a:pt x="14811" y="1206"/>
                      <a:pt x="14775" y="1188"/>
                    </a:cubicBezTo>
                    <a:cubicBezTo>
                      <a:pt x="14721" y="1161"/>
                      <a:pt x="14675" y="1145"/>
                      <a:pt x="14630" y="1145"/>
                    </a:cubicBezTo>
                    <a:cubicBezTo>
                      <a:pt x="14567" y="1145"/>
                      <a:pt x="14506" y="1177"/>
                      <a:pt x="14429" y="1254"/>
                    </a:cubicBezTo>
                    <a:cubicBezTo>
                      <a:pt x="14231" y="1468"/>
                      <a:pt x="14017" y="1534"/>
                      <a:pt x="13736" y="1600"/>
                    </a:cubicBezTo>
                    <a:cubicBezTo>
                      <a:pt x="13407" y="1732"/>
                      <a:pt x="13060" y="1798"/>
                      <a:pt x="12714" y="1946"/>
                    </a:cubicBezTo>
                    <a:cubicBezTo>
                      <a:pt x="12236" y="2078"/>
                      <a:pt x="11758" y="2293"/>
                      <a:pt x="11263" y="2425"/>
                    </a:cubicBezTo>
                    <a:cubicBezTo>
                      <a:pt x="11131" y="2491"/>
                      <a:pt x="10999" y="2557"/>
                      <a:pt x="10785" y="2623"/>
                    </a:cubicBezTo>
                    <a:cubicBezTo>
                      <a:pt x="10587" y="2705"/>
                      <a:pt x="10439" y="2771"/>
                      <a:pt x="10241" y="2837"/>
                    </a:cubicBezTo>
                    <a:cubicBezTo>
                      <a:pt x="9960" y="2969"/>
                      <a:pt x="9614" y="3117"/>
                      <a:pt x="9284" y="3249"/>
                    </a:cubicBezTo>
                    <a:cubicBezTo>
                      <a:pt x="9004" y="3381"/>
                      <a:pt x="8658" y="3447"/>
                      <a:pt x="8377" y="3661"/>
                    </a:cubicBezTo>
                    <a:cubicBezTo>
                      <a:pt x="8377" y="3661"/>
                      <a:pt x="8311" y="3661"/>
                      <a:pt x="8245" y="3727"/>
                    </a:cubicBezTo>
                    <a:cubicBezTo>
                      <a:pt x="8180" y="3793"/>
                      <a:pt x="8180" y="3859"/>
                      <a:pt x="8245" y="3942"/>
                    </a:cubicBezTo>
                    <a:lnTo>
                      <a:pt x="8245" y="4008"/>
                    </a:lnTo>
                    <a:cubicBezTo>
                      <a:pt x="8460" y="4272"/>
                      <a:pt x="8658" y="4552"/>
                      <a:pt x="8872" y="4832"/>
                    </a:cubicBezTo>
                    <a:cubicBezTo>
                      <a:pt x="9070" y="5030"/>
                      <a:pt x="9202" y="5244"/>
                      <a:pt x="9350" y="5442"/>
                    </a:cubicBezTo>
                    <a:cubicBezTo>
                      <a:pt x="9548" y="5657"/>
                      <a:pt x="9697" y="5920"/>
                      <a:pt x="9894" y="6135"/>
                    </a:cubicBezTo>
                    <a:cubicBezTo>
                      <a:pt x="9960" y="6201"/>
                      <a:pt x="9960" y="6267"/>
                      <a:pt x="9960" y="6267"/>
                    </a:cubicBezTo>
                    <a:lnTo>
                      <a:pt x="9894" y="6267"/>
                    </a:lnTo>
                    <a:cubicBezTo>
                      <a:pt x="9845" y="6283"/>
                      <a:pt x="9799" y="6292"/>
                      <a:pt x="9756" y="6292"/>
                    </a:cubicBezTo>
                    <a:cubicBezTo>
                      <a:pt x="9627" y="6292"/>
                      <a:pt x="9532" y="6217"/>
                      <a:pt x="9482" y="6069"/>
                    </a:cubicBezTo>
                    <a:cubicBezTo>
                      <a:pt x="9350" y="5920"/>
                      <a:pt x="9284" y="5789"/>
                      <a:pt x="9136" y="5657"/>
                    </a:cubicBezTo>
                    <a:cubicBezTo>
                      <a:pt x="9004" y="5442"/>
                      <a:pt x="8790" y="5244"/>
                      <a:pt x="8658" y="5030"/>
                    </a:cubicBezTo>
                    <a:cubicBezTo>
                      <a:pt x="8460" y="4832"/>
                      <a:pt x="8311" y="4552"/>
                      <a:pt x="8180" y="4354"/>
                    </a:cubicBezTo>
                    <a:cubicBezTo>
                      <a:pt x="8180" y="4206"/>
                      <a:pt x="8114" y="4140"/>
                      <a:pt x="8048" y="4074"/>
                    </a:cubicBezTo>
                    <a:cubicBezTo>
                      <a:pt x="7988" y="3978"/>
                      <a:pt x="7937" y="3909"/>
                      <a:pt x="7863" y="3909"/>
                    </a:cubicBezTo>
                    <a:cubicBezTo>
                      <a:pt x="7835" y="3909"/>
                      <a:pt x="7804" y="3919"/>
                      <a:pt x="7767" y="3942"/>
                    </a:cubicBezTo>
                    <a:cubicBezTo>
                      <a:pt x="7635" y="4008"/>
                      <a:pt x="7553" y="4074"/>
                      <a:pt x="7421" y="4074"/>
                    </a:cubicBezTo>
                    <a:cubicBezTo>
                      <a:pt x="7289" y="4140"/>
                      <a:pt x="7141" y="4272"/>
                      <a:pt x="7009" y="4354"/>
                    </a:cubicBezTo>
                    <a:cubicBezTo>
                      <a:pt x="6943" y="4387"/>
                      <a:pt x="6893" y="4403"/>
                      <a:pt x="6842" y="4403"/>
                    </a:cubicBezTo>
                    <a:cubicBezTo>
                      <a:pt x="6790" y="4403"/>
                      <a:pt x="6737" y="4387"/>
                      <a:pt x="6662" y="4354"/>
                    </a:cubicBezTo>
                    <a:cubicBezTo>
                      <a:pt x="6531" y="4272"/>
                      <a:pt x="6399" y="4272"/>
                      <a:pt x="6250" y="4272"/>
                    </a:cubicBezTo>
                    <a:lnTo>
                      <a:pt x="5360" y="4272"/>
                    </a:lnTo>
                    <a:cubicBezTo>
                      <a:pt x="5294" y="4354"/>
                      <a:pt x="5294" y="4354"/>
                      <a:pt x="5228" y="4354"/>
                    </a:cubicBezTo>
                    <a:cubicBezTo>
                      <a:pt x="5014" y="4486"/>
                      <a:pt x="4816" y="4684"/>
                      <a:pt x="4601" y="4832"/>
                    </a:cubicBezTo>
                    <a:cubicBezTo>
                      <a:pt x="3925" y="5178"/>
                      <a:pt x="3431" y="5723"/>
                      <a:pt x="3018" y="6333"/>
                    </a:cubicBezTo>
                    <a:cubicBezTo>
                      <a:pt x="2952" y="6415"/>
                      <a:pt x="2952" y="6547"/>
                      <a:pt x="2886" y="6547"/>
                    </a:cubicBezTo>
                    <a:cubicBezTo>
                      <a:pt x="2606" y="6827"/>
                      <a:pt x="2540" y="7091"/>
                      <a:pt x="2408" y="7372"/>
                    </a:cubicBezTo>
                    <a:cubicBezTo>
                      <a:pt x="2128" y="8064"/>
                      <a:pt x="1864" y="8740"/>
                      <a:pt x="1650" y="9499"/>
                    </a:cubicBezTo>
                    <a:cubicBezTo>
                      <a:pt x="1584" y="9631"/>
                      <a:pt x="1518" y="9845"/>
                      <a:pt x="1518" y="9977"/>
                    </a:cubicBezTo>
                    <a:cubicBezTo>
                      <a:pt x="1452" y="10538"/>
                      <a:pt x="1369" y="11016"/>
                      <a:pt x="1237" y="11494"/>
                    </a:cubicBezTo>
                    <a:cubicBezTo>
                      <a:pt x="1171" y="11906"/>
                      <a:pt x="1171" y="12253"/>
                      <a:pt x="1303" y="12599"/>
                    </a:cubicBezTo>
                    <a:cubicBezTo>
                      <a:pt x="1369" y="12731"/>
                      <a:pt x="1303" y="12863"/>
                      <a:pt x="1237" y="13077"/>
                    </a:cubicBezTo>
                    <a:cubicBezTo>
                      <a:pt x="1237" y="12929"/>
                      <a:pt x="1171" y="12929"/>
                      <a:pt x="1171" y="12863"/>
                    </a:cubicBezTo>
                    <a:cubicBezTo>
                      <a:pt x="1105" y="12665"/>
                      <a:pt x="1040" y="12450"/>
                      <a:pt x="1040" y="12253"/>
                    </a:cubicBezTo>
                    <a:cubicBezTo>
                      <a:pt x="957" y="12038"/>
                      <a:pt x="957" y="11774"/>
                      <a:pt x="891" y="11560"/>
                    </a:cubicBezTo>
                    <a:cubicBezTo>
                      <a:pt x="891" y="11428"/>
                      <a:pt x="891" y="11280"/>
                      <a:pt x="825" y="11214"/>
                    </a:cubicBezTo>
                    <a:lnTo>
                      <a:pt x="759" y="11214"/>
                    </a:lnTo>
                    <a:lnTo>
                      <a:pt x="759" y="11362"/>
                    </a:lnTo>
                    <a:cubicBezTo>
                      <a:pt x="627" y="11774"/>
                      <a:pt x="545" y="12187"/>
                      <a:pt x="479" y="12599"/>
                    </a:cubicBezTo>
                    <a:cubicBezTo>
                      <a:pt x="479" y="12797"/>
                      <a:pt x="413" y="13011"/>
                      <a:pt x="413" y="13275"/>
                    </a:cubicBezTo>
                    <a:cubicBezTo>
                      <a:pt x="413" y="13275"/>
                      <a:pt x="479" y="13341"/>
                      <a:pt x="413" y="13341"/>
                    </a:cubicBezTo>
                    <a:lnTo>
                      <a:pt x="413" y="13687"/>
                    </a:lnTo>
                    <a:cubicBezTo>
                      <a:pt x="479" y="13967"/>
                      <a:pt x="413" y="14165"/>
                      <a:pt x="413" y="14446"/>
                    </a:cubicBezTo>
                    <a:cubicBezTo>
                      <a:pt x="347" y="14660"/>
                      <a:pt x="347" y="14924"/>
                      <a:pt x="347" y="15138"/>
                    </a:cubicBezTo>
                    <a:cubicBezTo>
                      <a:pt x="281" y="15484"/>
                      <a:pt x="347" y="15748"/>
                      <a:pt x="281" y="16095"/>
                    </a:cubicBezTo>
                    <a:lnTo>
                      <a:pt x="281" y="16161"/>
                    </a:lnTo>
                    <a:cubicBezTo>
                      <a:pt x="281" y="16441"/>
                      <a:pt x="215" y="16787"/>
                      <a:pt x="215" y="17133"/>
                    </a:cubicBezTo>
                    <a:lnTo>
                      <a:pt x="215" y="17331"/>
                    </a:lnTo>
                    <a:cubicBezTo>
                      <a:pt x="133" y="17463"/>
                      <a:pt x="133" y="17546"/>
                      <a:pt x="133" y="17612"/>
                    </a:cubicBezTo>
                    <a:cubicBezTo>
                      <a:pt x="133" y="17810"/>
                      <a:pt x="215" y="17958"/>
                      <a:pt x="133" y="18090"/>
                    </a:cubicBezTo>
                    <a:cubicBezTo>
                      <a:pt x="67" y="18222"/>
                      <a:pt x="133" y="18288"/>
                      <a:pt x="133" y="18370"/>
                    </a:cubicBezTo>
                    <a:cubicBezTo>
                      <a:pt x="133" y="18502"/>
                      <a:pt x="133" y="18700"/>
                      <a:pt x="67" y="18848"/>
                    </a:cubicBezTo>
                    <a:lnTo>
                      <a:pt x="67" y="19112"/>
                    </a:lnTo>
                    <a:cubicBezTo>
                      <a:pt x="67" y="19673"/>
                      <a:pt x="67" y="20217"/>
                      <a:pt x="133" y="20695"/>
                    </a:cubicBezTo>
                    <a:cubicBezTo>
                      <a:pt x="133" y="21041"/>
                      <a:pt x="67" y="21322"/>
                      <a:pt x="67" y="21586"/>
                    </a:cubicBezTo>
                    <a:cubicBezTo>
                      <a:pt x="67" y="21668"/>
                      <a:pt x="1" y="21800"/>
                      <a:pt x="67" y="21932"/>
                    </a:cubicBezTo>
                    <a:lnTo>
                      <a:pt x="67" y="22493"/>
                    </a:lnTo>
                    <a:cubicBezTo>
                      <a:pt x="67" y="22690"/>
                      <a:pt x="133" y="22822"/>
                      <a:pt x="133" y="22971"/>
                    </a:cubicBezTo>
                    <a:cubicBezTo>
                      <a:pt x="413" y="23169"/>
                      <a:pt x="759" y="23235"/>
                      <a:pt x="1040" y="23383"/>
                    </a:cubicBezTo>
                    <a:cubicBezTo>
                      <a:pt x="1094" y="23410"/>
                      <a:pt x="1126" y="23426"/>
                      <a:pt x="1145" y="23426"/>
                    </a:cubicBezTo>
                    <a:cubicBezTo>
                      <a:pt x="1171" y="23426"/>
                      <a:pt x="1171" y="23394"/>
                      <a:pt x="1171" y="23317"/>
                    </a:cubicBezTo>
                    <a:cubicBezTo>
                      <a:pt x="1237" y="23037"/>
                      <a:pt x="1237" y="22756"/>
                      <a:pt x="1237" y="22493"/>
                    </a:cubicBezTo>
                    <a:cubicBezTo>
                      <a:pt x="1237" y="21998"/>
                      <a:pt x="1303" y="21454"/>
                      <a:pt x="1369" y="20976"/>
                    </a:cubicBezTo>
                    <a:cubicBezTo>
                      <a:pt x="1452" y="20563"/>
                      <a:pt x="1452" y="20151"/>
                      <a:pt x="1518" y="19805"/>
                    </a:cubicBezTo>
                    <a:cubicBezTo>
                      <a:pt x="1518" y="19327"/>
                      <a:pt x="1518" y="18848"/>
                      <a:pt x="1584" y="18436"/>
                    </a:cubicBezTo>
                    <a:cubicBezTo>
                      <a:pt x="1650" y="17875"/>
                      <a:pt x="1782" y="17331"/>
                      <a:pt x="1930" y="16853"/>
                    </a:cubicBezTo>
                    <a:cubicBezTo>
                      <a:pt x="1930" y="16787"/>
                      <a:pt x="1996" y="16721"/>
                      <a:pt x="1996" y="16639"/>
                    </a:cubicBezTo>
                    <a:cubicBezTo>
                      <a:pt x="2062" y="16639"/>
                      <a:pt x="2062" y="16573"/>
                      <a:pt x="2062" y="16507"/>
                    </a:cubicBezTo>
                    <a:cubicBezTo>
                      <a:pt x="2062" y="16460"/>
                      <a:pt x="2095" y="16414"/>
                      <a:pt x="2137" y="16414"/>
                    </a:cubicBezTo>
                    <a:cubicBezTo>
                      <a:pt x="2155" y="16414"/>
                      <a:pt x="2174" y="16422"/>
                      <a:pt x="2194" y="16441"/>
                    </a:cubicBezTo>
                    <a:lnTo>
                      <a:pt x="2540" y="16161"/>
                    </a:lnTo>
                    <a:lnTo>
                      <a:pt x="2540" y="16029"/>
                    </a:lnTo>
                    <a:cubicBezTo>
                      <a:pt x="2540" y="15897"/>
                      <a:pt x="2540" y="15748"/>
                      <a:pt x="2474" y="15682"/>
                    </a:cubicBezTo>
                    <a:cubicBezTo>
                      <a:pt x="2342" y="15484"/>
                      <a:pt x="2276" y="15270"/>
                      <a:pt x="2128" y="15072"/>
                    </a:cubicBezTo>
                    <a:cubicBezTo>
                      <a:pt x="2128" y="14990"/>
                      <a:pt x="2128" y="14990"/>
                      <a:pt x="2194" y="14924"/>
                    </a:cubicBezTo>
                    <a:lnTo>
                      <a:pt x="2276" y="14924"/>
                    </a:lnTo>
                    <a:cubicBezTo>
                      <a:pt x="2408" y="15072"/>
                      <a:pt x="2606" y="15138"/>
                      <a:pt x="2754" y="15270"/>
                    </a:cubicBezTo>
                    <a:cubicBezTo>
                      <a:pt x="2820" y="15336"/>
                      <a:pt x="2886" y="15336"/>
                      <a:pt x="2886" y="15402"/>
                    </a:cubicBezTo>
                    <a:cubicBezTo>
                      <a:pt x="2966" y="15491"/>
                      <a:pt x="3051" y="15527"/>
                      <a:pt x="3134" y="15527"/>
                    </a:cubicBezTo>
                    <a:cubicBezTo>
                      <a:pt x="3190" y="15527"/>
                      <a:pt x="3246" y="15511"/>
                      <a:pt x="3299" y="15484"/>
                    </a:cubicBezTo>
                    <a:cubicBezTo>
                      <a:pt x="3365" y="15484"/>
                      <a:pt x="3431" y="15402"/>
                      <a:pt x="3513" y="15402"/>
                    </a:cubicBezTo>
                    <a:cubicBezTo>
                      <a:pt x="3645" y="15336"/>
                      <a:pt x="3777" y="15270"/>
                      <a:pt x="3843" y="15204"/>
                    </a:cubicBezTo>
                    <a:cubicBezTo>
                      <a:pt x="4005" y="15166"/>
                      <a:pt x="4166" y="15128"/>
                      <a:pt x="4325" y="15128"/>
                    </a:cubicBezTo>
                    <a:cubicBezTo>
                      <a:pt x="4441" y="15128"/>
                      <a:pt x="4556" y="15148"/>
                      <a:pt x="4667" y="15204"/>
                    </a:cubicBezTo>
                    <a:cubicBezTo>
                      <a:pt x="4873" y="15248"/>
                      <a:pt x="5070" y="15270"/>
                      <a:pt x="5262" y="15270"/>
                    </a:cubicBezTo>
                    <a:cubicBezTo>
                      <a:pt x="5653" y="15270"/>
                      <a:pt x="6022" y="15178"/>
                      <a:pt x="6399" y="14990"/>
                    </a:cubicBezTo>
                    <a:cubicBezTo>
                      <a:pt x="6597" y="14924"/>
                      <a:pt x="6728" y="14858"/>
                      <a:pt x="6877" y="14792"/>
                    </a:cubicBezTo>
                    <a:cubicBezTo>
                      <a:pt x="7024" y="14718"/>
                      <a:pt x="7176" y="14660"/>
                      <a:pt x="7319" y="14660"/>
                    </a:cubicBezTo>
                    <a:cubicBezTo>
                      <a:pt x="7433" y="14660"/>
                      <a:pt x="7540" y="14697"/>
                      <a:pt x="7635" y="14792"/>
                    </a:cubicBezTo>
                    <a:cubicBezTo>
                      <a:pt x="7635" y="14792"/>
                      <a:pt x="7701" y="14792"/>
                      <a:pt x="7701" y="14858"/>
                    </a:cubicBezTo>
                    <a:cubicBezTo>
                      <a:pt x="7767" y="14858"/>
                      <a:pt x="7833" y="14858"/>
                      <a:pt x="7899" y="14792"/>
                    </a:cubicBezTo>
                    <a:cubicBezTo>
                      <a:pt x="7899" y="14792"/>
                      <a:pt x="7965" y="14726"/>
                      <a:pt x="7965" y="14660"/>
                    </a:cubicBezTo>
                    <a:cubicBezTo>
                      <a:pt x="8114" y="14512"/>
                      <a:pt x="8311" y="14446"/>
                      <a:pt x="8526" y="14446"/>
                    </a:cubicBezTo>
                    <a:cubicBezTo>
                      <a:pt x="8592" y="14512"/>
                      <a:pt x="8592" y="14512"/>
                      <a:pt x="8658" y="14512"/>
                    </a:cubicBezTo>
                    <a:cubicBezTo>
                      <a:pt x="8693" y="14529"/>
                      <a:pt x="8734" y="14537"/>
                      <a:pt x="8778" y="14537"/>
                    </a:cubicBezTo>
                    <a:cubicBezTo>
                      <a:pt x="8899" y="14537"/>
                      <a:pt x="9039" y="14476"/>
                      <a:pt x="9136" y="14380"/>
                    </a:cubicBezTo>
                    <a:cubicBezTo>
                      <a:pt x="9202" y="14314"/>
                      <a:pt x="9284" y="14314"/>
                      <a:pt x="9350" y="14314"/>
                    </a:cubicBezTo>
                    <a:lnTo>
                      <a:pt x="9548" y="14248"/>
                    </a:lnTo>
                    <a:lnTo>
                      <a:pt x="10587" y="13967"/>
                    </a:lnTo>
                    <a:cubicBezTo>
                      <a:pt x="10653" y="13901"/>
                      <a:pt x="10719" y="13901"/>
                      <a:pt x="10785" y="13901"/>
                    </a:cubicBezTo>
                    <a:cubicBezTo>
                      <a:pt x="10933" y="13967"/>
                      <a:pt x="10999" y="14033"/>
                      <a:pt x="11065" y="14033"/>
                    </a:cubicBezTo>
                    <a:cubicBezTo>
                      <a:pt x="11197" y="14033"/>
                      <a:pt x="11263" y="13967"/>
                      <a:pt x="11263" y="13836"/>
                    </a:cubicBezTo>
                    <a:cubicBezTo>
                      <a:pt x="11346" y="13836"/>
                      <a:pt x="11346" y="13753"/>
                      <a:pt x="11346" y="13687"/>
                    </a:cubicBezTo>
                    <a:cubicBezTo>
                      <a:pt x="11427" y="13606"/>
                      <a:pt x="11509" y="13549"/>
                      <a:pt x="11594" y="13549"/>
                    </a:cubicBezTo>
                    <a:cubicBezTo>
                      <a:pt x="11647" y="13549"/>
                      <a:pt x="11701" y="13571"/>
                      <a:pt x="11758" y="13621"/>
                    </a:cubicBezTo>
                    <a:cubicBezTo>
                      <a:pt x="11890" y="13687"/>
                      <a:pt x="11956" y="13753"/>
                      <a:pt x="12022" y="13836"/>
                    </a:cubicBezTo>
                    <a:cubicBezTo>
                      <a:pt x="12060" y="13913"/>
                      <a:pt x="12127" y="13945"/>
                      <a:pt x="12189" y="13945"/>
                    </a:cubicBezTo>
                    <a:cubicBezTo>
                      <a:pt x="12233" y="13945"/>
                      <a:pt x="12275" y="13929"/>
                      <a:pt x="12302" y="13901"/>
                    </a:cubicBezTo>
                    <a:cubicBezTo>
                      <a:pt x="12368" y="13836"/>
                      <a:pt x="12434" y="13753"/>
                      <a:pt x="12500" y="13753"/>
                    </a:cubicBezTo>
                    <a:cubicBezTo>
                      <a:pt x="12587" y="13676"/>
                      <a:pt x="12668" y="13644"/>
                      <a:pt x="12763" y="13644"/>
                    </a:cubicBezTo>
                    <a:cubicBezTo>
                      <a:pt x="12831" y="13644"/>
                      <a:pt x="12906" y="13660"/>
                      <a:pt x="12994" y="13687"/>
                    </a:cubicBezTo>
                    <a:cubicBezTo>
                      <a:pt x="13126" y="13687"/>
                      <a:pt x="13324" y="13687"/>
                      <a:pt x="13473" y="13621"/>
                    </a:cubicBezTo>
                    <a:cubicBezTo>
                      <a:pt x="14083" y="13341"/>
                      <a:pt x="14775" y="13143"/>
                      <a:pt x="15468" y="12929"/>
                    </a:cubicBezTo>
                    <a:cubicBezTo>
                      <a:pt x="15534" y="13011"/>
                      <a:pt x="15600" y="13077"/>
                      <a:pt x="15732" y="13143"/>
                    </a:cubicBezTo>
                    <a:cubicBezTo>
                      <a:pt x="15798" y="13143"/>
                      <a:pt x="15880" y="13143"/>
                      <a:pt x="15880" y="13077"/>
                    </a:cubicBezTo>
                    <a:cubicBezTo>
                      <a:pt x="16012" y="13011"/>
                      <a:pt x="16078" y="12929"/>
                      <a:pt x="16210" y="12929"/>
                    </a:cubicBezTo>
                    <a:cubicBezTo>
                      <a:pt x="16424" y="12929"/>
                      <a:pt x="16490" y="12797"/>
                      <a:pt x="16490" y="12599"/>
                    </a:cubicBezTo>
                    <a:cubicBezTo>
                      <a:pt x="16544" y="12477"/>
                      <a:pt x="16653" y="12367"/>
                      <a:pt x="16800" y="12367"/>
                    </a:cubicBezTo>
                    <a:cubicBezTo>
                      <a:pt x="16832" y="12367"/>
                      <a:pt x="16867" y="12372"/>
                      <a:pt x="16902" y="12384"/>
                    </a:cubicBezTo>
                    <a:cubicBezTo>
                      <a:pt x="17117" y="12384"/>
                      <a:pt x="17315" y="12318"/>
                      <a:pt x="17447" y="12253"/>
                    </a:cubicBezTo>
                    <a:cubicBezTo>
                      <a:pt x="17529" y="12253"/>
                      <a:pt x="17595" y="12187"/>
                      <a:pt x="17595" y="12104"/>
                    </a:cubicBezTo>
                    <a:cubicBezTo>
                      <a:pt x="17661" y="11972"/>
                      <a:pt x="17727" y="11972"/>
                      <a:pt x="17859" y="11906"/>
                    </a:cubicBezTo>
                    <a:cubicBezTo>
                      <a:pt x="17941" y="11906"/>
                      <a:pt x="18073" y="11840"/>
                      <a:pt x="18139" y="11774"/>
                    </a:cubicBezTo>
                    <a:cubicBezTo>
                      <a:pt x="18236" y="11665"/>
                      <a:pt x="18343" y="11600"/>
                      <a:pt x="18445" y="11600"/>
                    </a:cubicBezTo>
                    <a:cubicBezTo>
                      <a:pt x="18481" y="11600"/>
                      <a:pt x="18517" y="11609"/>
                      <a:pt x="18551" y="11626"/>
                    </a:cubicBezTo>
                    <a:cubicBezTo>
                      <a:pt x="18617" y="11626"/>
                      <a:pt x="18683" y="11626"/>
                      <a:pt x="18766" y="11692"/>
                    </a:cubicBezTo>
                    <a:cubicBezTo>
                      <a:pt x="18832" y="11692"/>
                      <a:pt x="18898" y="11692"/>
                      <a:pt x="18964" y="11560"/>
                    </a:cubicBezTo>
                    <a:cubicBezTo>
                      <a:pt x="19178" y="11428"/>
                      <a:pt x="19376" y="11280"/>
                      <a:pt x="19656" y="11214"/>
                    </a:cubicBezTo>
                    <a:cubicBezTo>
                      <a:pt x="19788" y="11214"/>
                      <a:pt x="19920" y="11148"/>
                      <a:pt x="20068" y="11082"/>
                    </a:cubicBezTo>
                    <a:cubicBezTo>
                      <a:pt x="20481" y="10950"/>
                      <a:pt x="20959" y="10735"/>
                      <a:pt x="21437" y="10538"/>
                    </a:cubicBezTo>
                    <a:cubicBezTo>
                      <a:pt x="21717" y="10455"/>
                      <a:pt x="21981" y="10455"/>
                      <a:pt x="22262" y="10455"/>
                    </a:cubicBezTo>
                    <a:cubicBezTo>
                      <a:pt x="22542" y="10455"/>
                      <a:pt x="22888" y="10604"/>
                      <a:pt x="23086" y="10801"/>
                    </a:cubicBezTo>
                    <a:cubicBezTo>
                      <a:pt x="23218" y="10950"/>
                      <a:pt x="23300" y="11082"/>
                      <a:pt x="23218" y="11214"/>
                    </a:cubicBezTo>
                    <a:cubicBezTo>
                      <a:pt x="23086" y="11560"/>
                      <a:pt x="23020" y="11906"/>
                      <a:pt x="22888" y="12187"/>
                    </a:cubicBezTo>
                    <a:cubicBezTo>
                      <a:pt x="22674" y="12599"/>
                      <a:pt x="22542" y="13011"/>
                      <a:pt x="22394" y="13423"/>
                    </a:cubicBezTo>
                    <a:cubicBezTo>
                      <a:pt x="22328" y="13621"/>
                      <a:pt x="22262" y="13753"/>
                      <a:pt x="22130" y="13967"/>
                    </a:cubicBezTo>
                    <a:cubicBezTo>
                      <a:pt x="21849" y="14380"/>
                      <a:pt x="21569" y="14858"/>
                      <a:pt x="21305" y="15270"/>
                    </a:cubicBezTo>
                    <a:cubicBezTo>
                      <a:pt x="20679" y="16161"/>
                      <a:pt x="20068" y="17133"/>
                      <a:pt x="19508" y="18090"/>
                    </a:cubicBezTo>
                    <a:cubicBezTo>
                      <a:pt x="19244" y="18502"/>
                      <a:pt x="19030" y="18914"/>
                      <a:pt x="18832" y="19327"/>
                    </a:cubicBezTo>
                    <a:cubicBezTo>
                      <a:pt x="18766" y="19607"/>
                      <a:pt x="18617" y="19871"/>
                      <a:pt x="18420" y="20151"/>
                    </a:cubicBezTo>
                    <a:cubicBezTo>
                      <a:pt x="18420" y="20151"/>
                      <a:pt x="18420" y="20217"/>
                      <a:pt x="18354" y="20283"/>
                    </a:cubicBezTo>
                    <a:cubicBezTo>
                      <a:pt x="18271" y="20695"/>
                      <a:pt x="18073" y="20976"/>
                      <a:pt x="17859" y="21322"/>
                    </a:cubicBezTo>
                    <a:cubicBezTo>
                      <a:pt x="17793" y="21454"/>
                      <a:pt x="17661" y="21586"/>
                      <a:pt x="17661" y="21734"/>
                    </a:cubicBezTo>
                    <a:cubicBezTo>
                      <a:pt x="17661" y="21800"/>
                      <a:pt x="17595" y="21866"/>
                      <a:pt x="17595" y="21866"/>
                    </a:cubicBezTo>
                    <a:cubicBezTo>
                      <a:pt x="17447" y="21866"/>
                      <a:pt x="17447" y="21932"/>
                      <a:pt x="17447" y="21998"/>
                    </a:cubicBezTo>
                    <a:cubicBezTo>
                      <a:pt x="17315" y="22212"/>
                      <a:pt x="17183" y="22344"/>
                      <a:pt x="17034" y="22559"/>
                    </a:cubicBezTo>
                    <a:cubicBezTo>
                      <a:pt x="16837" y="22756"/>
                      <a:pt x="16622" y="23037"/>
                      <a:pt x="16490" y="23383"/>
                    </a:cubicBezTo>
                    <a:cubicBezTo>
                      <a:pt x="16490" y="23449"/>
                      <a:pt x="16424" y="23581"/>
                      <a:pt x="16358" y="23647"/>
                    </a:cubicBezTo>
                    <a:cubicBezTo>
                      <a:pt x="16210" y="23795"/>
                      <a:pt x="16144" y="23927"/>
                      <a:pt x="16012" y="24059"/>
                    </a:cubicBezTo>
                    <a:cubicBezTo>
                      <a:pt x="15946" y="24207"/>
                      <a:pt x="15880" y="24405"/>
                      <a:pt x="16012" y="24554"/>
                    </a:cubicBezTo>
                    <a:cubicBezTo>
                      <a:pt x="16078" y="24686"/>
                      <a:pt x="16144" y="24818"/>
                      <a:pt x="16210" y="24884"/>
                    </a:cubicBezTo>
                    <a:lnTo>
                      <a:pt x="16210" y="24752"/>
                    </a:lnTo>
                    <a:cubicBezTo>
                      <a:pt x="16210" y="24554"/>
                      <a:pt x="16358" y="24405"/>
                      <a:pt x="16490" y="24405"/>
                    </a:cubicBezTo>
                    <a:cubicBezTo>
                      <a:pt x="16523" y="24389"/>
                      <a:pt x="16560" y="24381"/>
                      <a:pt x="16599" y="24381"/>
                    </a:cubicBezTo>
                    <a:cubicBezTo>
                      <a:pt x="16719" y="24381"/>
                      <a:pt x="16853" y="24458"/>
                      <a:pt x="16902" y="24620"/>
                    </a:cubicBezTo>
                    <a:lnTo>
                      <a:pt x="16968" y="24686"/>
                    </a:lnTo>
                    <a:cubicBezTo>
                      <a:pt x="17034" y="24818"/>
                      <a:pt x="17183" y="24884"/>
                      <a:pt x="17315" y="24884"/>
                    </a:cubicBezTo>
                    <a:cubicBezTo>
                      <a:pt x="17447" y="24884"/>
                      <a:pt x="17595" y="24884"/>
                      <a:pt x="17727" y="24966"/>
                    </a:cubicBezTo>
                    <a:cubicBezTo>
                      <a:pt x="17793" y="24966"/>
                      <a:pt x="17859" y="24884"/>
                      <a:pt x="17859" y="24818"/>
                    </a:cubicBezTo>
                    <a:cubicBezTo>
                      <a:pt x="17941" y="24752"/>
                      <a:pt x="17941" y="24686"/>
                      <a:pt x="17941" y="24554"/>
                    </a:cubicBezTo>
                    <a:cubicBezTo>
                      <a:pt x="17941" y="24471"/>
                      <a:pt x="18007" y="24405"/>
                      <a:pt x="18073" y="24339"/>
                    </a:cubicBezTo>
                    <a:cubicBezTo>
                      <a:pt x="18139" y="24273"/>
                      <a:pt x="18205" y="24273"/>
                      <a:pt x="18205" y="24273"/>
                    </a:cubicBezTo>
                    <a:cubicBezTo>
                      <a:pt x="18485" y="24554"/>
                      <a:pt x="18766" y="24554"/>
                      <a:pt x="19030" y="24620"/>
                    </a:cubicBezTo>
                    <a:cubicBezTo>
                      <a:pt x="19178" y="24620"/>
                      <a:pt x="19244" y="24686"/>
                      <a:pt x="19376" y="24752"/>
                    </a:cubicBezTo>
                    <a:cubicBezTo>
                      <a:pt x="19590" y="24818"/>
                      <a:pt x="19854" y="24966"/>
                      <a:pt x="20068" y="25098"/>
                    </a:cubicBezTo>
                    <a:cubicBezTo>
                      <a:pt x="20415" y="25296"/>
                      <a:pt x="20745" y="25510"/>
                      <a:pt x="21157" y="25510"/>
                    </a:cubicBezTo>
                    <a:cubicBezTo>
                      <a:pt x="21371" y="25576"/>
                      <a:pt x="21503" y="25642"/>
                      <a:pt x="21651" y="25790"/>
                    </a:cubicBezTo>
                    <a:lnTo>
                      <a:pt x="21849" y="25988"/>
                    </a:lnTo>
                    <a:lnTo>
                      <a:pt x="23564" y="26335"/>
                    </a:lnTo>
                    <a:cubicBezTo>
                      <a:pt x="23713" y="26335"/>
                      <a:pt x="23845" y="26269"/>
                      <a:pt x="23911" y="26120"/>
                    </a:cubicBezTo>
                    <a:cubicBezTo>
                      <a:pt x="23957" y="26074"/>
                      <a:pt x="24045" y="26027"/>
                      <a:pt x="24116" y="26027"/>
                    </a:cubicBezTo>
                    <a:cubicBezTo>
                      <a:pt x="24145" y="26027"/>
                      <a:pt x="24172" y="26035"/>
                      <a:pt x="24191" y="26054"/>
                    </a:cubicBezTo>
                    <a:lnTo>
                      <a:pt x="24455" y="26054"/>
                    </a:lnTo>
                    <a:cubicBezTo>
                      <a:pt x="24580" y="25977"/>
                      <a:pt x="24728" y="25945"/>
                      <a:pt x="24869" y="25945"/>
                    </a:cubicBezTo>
                    <a:cubicBezTo>
                      <a:pt x="24969" y="25945"/>
                      <a:pt x="25065" y="25961"/>
                      <a:pt x="25147" y="25988"/>
                    </a:cubicBezTo>
                    <a:cubicBezTo>
                      <a:pt x="25560" y="26054"/>
                      <a:pt x="25906" y="26269"/>
                      <a:pt x="26252" y="26467"/>
                    </a:cubicBezTo>
                    <a:cubicBezTo>
                      <a:pt x="26450" y="26533"/>
                      <a:pt x="26598" y="26681"/>
                      <a:pt x="26796" y="26747"/>
                    </a:cubicBezTo>
                    <a:cubicBezTo>
                      <a:pt x="26890" y="26794"/>
                      <a:pt x="26991" y="26840"/>
                      <a:pt x="27112" y="26840"/>
                    </a:cubicBezTo>
                    <a:cubicBezTo>
                      <a:pt x="27163" y="26840"/>
                      <a:pt x="27216" y="26832"/>
                      <a:pt x="27274" y="26813"/>
                    </a:cubicBezTo>
                    <a:cubicBezTo>
                      <a:pt x="27621" y="26747"/>
                      <a:pt x="27967" y="26681"/>
                      <a:pt x="28313" y="26681"/>
                    </a:cubicBezTo>
                    <a:cubicBezTo>
                      <a:pt x="28577" y="26681"/>
                      <a:pt x="28791" y="26615"/>
                      <a:pt x="28989" y="26401"/>
                    </a:cubicBezTo>
                    <a:cubicBezTo>
                      <a:pt x="29024" y="26345"/>
                      <a:pt x="29068" y="26324"/>
                      <a:pt x="29112" y="26324"/>
                    </a:cubicBezTo>
                    <a:cubicBezTo>
                      <a:pt x="29172" y="26324"/>
                      <a:pt x="29232" y="26363"/>
                      <a:pt x="29270" y="26401"/>
                    </a:cubicBezTo>
                    <a:cubicBezTo>
                      <a:pt x="29484" y="26747"/>
                      <a:pt x="29748" y="26879"/>
                      <a:pt x="30094" y="27027"/>
                    </a:cubicBezTo>
                    <a:cubicBezTo>
                      <a:pt x="30160" y="27093"/>
                      <a:pt x="30309" y="27093"/>
                      <a:pt x="30374" y="27093"/>
                    </a:cubicBezTo>
                    <a:lnTo>
                      <a:pt x="30787" y="27093"/>
                    </a:lnTo>
                    <a:cubicBezTo>
                      <a:pt x="31133" y="27093"/>
                      <a:pt x="31463" y="27093"/>
                      <a:pt x="31743" y="27159"/>
                    </a:cubicBezTo>
                    <a:cubicBezTo>
                      <a:pt x="31782" y="27178"/>
                      <a:pt x="31822" y="27186"/>
                      <a:pt x="31862" y="27186"/>
                    </a:cubicBezTo>
                    <a:cubicBezTo>
                      <a:pt x="31961" y="27186"/>
                      <a:pt x="32062" y="27140"/>
                      <a:pt x="32155" y="27093"/>
                    </a:cubicBezTo>
                    <a:cubicBezTo>
                      <a:pt x="32221" y="27093"/>
                      <a:pt x="32370" y="27027"/>
                      <a:pt x="32436" y="27027"/>
                    </a:cubicBezTo>
                    <a:cubicBezTo>
                      <a:pt x="32494" y="27038"/>
                      <a:pt x="32552" y="27043"/>
                      <a:pt x="32610" y="27043"/>
                    </a:cubicBezTo>
                    <a:cubicBezTo>
                      <a:pt x="32894" y="27043"/>
                      <a:pt x="33170" y="26922"/>
                      <a:pt x="33458" y="26813"/>
                    </a:cubicBezTo>
                    <a:cubicBezTo>
                      <a:pt x="33738" y="26747"/>
                      <a:pt x="34019" y="26681"/>
                      <a:pt x="34348" y="26681"/>
                    </a:cubicBezTo>
                    <a:lnTo>
                      <a:pt x="35107" y="26681"/>
                    </a:lnTo>
                    <a:cubicBezTo>
                      <a:pt x="35321" y="26681"/>
                      <a:pt x="35453" y="26615"/>
                      <a:pt x="35585" y="26533"/>
                    </a:cubicBezTo>
                    <a:cubicBezTo>
                      <a:pt x="35690" y="26486"/>
                      <a:pt x="35787" y="26439"/>
                      <a:pt x="35881" y="26439"/>
                    </a:cubicBezTo>
                    <a:cubicBezTo>
                      <a:pt x="35920" y="26439"/>
                      <a:pt x="35959" y="26447"/>
                      <a:pt x="35997" y="26467"/>
                    </a:cubicBezTo>
                    <a:lnTo>
                      <a:pt x="36080" y="26467"/>
                    </a:lnTo>
                    <a:lnTo>
                      <a:pt x="36822" y="25988"/>
                    </a:lnTo>
                    <a:lnTo>
                      <a:pt x="36822" y="25708"/>
                    </a:lnTo>
                    <a:cubicBezTo>
                      <a:pt x="36822" y="25576"/>
                      <a:pt x="36904" y="25510"/>
                      <a:pt x="37036" y="25510"/>
                    </a:cubicBezTo>
                    <a:cubicBezTo>
                      <a:pt x="37168" y="25510"/>
                      <a:pt x="37317" y="25510"/>
                      <a:pt x="37448" y="25576"/>
                    </a:cubicBezTo>
                    <a:cubicBezTo>
                      <a:pt x="37580" y="25576"/>
                      <a:pt x="37646" y="25576"/>
                      <a:pt x="37795" y="25510"/>
                    </a:cubicBezTo>
                    <a:cubicBezTo>
                      <a:pt x="38059" y="25378"/>
                      <a:pt x="38405" y="25230"/>
                      <a:pt x="38553" y="24884"/>
                    </a:cubicBezTo>
                    <a:cubicBezTo>
                      <a:pt x="38685" y="24686"/>
                      <a:pt x="38883" y="24620"/>
                      <a:pt x="39097" y="24620"/>
                    </a:cubicBezTo>
                    <a:cubicBezTo>
                      <a:pt x="39199" y="24600"/>
                      <a:pt x="39293" y="24592"/>
                      <a:pt x="39385" y="24592"/>
                    </a:cubicBezTo>
                    <a:cubicBezTo>
                      <a:pt x="39605" y="24592"/>
                      <a:pt x="39809" y="24639"/>
                      <a:pt x="40054" y="24686"/>
                    </a:cubicBezTo>
                    <a:cubicBezTo>
                      <a:pt x="40268" y="24686"/>
                      <a:pt x="40466" y="24752"/>
                      <a:pt x="40614" y="24752"/>
                    </a:cubicBezTo>
                    <a:cubicBezTo>
                      <a:pt x="40812" y="24686"/>
                      <a:pt x="40944" y="24686"/>
                      <a:pt x="41159" y="24620"/>
                    </a:cubicBezTo>
                    <a:cubicBezTo>
                      <a:pt x="41291" y="24620"/>
                      <a:pt x="41439" y="24471"/>
                      <a:pt x="41637" y="24471"/>
                    </a:cubicBezTo>
                    <a:cubicBezTo>
                      <a:pt x="42049" y="24339"/>
                      <a:pt x="42181" y="23993"/>
                      <a:pt x="42395" y="23581"/>
                    </a:cubicBezTo>
                    <a:lnTo>
                      <a:pt x="42395" y="23169"/>
                    </a:lnTo>
                    <a:lnTo>
                      <a:pt x="42395" y="23037"/>
                    </a:lnTo>
                    <a:cubicBezTo>
                      <a:pt x="42527" y="23103"/>
                      <a:pt x="42676" y="23169"/>
                      <a:pt x="42676" y="23317"/>
                    </a:cubicBezTo>
                    <a:lnTo>
                      <a:pt x="42742" y="23235"/>
                    </a:lnTo>
                    <a:lnTo>
                      <a:pt x="44325" y="21107"/>
                    </a:lnTo>
                    <a:lnTo>
                      <a:pt x="44737" y="20497"/>
                    </a:lnTo>
                    <a:cubicBezTo>
                      <a:pt x="44803" y="20085"/>
                      <a:pt x="44803" y="19739"/>
                      <a:pt x="44803" y="19327"/>
                    </a:cubicBezTo>
                    <a:lnTo>
                      <a:pt x="44654" y="19327"/>
                    </a:lnTo>
                    <a:cubicBezTo>
                      <a:pt x="44654" y="19327"/>
                      <a:pt x="44588" y="19327"/>
                      <a:pt x="44588" y="19261"/>
                    </a:cubicBezTo>
                    <a:lnTo>
                      <a:pt x="44588" y="19046"/>
                    </a:lnTo>
                    <a:lnTo>
                      <a:pt x="44588" y="18436"/>
                    </a:lnTo>
                    <a:lnTo>
                      <a:pt x="44588" y="18288"/>
                    </a:lnTo>
                    <a:cubicBezTo>
                      <a:pt x="44588" y="18024"/>
                      <a:pt x="44588" y="17678"/>
                      <a:pt x="44523" y="17397"/>
                    </a:cubicBezTo>
                    <a:lnTo>
                      <a:pt x="44523" y="16853"/>
                    </a:lnTo>
                    <a:lnTo>
                      <a:pt x="44523" y="16721"/>
                    </a:lnTo>
                    <a:lnTo>
                      <a:pt x="44523" y="16639"/>
                    </a:lnTo>
                    <a:lnTo>
                      <a:pt x="44588" y="16721"/>
                    </a:lnTo>
                    <a:cubicBezTo>
                      <a:pt x="44654" y="16721"/>
                      <a:pt x="44654" y="16787"/>
                      <a:pt x="44654" y="16853"/>
                    </a:cubicBezTo>
                    <a:cubicBezTo>
                      <a:pt x="44803" y="17331"/>
                      <a:pt x="44869" y="17875"/>
                      <a:pt x="44869" y="18436"/>
                    </a:cubicBezTo>
                    <a:cubicBezTo>
                      <a:pt x="44869" y="18568"/>
                      <a:pt x="44803" y="18700"/>
                      <a:pt x="44803" y="18848"/>
                    </a:cubicBezTo>
                    <a:cubicBezTo>
                      <a:pt x="44803" y="18914"/>
                      <a:pt x="44803" y="18914"/>
                      <a:pt x="44935" y="18980"/>
                    </a:cubicBezTo>
                    <a:cubicBezTo>
                      <a:pt x="45001" y="18980"/>
                      <a:pt x="45067" y="19046"/>
                      <a:pt x="45067" y="19112"/>
                    </a:cubicBezTo>
                    <a:cubicBezTo>
                      <a:pt x="45149" y="19261"/>
                      <a:pt x="45149" y="19393"/>
                      <a:pt x="45149" y="19524"/>
                    </a:cubicBezTo>
                    <a:cubicBezTo>
                      <a:pt x="45149" y="19524"/>
                      <a:pt x="45149" y="19607"/>
                      <a:pt x="45215" y="19607"/>
                    </a:cubicBezTo>
                    <a:lnTo>
                      <a:pt x="45281" y="19524"/>
                    </a:lnTo>
                    <a:cubicBezTo>
                      <a:pt x="45347" y="19261"/>
                      <a:pt x="45347" y="18980"/>
                      <a:pt x="45413" y="18700"/>
                    </a:cubicBezTo>
                    <a:cubicBezTo>
                      <a:pt x="45413" y="18568"/>
                      <a:pt x="45479" y="18436"/>
                      <a:pt x="45347" y="18370"/>
                    </a:cubicBezTo>
                    <a:cubicBezTo>
                      <a:pt x="45281" y="18288"/>
                      <a:pt x="45281" y="18222"/>
                      <a:pt x="45347" y="18156"/>
                    </a:cubicBezTo>
                    <a:cubicBezTo>
                      <a:pt x="45413" y="17612"/>
                      <a:pt x="45479" y="17051"/>
                      <a:pt x="45561" y="16507"/>
                    </a:cubicBezTo>
                    <a:cubicBezTo>
                      <a:pt x="45627" y="15897"/>
                      <a:pt x="45693" y="15270"/>
                      <a:pt x="45693" y="14726"/>
                    </a:cubicBezTo>
                    <a:cubicBezTo>
                      <a:pt x="45693" y="14605"/>
                      <a:pt x="45693" y="14494"/>
                      <a:pt x="45729" y="14494"/>
                    </a:cubicBezTo>
                    <a:cubicBezTo>
                      <a:pt x="45737" y="14494"/>
                      <a:pt x="45747" y="14500"/>
                      <a:pt x="45759" y="14512"/>
                    </a:cubicBezTo>
                    <a:cubicBezTo>
                      <a:pt x="45825" y="14512"/>
                      <a:pt x="45825" y="14578"/>
                      <a:pt x="45891" y="14660"/>
                    </a:cubicBezTo>
                    <a:lnTo>
                      <a:pt x="45891" y="14792"/>
                    </a:lnTo>
                    <a:cubicBezTo>
                      <a:pt x="45891" y="14924"/>
                      <a:pt x="45891" y="14990"/>
                      <a:pt x="45974" y="15138"/>
                    </a:cubicBezTo>
                    <a:cubicBezTo>
                      <a:pt x="45974" y="15160"/>
                      <a:pt x="45981" y="15168"/>
                      <a:pt x="45991" y="15168"/>
                    </a:cubicBezTo>
                    <a:cubicBezTo>
                      <a:pt x="46010" y="15168"/>
                      <a:pt x="46040" y="15138"/>
                      <a:pt x="46040" y="15138"/>
                    </a:cubicBezTo>
                    <a:lnTo>
                      <a:pt x="46040" y="15072"/>
                    </a:lnTo>
                    <a:lnTo>
                      <a:pt x="46040" y="13836"/>
                    </a:lnTo>
                    <a:cubicBezTo>
                      <a:pt x="45891" y="13621"/>
                      <a:pt x="45759" y="13423"/>
                      <a:pt x="45693" y="13143"/>
                    </a:cubicBezTo>
                    <a:cubicBezTo>
                      <a:pt x="45627" y="12929"/>
                      <a:pt x="45413" y="12797"/>
                      <a:pt x="45281" y="12731"/>
                    </a:cubicBezTo>
                    <a:cubicBezTo>
                      <a:pt x="45281" y="12450"/>
                      <a:pt x="45281" y="12253"/>
                      <a:pt x="45149" y="12038"/>
                    </a:cubicBezTo>
                    <a:cubicBezTo>
                      <a:pt x="45215" y="11840"/>
                      <a:pt x="45347" y="11626"/>
                      <a:pt x="45413" y="11428"/>
                    </a:cubicBezTo>
                    <a:cubicBezTo>
                      <a:pt x="45479" y="11148"/>
                      <a:pt x="45413" y="10867"/>
                      <a:pt x="45281" y="10604"/>
                    </a:cubicBezTo>
                    <a:cubicBezTo>
                      <a:pt x="45067" y="10389"/>
                      <a:pt x="44869" y="10125"/>
                      <a:pt x="44654" y="9845"/>
                    </a:cubicBezTo>
                    <a:cubicBezTo>
                      <a:pt x="44391" y="9565"/>
                      <a:pt x="44044" y="9218"/>
                      <a:pt x="43764" y="8889"/>
                    </a:cubicBezTo>
                    <a:cubicBezTo>
                      <a:pt x="43154" y="8196"/>
                      <a:pt x="42461" y="7503"/>
                      <a:pt x="41703" y="6893"/>
                    </a:cubicBezTo>
                    <a:lnTo>
                      <a:pt x="41291" y="6481"/>
                    </a:lnTo>
                    <a:cubicBezTo>
                      <a:pt x="40878" y="6201"/>
                      <a:pt x="40466" y="5855"/>
                      <a:pt x="40054" y="5591"/>
                    </a:cubicBezTo>
                    <a:cubicBezTo>
                      <a:pt x="39988" y="5508"/>
                      <a:pt x="39922" y="5508"/>
                      <a:pt x="39856" y="5442"/>
                    </a:cubicBezTo>
                    <a:cubicBezTo>
                      <a:pt x="39790" y="5376"/>
                      <a:pt x="39642" y="5376"/>
                      <a:pt x="39642" y="5244"/>
                    </a:cubicBezTo>
                    <a:lnTo>
                      <a:pt x="39642" y="5178"/>
                    </a:lnTo>
                    <a:cubicBezTo>
                      <a:pt x="39378" y="4964"/>
                      <a:pt x="39163" y="4684"/>
                      <a:pt x="38883" y="4486"/>
                    </a:cubicBezTo>
                    <a:cubicBezTo>
                      <a:pt x="38553" y="4206"/>
                      <a:pt x="38207" y="3942"/>
                      <a:pt x="37861" y="3727"/>
                    </a:cubicBezTo>
                    <a:cubicBezTo>
                      <a:pt x="37383" y="3447"/>
                      <a:pt x="36904" y="3183"/>
                      <a:pt x="36344" y="2969"/>
                    </a:cubicBezTo>
                    <a:cubicBezTo>
                      <a:pt x="35668" y="2705"/>
                      <a:pt x="35041" y="2425"/>
                      <a:pt x="34348" y="2210"/>
                    </a:cubicBezTo>
                    <a:cubicBezTo>
                      <a:pt x="33738" y="1946"/>
                      <a:pt x="33112" y="1732"/>
                      <a:pt x="32436" y="1534"/>
                    </a:cubicBezTo>
                    <a:cubicBezTo>
                      <a:pt x="32221" y="1468"/>
                      <a:pt x="31957" y="1386"/>
                      <a:pt x="31743" y="1320"/>
                    </a:cubicBezTo>
                    <a:cubicBezTo>
                      <a:pt x="31397" y="1254"/>
                      <a:pt x="31133" y="1122"/>
                      <a:pt x="30853" y="1056"/>
                    </a:cubicBezTo>
                    <a:cubicBezTo>
                      <a:pt x="30226" y="842"/>
                      <a:pt x="29682" y="776"/>
                      <a:pt x="29072" y="644"/>
                    </a:cubicBezTo>
                    <a:cubicBezTo>
                      <a:pt x="29072" y="603"/>
                      <a:pt x="29072" y="603"/>
                      <a:pt x="29061" y="603"/>
                    </a:cubicBezTo>
                    <a:cubicBezTo>
                      <a:pt x="29051" y="603"/>
                      <a:pt x="29031" y="603"/>
                      <a:pt x="28989" y="561"/>
                    </a:cubicBezTo>
                    <a:cubicBezTo>
                      <a:pt x="28660" y="495"/>
                      <a:pt x="28247" y="363"/>
                      <a:pt x="27901" y="363"/>
                    </a:cubicBezTo>
                    <a:cubicBezTo>
                      <a:pt x="27687" y="298"/>
                      <a:pt x="27489" y="298"/>
                      <a:pt x="27274" y="298"/>
                    </a:cubicBezTo>
                    <a:cubicBezTo>
                      <a:pt x="27143" y="298"/>
                      <a:pt x="26928" y="232"/>
                      <a:pt x="26796" y="232"/>
                    </a:cubicBezTo>
                    <a:cubicBezTo>
                      <a:pt x="26664" y="232"/>
                      <a:pt x="26598" y="149"/>
                      <a:pt x="26516" y="149"/>
                    </a:cubicBezTo>
                    <a:lnTo>
                      <a:pt x="26104" y="149"/>
                    </a:lnTo>
                    <a:cubicBezTo>
                      <a:pt x="25840" y="83"/>
                      <a:pt x="25625" y="83"/>
                      <a:pt x="25428" y="83"/>
                    </a:cubicBezTo>
                    <a:lnTo>
                      <a:pt x="25213" y="83"/>
                    </a:lnTo>
                    <a:cubicBezTo>
                      <a:pt x="25081" y="17"/>
                      <a:pt x="24949" y="17"/>
                      <a:pt x="24867" y="17"/>
                    </a:cubicBezTo>
                    <a:lnTo>
                      <a:pt x="24323" y="17"/>
                    </a:lnTo>
                    <a:cubicBezTo>
                      <a:pt x="24150" y="17"/>
                      <a:pt x="23977" y="1"/>
                      <a:pt x="23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4"/>
              <p:cNvSpPr/>
              <p:nvPr/>
            </p:nvSpPr>
            <p:spPr>
              <a:xfrm>
                <a:off x="-3159073" y="3436424"/>
                <a:ext cx="798957" cy="709718"/>
              </a:xfrm>
              <a:custGeom>
                <a:avLst/>
                <a:gdLst/>
                <a:ahLst/>
                <a:cxnLst/>
                <a:rect l="l" t="t" r="r" b="b"/>
                <a:pathLst>
                  <a:path w="20959" h="18618" extrusionOk="0">
                    <a:moveTo>
                      <a:pt x="19310" y="479"/>
                    </a:moveTo>
                    <a:cubicBezTo>
                      <a:pt x="19508" y="479"/>
                      <a:pt x="19508" y="479"/>
                      <a:pt x="19508" y="677"/>
                    </a:cubicBezTo>
                    <a:cubicBezTo>
                      <a:pt x="19508" y="891"/>
                      <a:pt x="19442" y="1089"/>
                      <a:pt x="19376" y="1304"/>
                    </a:cubicBezTo>
                    <a:lnTo>
                      <a:pt x="19376" y="1567"/>
                    </a:lnTo>
                    <a:cubicBezTo>
                      <a:pt x="19244" y="1980"/>
                      <a:pt x="19178" y="2392"/>
                      <a:pt x="19310" y="2887"/>
                    </a:cubicBezTo>
                    <a:cubicBezTo>
                      <a:pt x="19376" y="3150"/>
                      <a:pt x="19244" y="3497"/>
                      <a:pt x="19096" y="3843"/>
                    </a:cubicBezTo>
                    <a:cubicBezTo>
                      <a:pt x="19049" y="3890"/>
                      <a:pt x="19035" y="3936"/>
                      <a:pt x="19008" y="3936"/>
                    </a:cubicBezTo>
                    <a:cubicBezTo>
                      <a:pt x="18997" y="3936"/>
                      <a:pt x="18983" y="3928"/>
                      <a:pt x="18964" y="3909"/>
                    </a:cubicBezTo>
                    <a:cubicBezTo>
                      <a:pt x="18898" y="3909"/>
                      <a:pt x="18832" y="3975"/>
                      <a:pt x="18832" y="3975"/>
                    </a:cubicBezTo>
                    <a:cubicBezTo>
                      <a:pt x="18766" y="3975"/>
                      <a:pt x="18683" y="3975"/>
                      <a:pt x="18683" y="3909"/>
                    </a:cubicBezTo>
                    <a:cubicBezTo>
                      <a:pt x="18683" y="3711"/>
                      <a:pt x="18766" y="3563"/>
                      <a:pt x="18766" y="3365"/>
                    </a:cubicBezTo>
                    <a:lnTo>
                      <a:pt x="18766" y="3216"/>
                    </a:lnTo>
                    <a:cubicBezTo>
                      <a:pt x="18898" y="2887"/>
                      <a:pt x="18898" y="2540"/>
                      <a:pt x="18898" y="2194"/>
                    </a:cubicBezTo>
                    <a:cubicBezTo>
                      <a:pt x="18898" y="2128"/>
                      <a:pt x="18898" y="1980"/>
                      <a:pt x="18964" y="1914"/>
                    </a:cubicBezTo>
                    <a:cubicBezTo>
                      <a:pt x="18964" y="1914"/>
                      <a:pt x="18964" y="1848"/>
                      <a:pt x="19030" y="1782"/>
                    </a:cubicBezTo>
                    <a:cubicBezTo>
                      <a:pt x="19096" y="1369"/>
                      <a:pt x="19178" y="957"/>
                      <a:pt x="19244" y="545"/>
                    </a:cubicBezTo>
                    <a:cubicBezTo>
                      <a:pt x="19310" y="545"/>
                      <a:pt x="19310" y="479"/>
                      <a:pt x="19310" y="479"/>
                    </a:cubicBezTo>
                    <a:close/>
                    <a:moveTo>
                      <a:pt x="7553" y="5492"/>
                    </a:moveTo>
                    <a:lnTo>
                      <a:pt x="7701" y="5624"/>
                    </a:lnTo>
                    <a:lnTo>
                      <a:pt x="7701" y="5690"/>
                    </a:lnTo>
                    <a:cubicBezTo>
                      <a:pt x="7635" y="5772"/>
                      <a:pt x="7553" y="5772"/>
                      <a:pt x="7487" y="5772"/>
                    </a:cubicBezTo>
                    <a:cubicBezTo>
                      <a:pt x="7421" y="5772"/>
                      <a:pt x="7421" y="5690"/>
                      <a:pt x="7421" y="5624"/>
                    </a:cubicBezTo>
                    <a:cubicBezTo>
                      <a:pt x="7355" y="5558"/>
                      <a:pt x="7421" y="5558"/>
                      <a:pt x="7421" y="5492"/>
                    </a:cubicBezTo>
                    <a:close/>
                    <a:moveTo>
                      <a:pt x="5606" y="5605"/>
                    </a:moveTo>
                    <a:cubicBezTo>
                      <a:pt x="5640" y="5605"/>
                      <a:pt x="5640" y="5690"/>
                      <a:pt x="5640" y="5690"/>
                    </a:cubicBezTo>
                    <a:cubicBezTo>
                      <a:pt x="5706" y="5838"/>
                      <a:pt x="5706" y="5970"/>
                      <a:pt x="5772" y="6036"/>
                    </a:cubicBezTo>
                    <a:cubicBezTo>
                      <a:pt x="5772" y="6102"/>
                      <a:pt x="5706" y="6184"/>
                      <a:pt x="5640" y="6184"/>
                    </a:cubicBezTo>
                    <a:cubicBezTo>
                      <a:pt x="5621" y="6203"/>
                      <a:pt x="5601" y="6211"/>
                      <a:pt x="5582" y="6211"/>
                    </a:cubicBezTo>
                    <a:cubicBezTo>
                      <a:pt x="5534" y="6211"/>
                      <a:pt x="5492" y="6161"/>
                      <a:pt x="5492" y="6102"/>
                    </a:cubicBezTo>
                    <a:cubicBezTo>
                      <a:pt x="5426" y="6036"/>
                      <a:pt x="5426" y="5904"/>
                      <a:pt x="5426" y="5838"/>
                    </a:cubicBezTo>
                    <a:lnTo>
                      <a:pt x="5426" y="5772"/>
                    </a:lnTo>
                    <a:cubicBezTo>
                      <a:pt x="5426" y="5690"/>
                      <a:pt x="5492" y="5624"/>
                      <a:pt x="5574" y="5624"/>
                    </a:cubicBezTo>
                    <a:cubicBezTo>
                      <a:pt x="5587" y="5611"/>
                      <a:pt x="5598" y="5605"/>
                      <a:pt x="5606" y="5605"/>
                    </a:cubicBezTo>
                    <a:close/>
                    <a:moveTo>
                      <a:pt x="3843" y="5492"/>
                    </a:moveTo>
                    <a:cubicBezTo>
                      <a:pt x="3991" y="5492"/>
                      <a:pt x="4057" y="5492"/>
                      <a:pt x="4057" y="5624"/>
                    </a:cubicBezTo>
                    <a:cubicBezTo>
                      <a:pt x="4123" y="5772"/>
                      <a:pt x="4123" y="5904"/>
                      <a:pt x="4123" y="6036"/>
                    </a:cubicBezTo>
                    <a:cubicBezTo>
                      <a:pt x="4123" y="6102"/>
                      <a:pt x="4057" y="6184"/>
                      <a:pt x="3991" y="6250"/>
                    </a:cubicBezTo>
                    <a:cubicBezTo>
                      <a:pt x="3958" y="6283"/>
                      <a:pt x="3921" y="6300"/>
                      <a:pt x="3884" y="6300"/>
                    </a:cubicBezTo>
                    <a:cubicBezTo>
                      <a:pt x="3847" y="6300"/>
                      <a:pt x="3810" y="6283"/>
                      <a:pt x="3777" y="6250"/>
                    </a:cubicBezTo>
                    <a:lnTo>
                      <a:pt x="3711" y="6250"/>
                    </a:lnTo>
                    <a:cubicBezTo>
                      <a:pt x="3711" y="6036"/>
                      <a:pt x="3777" y="5904"/>
                      <a:pt x="3777" y="5690"/>
                    </a:cubicBezTo>
                    <a:lnTo>
                      <a:pt x="3777" y="5558"/>
                    </a:lnTo>
                    <a:lnTo>
                      <a:pt x="3843" y="5492"/>
                    </a:lnTo>
                    <a:close/>
                    <a:moveTo>
                      <a:pt x="6943" y="6316"/>
                    </a:moveTo>
                    <a:lnTo>
                      <a:pt x="7009" y="6382"/>
                    </a:lnTo>
                    <a:cubicBezTo>
                      <a:pt x="7009" y="6382"/>
                      <a:pt x="7009" y="6448"/>
                      <a:pt x="6943" y="6514"/>
                    </a:cubicBezTo>
                    <a:cubicBezTo>
                      <a:pt x="6943" y="6597"/>
                      <a:pt x="6943" y="6597"/>
                      <a:pt x="6877" y="6597"/>
                    </a:cubicBezTo>
                    <a:cubicBezTo>
                      <a:pt x="6811" y="6597"/>
                      <a:pt x="6877" y="6514"/>
                      <a:pt x="6877" y="6448"/>
                    </a:cubicBezTo>
                    <a:lnTo>
                      <a:pt x="6877" y="6316"/>
                    </a:lnTo>
                    <a:close/>
                    <a:moveTo>
                      <a:pt x="2029" y="5789"/>
                    </a:moveTo>
                    <a:cubicBezTo>
                      <a:pt x="2062" y="5789"/>
                      <a:pt x="2095" y="5805"/>
                      <a:pt x="2128" y="5838"/>
                    </a:cubicBezTo>
                    <a:cubicBezTo>
                      <a:pt x="2194" y="5838"/>
                      <a:pt x="2276" y="5904"/>
                      <a:pt x="2276" y="6036"/>
                    </a:cubicBezTo>
                    <a:cubicBezTo>
                      <a:pt x="2276" y="6102"/>
                      <a:pt x="2194" y="6102"/>
                      <a:pt x="2194" y="6184"/>
                    </a:cubicBezTo>
                    <a:cubicBezTo>
                      <a:pt x="2128" y="6250"/>
                      <a:pt x="2062" y="6316"/>
                      <a:pt x="2062" y="6382"/>
                    </a:cubicBezTo>
                    <a:lnTo>
                      <a:pt x="1716" y="6729"/>
                    </a:lnTo>
                    <a:cubicBezTo>
                      <a:pt x="1630" y="6745"/>
                      <a:pt x="1571" y="6753"/>
                      <a:pt x="1531" y="6753"/>
                    </a:cubicBezTo>
                    <a:cubicBezTo>
                      <a:pt x="1409" y="6753"/>
                      <a:pt x="1468" y="6676"/>
                      <a:pt x="1518" y="6514"/>
                    </a:cubicBezTo>
                    <a:cubicBezTo>
                      <a:pt x="1584" y="6250"/>
                      <a:pt x="1716" y="6036"/>
                      <a:pt x="1930" y="5838"/>
                    </a:cubicBezTo>
                    <a:cubicBezTo>
                      <a:pt x="1963" y="5805"/>
                      <a:pt x="1996" y="5789"/>
                      <a:pt x="2029" y="5789"/>
                    </a:cubicBezTo>
                    <a:close/>
                    <a:moveTo>
                      <a:pt x="14083" y="4535"/>
                    </a:moveTo>
                    <a:cubicBezTo>
                      <a:pt x="14149" y="4535"/>
                      <a:pt x="14149" y="4601"/>
                      <a:pt x="14149" y="4601"/>
                    </a:cubicBezTo>
                    <a:lnTo>
                      <a:pt x="14149" y="4799"/>
                    </a:lnTo>
                    <a:cubicBezTo>
                      <a:pt x="14149" y="5360"/>
                      <a:pt x="14083" y="5904"/>
                      <a:pt x="13951" y="6448"/>
                    </a:cubicBezTo>
                    <a:cubicBezTo>
                      <a:pt x="13951" y="6514"/>
                      <a:pt x="13951" y="6597"/>
                      <a:pt x="13885" y="6663"/>
                    </a:cubicBezTo>
                    <a:cubicBezTo>
                      <a:pt x="13885" y="6729"/>
                      <a:pt x="13885" y="6795"/>
                      <a:pt x="13819" y="6795"/>
                    </a:cubicBezTo>
                    <a:cubicBezTo>
                      <a:pt x="13736" y="6795"/>
                      <a:pt x="13736" y="6729"/>
                      <a:pt x="13736" y="6663"/>
                    </a:cubicBezTo>
                    <a:lnTo>
                      <a:pt x="13736" y="6448"/>
                    </a:lnTo>
                    <a:cubicBezTo>
                      <a:pt x="13819" y="5904"/>
                      <a:pt x="13885" y="5278"/>
                      <a:pt x="14017" y="4733"/>
                    </a:cubicBezTo>
                    <a:lnTo>
                      <a:pt x="14017" y="4601"/>
                    </a:lnTo>
                    <a:cubicBezTo>
                      <a:pt x="14017" y="4535"/>
                      <a:pt x="14083" y="4535"/>
                      <a:pt x="14083" y="4535"/>
                    </a:cubicBezTo>
                    <a:close/>
                    <a:moveTo>
                      <a:pt x="11032" y="7652"/>
                    </a:moveTo>
                    <a:lnTo>
                      <a:pt x="10999" y="7685"/>
                    </a:lnTo>
                    <a:cubicBezTo>
                      <a:pt x="10999" y="7652"/>
                      <a:pt x="11016" y="7652"/>
                      <a:pt x="11032" y="7652"/>
                    </a:cubicBezTo>
                    <a:close/>
                    <a:moveTo>
                      <a:pt x="6118" y="7075"/>
                    </a:moveTo>
                    <a:lnTo>
                      <a:pt x="6184" y="7141"/>
                    </a:lnTo>
                    <a:lnTo>
                      <a:pt x="6184" y="7273"/>
                    </a:lnTo>
                    <a:cubicBezTo>
                      <a:pt x="6052" y="7899"/>
                      <a:pt x="5986" y="8509"/>
                      <a:pt x="5772" y="9136"/>
                    </a:cubicBezTo>
                    <a:cubicBezTo>
                      <a:pt x="5772" y="9202"/>
                      <a:pt x="5706" y="9334"/>
                      <a:pt x="5640" y="9400"/>
                    </a:cubicBezTo>
                    <a:cubicBezTo>
                      <a:pt x="5640" y="9482"/>
                      <a:pt x="5640" y="9482"/>
                      <a:pt x="5574" y="9482"/>
                    </a:cubicBezTo>
                    <a:lnTo>
                      <a:pt x="5574" y="9400"/>
                    </a:lnTo>
                    <a:lnTo>
                      <a:pt x="5574" y="9334"/>
                    </a:lnTo>
                    <a:cubicBezTo>
                      <a:pt x="5574" y="9070"/>
                      <a:pt x="5574" y="8724"/>
                      <a:pt x="5640" y="8444"/>
                    </a:cubicBezTo>
                    <a:cubicBezTo>
                      <a:pt x="5706" y="8097"/>
                      <a:pt x="5772" y="7833"/>
                      <a:pt x="5838" y="7553"/>
                    </a:cubicBezTo>
                    <a:cubicBezTo>
                      <a:pt x="5904" y="7487"/>
                      <a:pt x="5904" y="7339"/>
                      <a:pt x="5904" y="7273"/>
                    </a:cubicBezTo>
                    <a:cubicBezTo>
                      <a:pt x="5904" y="7207"/>
                      <a:pt x="5904" y="7141"/>
                      <a:pt x="5986" y="7141"/>
                    </a:cubicBezTo>
                    <a:cubicBezTo>
                      <a:pt x="5986" y="7075"/>
                      <a:pt x="6052" y="7075"/>
                      <a:pt x="6118" y="7075"/>
                    </a:cubicBezTo>
                    <a:close/>
                    <a:moveTo>
                      <a:pt x="10241" y="5212"/>
                    </a:moveTo>
                    <a:cubicBezTo>
                      <a:pt x="10521" y="5212"/>
                      <a:pt x="10521" y="5212"/>
                      <a:pt x="10521" y="5426"/>
                    </a:cubicBezTo>
                    <a:cubicBezTo>
                      <a:pt x="10521" y="5624"/>
                      <a:pt x="10439" y="5838"/>
                      <a:pt x="10439" y="6036"/>
                    </a:cubicBezTo>
                    <a:cubicBezTo>
                      <a:pt x="10307" y="6861"/>
                      <a:pt x="10241" y="7685"/>
                      <a:pt x="10109" y="8509"/>
                    </a:cubicBezTo>
                    <a:cubicBezTo>
                      <a:pt x="10026" y="8922"/>
                      <a:pt x="9960" y="9268"/>
                      <a:pt x="9894" y="9614"/>
                    </a:cubicBezTo>
                    <a:cubicBezTo>
                      <a:pt x="9828" y="9680"/>
                      <a:pt x="9828" y="9746"/>
                      <a:pt x="9828" y="9812"/>
                    </a:cubicBezTo>
                    <a:cubicBezTo>
                      <a:pt x="9697" y="9812"/>
                      <a:pt x="9614" y="9746"/>
                      <a:pt x="9614" y="9680"/>
                    </a:cubicBezTo>
                    <a:lnTo>
                      <a:pt x="9614" y="9202"/>
                    </a:lnTo>
                    <a:cubicBezTo>
                      <a:pt x="9762" y="8312"/>
                      <a:pt x="9894" y="7421"/>
                      <a:pt x="9960" y="6514"/>
                    </a:cubicBezTo>
                    <a:cubicBezTo>
                      <a:pt x="10026" y="6316"/>
                      <a:pt x="10026" y="6036"/>
                      <a:pt x="10026" y="5772"/>
                    </a:cubicBezTo>
                    <a:lnTo>
                      <a:pt x="10109" y="5772"/>
                    </a:lnTo>
                    <a:lnTo>
                      <a:pt x="10109" y="5558"/>
                    </a:lnTo>
                    <a:cubicBezTo>
                      <a:pt x="10175" y="5426"/>
                      <a:pt x="10175" y="5278"/>
                      <a:pt x="10241" y="5212"/>
                    </a:cubicBezTo>
                    <a:close/>
                    <a:moveTo>
                      <a:pt x="10999" y="7701"/>
                    </a:moveTo>
                    <a:lnTo>
                      <a:pt x="10999" y="7701"/>
                    </a:lnTo>
                    <a:cubicBezTo>
                      <a:pt x="10997" y="8108"/>
                      <a:pt x="10933" y="8516"/>
                      <a:pt x="10933" y="8988"/>
                    </a:cubicBezTo>
                    <a:cubicBezTo>
                      <a:pt x="10851" y="9202"/>
                      <a:pt x="10851" y="9482"/>
                      <a:pt x="10851" y="9680"/>
                    </a:cubicBezTo>
                    <a:cubicBezTo>
                      <a:pt x="10851" y="9961"/>
                      <a:pt x="10719" y="10224"/>
                      <a:pt x="10653" y="10439"/>
                    </a:cubicBezTo>
                    <a:lnTo>
                      <a:pt x="10653" y="10637"/>
                    </a:lnTo>
                    <a:cubicBezTo>
                      <a:pt x="10587" y="10637"/>
                      <a:pt x="10587" y="10571"/>
                      <a:pt x="10587" y="10571"/>
                    </a:cubicBezTo>
                    <a:cubicBezTo>
                      <a:pt x="10653" y="9895"/>
                      <a:pt x="10653" y="9202"/>
                      <a:pt x="10785" y="8575"/>
                    </a:cubicBezTo>
                    <a:cubicBezTo>
                      <a:pt x="10851" y="8378"/>
                      <a:pt x="10933" y="8163"/>
                      <a:pt x="10933" y="7899"/>
                    </a:cubicBezTo>
                    <a:cubicBezTo>
                      <a:pt x="10994" y="7839"/>
                      <a:pt x="10999" y="7764"/>
                      <a:pt x="10999" y="7701"/>
                    </a:cubicBezTo>
                    <a:close/>
                    <a:moveTo>
                      <a:pt x="15056" y="10983"/>
                    </a:moveTo>
                    <a:cubicBezTo>
                      <a:pt x="14973" y="10983"/>
                      <a:pt x="14973" y="10983"/>
                      <a:pt x="14973" y="11049"/>
                    </a:cubicBezTo>
                    <a:lnTo>
                      <a:pt x="15056" y="10983"/>
                    </a:lnTo>
                    <a:close/>
                    <a:moveTo>
                      <a:pt x="12846" y="12220"/>
                    </a:moveTo>
                    <a:cubicBezTo>
                      <a:pt x="12994" y="12368"/>
                      <a:pt x="12846" y="12500"/>
                      <a:pt x="12780" y="12566"/>
                    </a:cubicBezTo>
                    <a:cubicBezTo>
                      <a:pt x="12714" y="12566"/>
                      <a:pt x="12714" y="12566"/>
                      <a:pt x="12714" y="12500"/>
                    </a:cubicBezTo>
                    <a:cubicBezTo>
                      <a:pt x="12714" y="12434"/>
                      <a:pt x="12714" y="12286"/>
                      <a:pt x="12846" y="12220"/>
                    </a:cubicBezTo>
                    <a:close/>
                    <a:moveTo>
                      <a:pt x="3233" y="10439"/>
                    </a:moveTo>
                    <a:lnTo>
                      <a:pt x="3233" y="10785"/>
                    </a:lnTo>
                    <a:cubicBezTo>
                      <a:pt x="3167" y="11329"/>
                      <a:pt x="3101" y="11956"/>
                      <a:pt x="3018" y="12500"/>
                    </a:cubicBezTo>
                    <a:cubicBezTo>
                      <a:pt x="2952" y="12780"/>
                      <a:pt x="2886" y="12978"/>
                      <a:pt x="2952" y="13193"/>
                    </a:cubicBezTo>
                    <a:cubicBezTo>
                      <a:pt x="2952" y="13258"/>
                      <a:pt x="2886" y="13258"/>
                      <a:pt x="2820" y="13324"/>
                    </a:cubicBezTo>
                    <a:cubicBezTo>
                      <a:pt x="2754" y="13324"/>
                      <a:pt x="2688" y="13258"/>
                      <a:pt x="2688" y="13193"/>
                    </a:cubicBezTo>
                    <a:cubicBezTo>
                      <a:pt x="2606" y="13044"/>
                      <a:pt x="2606" y="12912"/>
                      <a:pt x="2688" y="12780"/>
                    </a:cubicBezTo>
                    <a:cubicBezTo>
                      <a:pt x="2688" y="12566"/>
                      <a:pt x="2688" y="12368"/>
                      <a:pt x="2754" y="12220"/>
                    </a:cubicBezTo>
                    <a:cubicBezTo>
                      <a:pt x="2820" y="11675"/>
                      <a:pt x="2886" y="11197"/>
                      <a:pt x="3018" y="10637"/>
                    </a:cubicBezTo>
                    <a:lnTo>
                      <a:pt x="3018" y="10505"/>
                    </a:lnTo>
                    <a:cubicBezTo>
                      <a:pt x="3101" y="10439"/>
                      <a:pt x="3101" y="10439"/>
                      <a:pt x="3233" y="10439"/>
                    </a:cubicBezTo>
                    <a:close/>
                    <a:moveTo>
                      <a:pt x="12515" y="9241"/>
                    </a:moveTo>
                    <a:cubicBezTo>
                      <a:pt x="12535" y="9241"/>
                      <a:pt x="12558" y="9249"/>
                      <a:pt x="12582" y="9268"/>
                    </a:cubicBezTo>
                    <a:cubicBezTo>
                      <a:pt x="12582" y="9548"/>
                      <a:pt x="12500" y="9895"/>
                      <a:pt x="12500" y="10224"/>
                    </a:cubicBezTo>
                    <a:cubicBezTo>
                      <a:pt x="12368" y="11197"/>
                      <a:pt x="12170" y="12220"/>
                      <a:pt x="12022" y="13193"/>
                    </a:cubicBezTo>
                    <a:lnTo>
                      <a:pt x="12022" y="13522"/>
                    </a:lnTo>
                    <a:cubicBezTo>
                      <a:pt x="11956" y="13605"/>
                      <a:pt x="11956" y="13671"/>
                      <a:pt x="11956" y="13737"/>
                    </a:cubicBezTo>
                    <a:cubicBezTo>
                      <a:pt x="11956" y="13803"/>
                      <a:pt x="11890" y="13869"/>
                      <a:pt x="11890" y="13869"/>
                    </a:cubicBezTo>
                    <a:cubicBezTo>
                      <a:pt x="11824" y="13803"/>
                      <a:pt x="11824" y="13737"/>
                      <a:pt x="11824" y="13671"/>
                    </a:cubicBezTo>
                    <a:cubicBezTo>
                      <a:pt x="11824" y="13605"/>
                      <a:pt x="11824" y="13456"/>
                      <a:pt x="11890" y="13390"/>
                    </a:cubicBezTo>
                    <a:cubicBezTo>
                      <a:pt x="11956" y="12632"/>
                      <a:pt x="12022" y="11956"/>
                      <a:pt x="12170" y="11197"/>
                    </a:cubicBezTo>
                    <a:lnTo>
                      <a:pt x="12170" y="10983"/>
                    </a:lnTo>
                    <a:cubicBezTo>
                      <a:pt x="12236" y="10719"/>
                      <a:pt x="12236" y="10373"/>
                      <a:pt x="12302" y="10027"/>
                    </a:cubicBezTo>
                    <a:cubicBezTo>
                      <a:pt x="12368" y="9812"/>
                      <a:pt x="12368" y="9614"/>
                      <a:pt x="12434" y="9334"/>
                    </a:cubicBezTo>
                    <a:cubicBezTo>
                      <a:pt x="12434" y="9287"/>
                      <a:pt x="12467" y="9241"/>
                      <a:pt x="12515" y="9241"/>
                    </a:cubicBezTo>
                    <a:close/>
                    <a:moveTo>
                      <a:pt x="7421" y="9746"/>
                    </a:moveTo>
                    <a:cubicBezTo>
                      <a:pt x="7487" y="9812"/>
                      <a:pt x="7487" y="9812"/>
                      <a:pt x="7553" y="9812"/>
                    </a:cubicBezTo>
                    <a:cubicBezTo>
                      <a:pt x="7487" y="10092"/>
                      <a:pt x="7421" y="10439"/>
                      <a:pt x="7421" y="10719"/>
                    </a:cubicBezTo>
                    <a:cubicBezTo>
                      <a:pt x="7289" y="11544"/>
                      <a:pt x="7141" y="12368"/>
                      <a:pt x="7075" y="13193"/>
                    </a:cubicBezTo>
                    <a:cubicBezTo>
                      <a:pt x="7009" y="13324"/>
                      <a:pt x="7009" y="13390"/>
                      <a:pt x="7009" y="13522"/>
                    </a:cubicBezTo>
                    <a:cubicBezTo>
                      <a:pt x="7009" y="13671"/>
                      <a:pt x="7009" y="13803"/>
                      <a:pt x="7075" y="14017"/>
                    </a:cubicBezTo>
                    <a:cubicBezTo>
                      <a:pt x="7075" y="14017"/>
                      <a:pt x="7075" y="14083"/>
                      <a:pt x="7009" y="14083"/>
                    </a:cubicBezTo>
                    <a:cubicBezTo>
                      <a:pt x="7009" y="14105"/>
                      <a:pt x="7001" y="14112"/>
                      <a:pt x="6992" y="14112"/>
                    </a:cubicBezTo>
                    <a:cubicBezTo>
                      <a:pt x="6972" y="14112"/>
                      <a:pt x="6943" y="14083"/>
                      <a:pt x="6943" y="14083"/>
                    </a:cubicBezTo>
                    <a:lnTo>
                      <a:pt x="6877" y="14017"/>
                    </a:lnTo>
                    <a:cubicBezTo>
                      <a:pt x="6877" y="13605"/>
                      <a:pt x="6943" y="13324"/>
                      <a:pt x="6943" y="12978"/>
                    </a:cubicBezTo>
                    <a:cubicBezTo>
                      <a:pt x="7009" y="12434"/>
                      <a:pt x="7075" y="11873"/>
                      <a:pt x="7141" y="11329"/>
                    </a:cubicBezTo>
                    <a:cubicBezTo>
                      <a:pt x="7223" y="10851"/>
                      <a:pt x="7289" y="10373"/>
                      <a:pt x="7421" y="9961"/>
                    </a:cubicBezTo>
                    <a:lnTo>
                      <a:pt x="7421" y="9746"/>
                    </a:lnTo>
                    <a:close/>
                    <a:moveTo>
                      <a:pt x="10408" y="13093"/>
                    </a:moveTo>
                    <a:cubicBezTo>
                      <a:pt x="10417" y="13093"/>
                      <a:pt x="10427" y="13098"/>
                      <a:pt x="10439" y="13110"/>
                    </a:cubicBezTo>
                    <a:cubicBezTo>
                      <a:pt x="10587" y="13110"/>
                      <a:pt x="10587" y="13258"/>
                      <a:pt x="10587" y="13324"/>
                    </a:cubicBezTo>
                    <a:cubicBezTo>
                      <a:pt x="10587" y="13605"/>
                      <a:pt x="10587" y="13869"/>
                      <a:pt x="10439" y="14083"/>
                    </a:cubicBezTo>
                    <a:cubicBezTo>
                      <a:pt x="10439" y="14149"/>
                      <a:pt x="10439" y="14149"/>
                      <a:pt x="10373" y="14149"/>
                    </a:cubicBezTo>
                    <a:lnTo>
                      <a:pt x="10373" y="14083"/>
                    </a:lnTo>
                    <a:cubicBezTo>
                      <a:pt x="10373" y="13935"/>
                      <a:pt x="10373" y="13737"/>
                      <a:pt x="10307" y="13605"/>
                    </a:cubicBezTo>
                    <a:cubicBezTo>
                      <a:pt x="10307" y="13522"/>
                      <a:pt x="10307" y="13456"/>
                      <a:pt x="10241" y="13390"/>
                    </a:cubicBezTo>
                    <a:cubicBezTo>
                      <a:pt x="10241" y="13324"/>
                      <a:pt x="10175" y="13258"/>
                      <a:pt x="10241" y="13193"/>
                    </a:cubicBezTo>
                    <a:lnTo>
                      <a:pt x="10307" y="13193"/>
                    </a:lnTo>
                    <a:cubicBezTo>
                      <a:pt x="10361" y="13193"/>
                      <a:pt x="10370" y="13093"/>
                      <a:pt x="10408" y="13093"/>
                    </a:cubicBezTo>
                    <a:close/>
                    <a:moveTo>
                      <a:pt x="11675" y="12088"/>
                    </a:moveTo>
                    <a:cubicBezTo>
                      <a:pt x="11609" y="12368"/>
                      <a:pt x="11609" y="12698"/>
                      <a:pt x="11609" y="12978"/>
                    </a:cubicBezTo>
                    <a:cubicBezTo>
                      <a:pt x="11543" y="13193"/>
                      <a:pt x="11543" y="13324"/>
                      <a:pt x="11477" y="13522"/>
                    </a:cubicBezTo>
                    <a:cubicBezTo>
                      <a:pt x="11411" y="13803"/>
                      <a:pt x="11263" y="14083"/>
                      <a:pt x="11263" y="14429"/>
                    </a:cubicBezTo>
                    <a:lnTo>
                      <a:pt x="11263" y="14561"/>
                    </a:lnTo>
                    <a:lnTo>
                      <a:pt x="11197" y="14561"/>
                    </a:lnTo>
                    <a:cubicBezTo>
                      <a:pt x="11131" y="14215"/>
                      <a:pt x="11197" y="13803"/>
                      <a:pt x="11263" y="13456"/>
                    </a:cubicBezTo>
                    <a:cubicBezTo>
                      <a:pt x="11345" y="13456"/>
                      <a:pt x="11345" y="13390"/>
                      <a:pt x="11411" y="13324"/>
                    </a:cubicBezTo>
                    <a:cubicBezTo>
                      <a:pt x="11477" y="12912"/>
                      <a:pt x="11543" y="12500"/>
                      <a:pt x="11543" y="12088"/>
                    </a:cubicBezTo>
                    <a:close/>
                    <a:moveTo>
                      <a:pt x="9614" y="7421"/>
                    </a:moveTo>
                    <a:cubicBezTo>
                      <a:pt x="9697" y="7553"/>
                      <a:pt x="9697" y="7751"/>
                      <a:pt x="9697" y="7965"/>
                    </a:cubicBezTo>
                    <a:cubicBezTo>
                      <a:pt x="9548" y="8922"/>
                      <a:pt x="9482" y="9961"/>
                      <a:pt x="9416" y="10983"/>
                    </a:cubicBezTo>
                    <a:cubicBezTo>
                      <a:pt x="9350" y="11263"/>
                      <a:pt x="9350" y="11544"/>
                      <a:pt x="9350" y="11807"/>
                    </a:cubicBezTo>
                    <a:cubicBezTo>
                      <a:pt x="9284" y="12500"/>
                      <a:pt x="9202" y="13110"/>
                      <a:pt x="9070" y="13803"/>
                    </a:cubicBezTo>
                    <a:cubicBezTo>
                      <a:pt x="9070" y="13803"/>
                      <a:pt x="9070" y="13869"/>
                      <a:pt x="9004" y="13869"/>
                    </a:cubicBezTo>
                    <a:cubicBezTo>
                      <a:pt x="8938" y="14083"/>
                      <a:pt x="8938" y="14215"/>
                      <a:pt x="8938" y="14429"/>
                    </a:cubicBezTo>
                    <a:cubicBezTo>
                      <a:pt x="8938" y="14561"/>
                      <a:pt x="9004" y="14627"/>
                      <a:pt x="9070" y="14693"/>
                    </a:cubicBezTo>
                    <a:cubicBezTo>
                      <a:pt x="9004" y="14841"/>
                      <a:pt x="9004" y="14973"/>
                      <a:pt x="8872" y="15039"/>
                    </a:cubicBezTo>
                    <a:cubicBezTo>
                      <a:pt x="8790" y="15039"/>
                      <a:pt x="8724" y="14973"/>
                      <a:pt x="8724" y="14841"/>
                    </a:cubicBezTo>
                    <a:lnTo>
                      <a:pt x="8724" y="14429"/>
                    </a:lnTo>
                    <a:lnTo>
                      <a:pt x="8724" y="14215"/>
                    </a:lnTo>
                    <a:cubicBezTo>
                      <a:pt x="8658" y="14083"/>
                      <a:pt x="8658" y="13935"/>
                      <a:pt x="8724" y="13803"/>
                    </a:cubicBezTo>
                    <a:lnTo>
                      <a:pt x="8724" y="13110"/>
                    </a:lnTo>
                    <a:lnTo>
                      <a:pt x="8724" y="12846"/>
                    </a:lnTo>
                    <a:cubicBezTo>
                      <a:pt x="8790" y="12780"/>
                      <a:pt x="8724" y="12698"/>
                      <a:pt x="8724" y="12632"/>
                    </a:cubicBezTo>
                    <a:cubicBezTo>
                      <a:pt x="8790" y="12154"/>
                      <a:pt x="8872" y="11741"/>
                      <a:pt x="8938" y="11263"/>
                    </a:cubicBezTo>
                    <a:lnTo>
                      <a:pt x="8938" y="11131"/>
                    </a:lnTo>
                    <a:cubicBezTo>
                      <a:pt x="9136" y="10224"/>
                      <a:pt x="9202" y="9334"/>
                      <a:pt x="9284" y="8444"/>
                    </a:cubicBezTo>
                    <a:cubicBezTo>
                      <a:pt x="9284" y="8163"/>
                      <a:pt x="9350" y="7833"/>
                      <a:pt x="9350" y="7553"/>
                    </a:cubicBezTo>
                    <a:cubicBezTo>
                      <a:pt x="9350" y="7487"/>
                      <a:pt x="9416" y="7421"/>
                      <a:pt x="9482" y="7421"/>
                    </a:cubicBezTo>
                    <a:close/>
                    <a:moveTo>
                      <a:pt x="11956" y="15386"/>
                    </a:moveTo>
                    <a:cubicBezTo>
                      <a:pt x="12022" y="15386"/>
                      <a:pt x="12087" y="15452"/>
                      <a:pt x="12087" y="15584"/>
                    </a:cubicBezTo>
                    <a:cubicBezTo>
                      <a:pt x="12087" y="15732"/>
                      <a:pt x="12087" y="15930"/>
                      <a:pt x="12022" y="16078"/>
                    </a:cubicBezTo>
                    <a:cubicBezTo>
                      <a:pt x="12022" y="16276"/>
                      <a:pt x="11956" y="16408"/>
                      <a:pt x="11758" y="16408"/>
                    </a:cubicBezTo>
                    <a:cubicBezTo>
                      <a:pt x="11609" y="16408"/>
                      <a:pt x="11609" y="16490"/>
                      <a:pt x="11543" y="16622"/>
                    </a:cubicBezTo>
                    <a:cubicBezTo>
                      <a:pt x="11543" y="16688"/>
                      <a:pt x="11543" y="16820"/>
                      <a:pt x="11477" y="16969"/>
                    </a:cubicBezTo>
                    <a:cubicBezTo>
                      <a:pt x="11392" y="17096"/>
                      <a:pt x="11273" y="17169"/>
                      <a:pt x="11145" y="17169"/>
                    </a:cubicBezTo>
                    <a:cubicBezTo>
                      <a:pt x="11075" y="17169"/>
                      <a:pt x="11003" y="17147"/>
                      <a:pt x="10933" y="17101"/>
                    </a:cubicBezTo>
                    <a:cubicBezTo>
                      <a:pt x="10851" y="17035"/>
                      <a:pt x="10785" y="16969"/>
                      <a:pt x="10785" y="16903"/>
                    </a:cubicBezTo>
                    <a:cubicBezTo>
                      <a:pt x="10719" y="16820"/>
                      <a:pt x="10785" y="16754"/>
                      <a:pt x="10851" y="16688"/>
                    </a:cubicBezTo>
                    <a:lnTo>
                      <a:pt x="10933" y="16688"/>
                    </a:lnTo>
                    <a:cubicBezTo>
                      <a:pt x="11065" y="16622"/>
                      <a:pt x="11131" y="16556"/>
                      <a:pt x="11131" y="16408"/>
                    </a:cubicBezTo>
                    <a:cubicBezTo>
                      <a:pt x="11197" y="16276"/>
                      <a:pt x="11197" y="16144"/>
                      <a:pt x="11263" y="15996"/>
                    </a:cubicBezTo>
                    <a:cubicBezTo>
                      <a:pt x="11345" y="15864"/>
                      <a:pt x="11411" y="15732"/>
                      <a:pt x="11543" y="15732"/>
                    </a:cubicBezTo>
                    <a:cubicBezTo>
                      <a:pt x="11609" y="15732"/>
                      <a:pt x="11675" y="15666"/>
                      <a:pt x="11675" y="15584"/>
                    </a:cubicBezTo>
                    <a:cubicBezTo>
                      <a:pt x="11758" y="15452"/>
                      <a:pt x="11824" y="15386"/>
                      <a:pt x="11956" y="15386"/>
                    </a:cubicBezTo>
                    <a:close/>
                    <a:moveTo>
                      <a:pt x="10109" y="16342"/>
                    </a:moveTo>
                    <a:cubicBezTo>
                      <a:pt x="10241" y="16342"/>
                      <a:pt x="10241" y="16490"/>
                      <a:pt x="10241" y="16556"/>
                    </a:cubicBezTo>
                    <a:lnTo>
                      <a:pt x="10241" y="16969"/>
                    </a:lnTo>
                    <a:cubicBezTo>
                      <a:pt x="10241" y="17101"/>
                      <a:pt x="10175" y="17232"/>
                      <a:pt x="10109" y="17447"/>
                    </a:cubicBezTo>
                    <a:cubicBezTo>
                      <a:pt x="10109" y="17513"/>
                      <a:pt x="9960" y="17645"/>
                      <a:pt x="9828" y="17645"/>
                    </a:cubicBezTo>
                    <a:cubicBezTo>
                      <a:pt x="9697" y="17645"/>
                      <a:pt x="9614" y="17579"/>
                      <a:pt x="9614" y="17381"/>
                    </a:cubicBezTo>
                    <a:cubicBezTo>
                      <a:pt x="9697" y="17232"/>
                      <a:pt x="9697" y="17101"/>
                      <a:pt x="9697" y="16969"/>
                    </a:cubicBezTo>
                    <a:cubicBezTo>
                      <a:pt x="9828" y="16820"/>
                      <a:pt x="9828" y="16622"/>
                      <a:pt x="9960" y="16490"/>
                    </a:cubicBezTo>
                    <a:cubicBezTo>
                      <a:pt x="10026" y="16408"/>
                      <a:pt x="10026" y="16342"/>
                      <a:pt x="10109" y="16342"/>
                    </a:cubicBezTo>
                    <a:close/>
                    <a:moveTo>
                      <a:pt x="20332" y="1"/>
                    </a:moveTo>
                    <a:cubicBezTo>
                      <a:pt x="20002" y="67"/>
                      <a:pt x="19656" y="199"/>
                      <a:pt x="19310" y="331"/>
                    </a:cubicBezTo>
                    <a:lnTo>
                      <a:pt x="19244" y="331"/>
                    </a:lnTo>
                    <a:cubicBezTo>
                      <a:pt x="18766" y="545"/>
                      <a:pt x="18271" y="677"/>
                      <a:pt x="17793" y="825"/>
                    </a:cubicBezTo>
                    <a:cubicBezTo>
                      <a:pt x="17727" y="825"/>
                      <a:pt x="17727" y="891"/>
                      <a:pt x="17727" y="891"/>
                    </a:cubicBezTo>
                    <a:cubicBezTo>
                      <a:pt x="17661" y="1023"/>
                      <a:pt x="17661" y="1155"/>
                      <a:pt x="17595" y="1304"/>
                    </a:cubicBezTo>
                    <a:lnTo>
                      <a:pt x="17595" y="1369"/>
                    </a:lnTo>
                    <a:cubicBezTo>
                      <a:pt x="17447" y="1435"/>
                      <a:pt x="17315" y="1501"/>
                      <a:pt x="17183" y="1501"/>
                    </a:cubicBezTo>
                    <a:cubicBezTo>
                      <a:pt x="17315" y="1238"/>
                      <a:pt x="17249" y="1155"/>
                      <a:pt x="16968" y="1089"/>
                    </a:cubicBezTo>
                    <a:lnTo>
                      <a:pt x="16902" y="1089"/>
                    </a:lnTo>
                    <a:cubicBezTo>
                      <a:pt x="16836" y="1089"/>
                      <a:pt x="16705" y="1155"/>
                      <a:pt x="16705" y="1238"/>
                    </a:cubicBezTo>
                    <a:cubicBezTo>
                      <a:pt x="16622" y="1304"/>
                      <a:pt x="16622" y="1369"/>
                      <a:pt x="16622" y="1435"/>
                    </a:cubicBezTo>
                    <a:cubicBezTo>
                      <a:pt x="16556" y="1567"/>
                      <a:pt x="16490" y="1650"/>
                      <a:pt x="16358" y="1650"/>
                    </a:cubicBezTo>
                    <a:lnTo>
                      <a:pt x="16210" y="1650"/>
                    </a:lnTo>
                    <a:cubicBezTo>
                      <a:pt x="16190" y="1625"/>
                      <a:pt x="16170" y="1615"/>
                      <a:pt x="16152" y="1615"/>
                    </a:cubicBezTo>
                    <a:cubicBezTo>
                      <a:pt x="16110" y="1615"/>
                      <a:pt x="16078" y="1670"/>
                      <a:pt x="16078" y="1716"/>
                    </a:cubicBezTo>
                    <a:cubicBezTo>
                      <a:pt x="16012" y="1782"/>
                      <a:pt x="15946" y="1848"/>
                      <a:pt x="15798" y="1848"/>
                    </a:cubicBezTo>
                    <a:cubicBezTo>
                      <a:pt x="15732" y="1848"/>
                      <a:pt x="15600" y="1848"/>
                      <a:pt x="15468" y="1914"/>
                    </a:cubicBezTo>
                    <a:cubicBezTo>
                      <a:pt x="15319" y="1914"/>
                      <a:pt x="15253" y="1980"/>
                      <a:pt x="15188" y="2062"/>
                    </a:cubicBezTo>
                    <a:cubicBezTo>
                      <a:pt x="15122" y="2194"/>
                      <a:pt x="15122" y="2326"/>
                      <a:pt x="14907" y="2326"/>
                    </a:cubicBezTo>
                    <a:lnTo>
                      <a:pt x="14841" y="2392"/>
                    </a:lnTo>
                    <a:cubicBezTo>
                      <a:pt x="14841" y="2474"/>
                      <a:pt x="14841" y="2540"/>
                      <a:pt x="14775" y="2540"/>
                    </a:cubicBezTo>
                    <a:cubicBezTo>
                      <a:pt x="14643" y="2540"/>
                      <a:pt x="14561" y="2540"/>
                      <a:pt x="14429" y="2606"/>
                    </a:cubicBezTo>
                    <a:cubicBezTo>
                      <a:pt x="14223" y="2639"/>
                      <a:pt x="14033" y="2672"/>
                      <a:pt x="13844" y="2672"/>
                    </a:cubicBezTo>
                    <a:cubicBezTo>
                      <a:pt x="13654" y="2672"/>
                      <a:pt x="13464" y="2639"/>
                      <a:pt x="13258" y="2540"/>
                    </a:cubicBezTo>
                    <a:cubicBezTo>
                      <a:pt x="13214" y="2518"/>
                      <a:pt x="13170" y="2511"/>
                      <a:pt x="13128" y="2511"/>
                    </a:cubicBezTo>
                    <a:cubicBezTo>
                      <a:pt x="13044" y="2511"/>
                      <a:pt x="12967" y="2540"/>
                      <a:pt x="12912" y="2540"/>
                    </a:cubicBezTo>
                    <a:cubicBezTo>
                      <a:pt x="12780" y="2606"/>
                      <a:pt x="12714" y="2672"/>
                      <a:pt x="12648" y="2804"/>
                    </a:cubicBezTo>
                    <a:cubicBezTo>
                      <a:pt x="12648" y="2887"/>
                      <a:pt x="12582" y="2952"/>
                      <a:pt x="12500" y="2952"/>
                    </a:cubicBezTo>
                    <a:cubicBezTo>
                      <a:pt x="12434" y="2952"/>
                      <a:pt x="12368" y="2952"/>
                      <a:pt x="12302" y="2887"/>
                    </a:cubicBezTo>
                    <a:cubicBezTo>
                      <a:pt x="12236" y="2887"/>
                      <a:pt x="12170" y="2887"/>
                      <a:pt x="12087" y="2952"/>
                    </a:cubicBezTo>
                    <a:cubicBezTo>
                      <a:pt x="12022" y="3084"/>
                      <a:pt x="11956" y="3150"/>
                      <a:pt x="11890" y="3150"/>
                    </a:cubicBezTo>
                    <a:cubicBezTo>
                      <a:pt x="11675" y="3216"/>
                      <a:pt x="11411" y="3299"/>
                      <a:pt x="11197" y="3299"/>
                    </a:cubicBezTo>
                    <a:cubicBezTo>
                      <a:pt x="10999" y="3365"/>
                      <a:pt x="10851" y="3365"/>
                      <a:pt x="10719" y="3431"/>
                    </a:cubicBezTo>
                    <a:cubicBezTo>
                      <a:pt x="10593" y="3401"/>
                      <a:pt x="10471" y="3372"/>
                      <a:pt x="10356" y="3372"/>
                    </a:cubicBezTo>
                    <a:cubicBezTo>
                      <a:pt x="10212" y="3372"/>
                      <a:pt x="10079" y="3417"/>
                      <a:pt x="9960" y="3563"/>
                    </a:cubicBezTo>
                    <a:cubicBezTo>
                      <a:pt x="9762" y="3563"/>
                      <a:pt x="9548" y="3563"/>
                      <a:pt x="9350" y="3497"/>
                    </a:cubicBezTo>
                    <a:cubicBezTo>
                      <a:pt x="9263" y="3419"/>
                      <a:pt x="9182" y="3387"/>
                      <a:pt x="9103" y="3387"/>
                    </a:cubicBezTo>
                    <a:cubicBezTo>
                      <a:pt x="9047" y="3387"/>
                      <a:pt x="8993" y="3403"/>
                      <a:pt x="8938" y="3431"/>
                    </a:cubicBezTo>
                    <a:cubicBezTo>
                      <a:pt x="8872" y="3497"/>
                      <a:pt x="8790" y="3497"/>
                      <a:pt x="8790" y="3497"/>
                    </a:cubicBezTo>
                    <a:lnTo>
                      <a:pt x="8724" y="3497"/>
                    </a:lnTo>
                    <a:lnTo>
                      <a:pt x="8179" y="3843"/>
                    </a:lnTo>
                    <a:lnTo>
                      <a:pt x="8179" y="3909"/>
                    </a:lnTo>
                    <a:cubicBezTo>
                      <a:pt x="8179" y="3975"/>
                      <a:pt x="8114" y="3975"/>
                      <a:pt x="8048" y="3975"/>
                    </a:cubicBezTo>
                    <a:lnTo>
                      <a:pt x="7965" y="3909"/>
                    </a:lnTo>
                    <a:cubicBezTo>
                      <a:pt x="7899" y="3843"/>
                      <a:pt x="7899" y="3777"/>
                      <a:pt x="7833" y="3777"/>
                    </a:cubicBezTo>
                    <a:cubicBezTo>
                      <a:pt x="7767" y="3777"/>
                      <a:pt x="7701" y="3843"/>
                      <a:pt x="7635" y="3909"/>
                    </a:cubicBezTo>
                    <a:cubicBezTo>
                      <a:pt x="7530" y="3956"/>
                      <a:pt x="7434" y="4002"/>
                      <a:pt x="7310" y="4002"/>
                    </a:cubicBezTo>
                    <a:cubicBezTo>
                      <a:pt x="7259" y="4002"/>
                      <a:pt x="7203" y="3994"/>
                      <a:pt x="7141" y="3975"/>
                    </a:cubicBezTo>
                    <a:lnTo>
                      <a:pt x="7009" y="3975"/>
                    </a:lnTo>
                    <a:cubicBezTo>
                      <a:pt x="6974" y="3957"/>
                      <a:pt x="6938" y="3949"/>
                      <a:pt x="6902" y="3949"/>
                    </a:cubicBezTo>
                    <a:cubicBezTo>
                      <a:pt x="6800" y="3949"/>
                      <a:pt x="6694" y="4014"/>
                      <a:pt x="6596" y="4123"/>
                    </a:cubicBezTo>
                    <a:cubicBezTo>
                      <a:pt x="6531" y="4255"/>
                      <a:pt x="6399" y="4387"/>
                      <a:pt x="6184" y="4387"/>
                    </a:cubicBezTo>
                    <a:cubicBezTo>
                      <a:pt x="6052" y="4387"/>
                      <a:pt x="6052" y="4453"/>
                      <a:pt x="6052" y="4535"/>
                    </a:cubicBezTo>
                    <a:cubicBezTo>
                      <a:pt x="5986" y="4799"/>
                      <a:pt x="5986" y="5080"/>
                      <a:pt x="5904" y="5360"/>
                    </a:cubicBezTo>
                    <a:cubicBezTo>
                      <a:pt x="5904" y="5426"/>
                      <a:pt x="5904" y="5492"/>
                      <a:pt x="5838" y="5558"/>
                    </a:cubicBezTo>
                    <a:cubicBezTo>
                      <a:pt x="5706" y="5492"/>
                      <a:pt x="5772" y="5426"/>
                      <a:pt x="5706" y="5278"/>
                    </a:cubicBezTo>
                    <a:lnTo>
                      <a:pt x="5706" y="4948"/>
                    </a:lnTo>
                    <a:cubicBezTo>
                      <a:pt x="5706" y="4838"/>
                      <a:pt x="5706" y="4774"/>
                      <a:pt x="5653" y="4774"/>
                    </a:cubicBezTo>
                    <a:cubicBezTo>
                      <a:pt x="5634" y="4774"/>
                      <a:pt x="5609" y="4782"/>
                      <a:pt x="5574" y="4799"/>
                    </a:cubicBezTo>
                    <a:cubicBezTo>
                      <a:pt x="5228" y="4799"/>
                      <a:pt x="4882" y="4799"/>
                      <a:pt x="4469" y="4948"/>
                    </a:cubicBezTo>
                    <a:lnTo>
                      <a:pt x="2754" y="4948"/>
                    </a:lnTo>
                    <a:lnTo>
                      <a:pt x="2754" y="5146"/>
                    </a:lnTo>
                    <a:cubicBezTo>
                      <a:pt x="2820" y="5360"/>
                      <a:pt x="2754" y="5426"/>
                      <a:pt x="2540" y="5426"/>
                    </a:cubicBezTo>
                    <a:cubicBezTo>
                      <a:pt x="2408" y="5426"/>
                      <a:pt x="2342" y="5426"/>
                      <a:pt x="2276" y="5492"/>
                    </a:cubicBezTo>
                    <a:cubicBezTo>
                      <a:pt x="2128" y="5492"/>
                      <a:pt x="1996" y="5558"/>
                      <a:pt x="1996" y="5624"/>
                    </a:cubicBezTo>
                    <a:cubicBezTo>
                      <a:pt x="1930" y="5772"/>
                      <a:pt x="1782" y="5838"/>
                      <a:pt x="1716" y="5838"/>
                    </a:cubicBezTo>
                    <a:cubicBezTo>
                      <a:pt x="1680" y="5820"/>
                      <a:pt x="1645" y="5812"/>
                      <a:pt x="1612" y="5812"/>
                    </a:cubicBezTo>
                    <a:cubicBezTo>
                      <a:pt x="1522" y="5812"/>
                      <a:pt x="1452" y="5873"/>
                      <a:pt x="1452" y="5970"/>
                    </a:cubicBezTo>
                    <a:lnTo>
                      <a:pt x="1303" y="6102"/>
                    </a:lnTo>
                    <a:cubicBezTo>
                      <a:pt x="1303" y="6143"/>
                      <a:pt x="1287" y="6164"/>
                      <a:pt x="1270" y="6164"/>
                    </a:cubicBezTo>
                    <a:cubicBezTo>
                      <a:pt x="1254" y="6164"/>
                      <a:pt x="1237" y="6143"/>
                      <a:pt x="1237" y="6102"/>
                    </a:cubicBezTo>
                    <a:lnTo>
                      <a:pt x="957" y="6448"/>
                    </a:lnTo>
                    <a:cubicBezTo>
                      <a:pt x="825" y="6861"/>
                      <a:pt x="759" y="7339"/>
                      <a:pt x="693" y="7751"/>
                    </a:cubicBezTo>
                    <a:lnTo>
                      <a:pt x="627" y="7833"/>
                    </a:lnTo>
                    <a:cubicBezTo>
                      <a:pt x="545" y="7899"/>
                      <a:pt x="545" y="8031"/>
                      <a:pt x="479" y="8097"/>
                    </a:cubicBezTo>
                    <a:cubicBezTo>
                      <a:pt x="479" y="8378"/>
                      <a:pt x="413" y="8658"/>
                      <a:pt x="347" y="8856"/>
                    </a:cubicBezTo>
                    <a:cubicBezTo>
                      <a:pt x="347" y="9136"/>
                      <a:pt x="281" y="9400"/>
                      <a:pt x="281" y="9680"/>
                    </a:cubicBezTo>
                    <a:lnTo>
                      <a:pt x="281" y="9961"/>
                    </a:lnTo>
                    <a:lnTo>
                      <a:pt x="281" y="10785"/>
                    </a:lnTo>
                    <a:cubicBezTo>
                      <a:pt x="215" y="11395"/>
                      <a:pt x="215" y="12022"/>
                      <a:pt x="1" y="12566"/>
                    </a:cubicBezTo>
                    <a:cubicBezTo>
                      <a:pt x="1" y="12698"/>
                      <a:pt x="1" y="12698"/>
                      <a:pt x="67" y="12780"/>
                    </a:cubicBezTo>
                    <a:cubicBezTo>
                      <a:pt x="413" y="12912"/>
                      <a:pt x="759" y="13044"/>
                      <a:pt x="1105" y="13110"/>
                    </a:cubicBezTo>
                    <a:cubicBezTo>
                      <a:pt x="1237" y="13193"/>
                      <a:pt x="1452" y="13324"/>
                      <a:pt x="1584" y="13390"/>
                    </a:cubicBezTo>
                    <a:cubicBezTo>
                      <a:pt x="1716" y="13390"/>
                      <a:pt x="1716" y="13390"/>
                      <a:pt x="1716" y="13258"/>
                    </a:cubicBezTo>
                    <a:cubicBezTo>
                      <a:pt x="1716" y="13193"/>
                      <a:pt x="1782" y="13193"/>
                      <a:pt x="1782" y="13110"/>
                    </a:cubicBezTo>
                    <a:cubicBezTo>
                      <a:pt x="1782" y="12368"/>
                      <a:pt x="1782" y="11544"/>
                      <a:pt x="1864" y="10785"/>
                    </a:cubicBezTo>
                    <a:cubicBezTo>
                      <a:pt x="1930" y="10505"/>
                      <a:pt x="1930" y="10224"/>
                      <a:pt x="2062" y="10027"/>
                    </a:cubicBezTo>
                    <a:cubicBezTo>
                      <a:pt x="2062" y="9980"/>
                      <a:pt x="2095" y="9933"/>
                      <a:pt x="2137" y="9933"/>
                    </a:cubicBezTo>
                    <a:cubicBezTo>
                      <a:pt x="2155" y="9933"/>
                      <a:pt x="2174" y="9941"/>
                      <a:pt x="2194" y="9961"/>
                    </a:cubicBezTo>
                    <a:lnTo>
                      <a:pt x="2194" y="10092"/>
                    </a:lnTo>
                    <a:cubicBezTo>
                      <a:pt x="2276" y="10571"/>
                      <a:pt x="2276" y="11049"/>
                      <a:pt x="2276" y="11544"/>
                    </a:cubicBezTo>
                    <a:lnTo>
                      <a:pt x="2276" y="13456"/>
                    </a:lnTo>
                    <a:cubicBezTo>
                      <a:pt x="2276" y="13605"/>
                      <a:pt x="2276" y="13671"/>
                      <a:pt x="2408" y="13671"/>
                    </a:cubicBezTo>
                    <a:cubicBezTo>
                      <a:pt x="2606" y="13737"/>
                      <a:pt x="2886" y="13869"/>
                      <a:pt x="3101" y="13935"/>
                    </a:cubicBezTo>
                    <a:cubicBezTo>
                      <a:pt x="3365" y="14083"/>
                      <a:pt x="3711" y="14215"/>
                      <a:pt x="3991" y="14281"/>
                    </a:cubicBezTo>
                    <a:cubicBezTo>
                      <a:pt x="4057" y="14347"/>
                      <a:pt x="4123" y="14429"/>
                      <a:pt x="4255" y="14429"/>
                    </a:cubicBezTo>
                    <a:lnTo>
                      <a:pt x="4337" y="14429"/>
                    </a:lnTo>
                    <a:lnTo>
                      <a:pt x="4337" y="14215"/>
                    </a:lnTo>
                    <a:cubicBezTo>
                      <a:pt x="4469" y="13456"/>
                      <a:pt x="4535" y="12698"/>
                      <a:pt x="4667" y="11956"/>
                    </a:cubicBezTo>
                    <a:cubicBezTo>
                      <a:pt x="4667" y="11741"/>
                      <a:pt x="4750" y="11610"/>
                      <a:pt x="4816" y="11395"/>
                    </a:cubicBezTo>
                    <a:cubicBezTo>
                      <a:pt x="4816" y="11395"/>
                      <a:pt x="4816" y="11329"/>
                      <a:pt x="4882" y="11329"/>
                    </a:cubicBezTo>
                    <a:cubicBezTo>
                      <a:pt x="4948" y="11329"/>
                      <a:pt x="4948" y="11395"/>
                      <a:pt x="5013" y="11461"/>
                    </a:cubicBezTo>
                    <a:lnTo>
                      <a:pt x="5013" y="11544"/>
                    </a:lnTo>
                    <a:cubicBezTo>
                      <a:pt x="4948" y="11610"/>
                      <a:pt x="5013" y="11741"/>
                      <a:pt x="4948" y="11807"/>
                    </a:cubicBezTo>
                    <a:cubicBezTo>
                      <a:pt x="4948" y="11873"/>
                      <a:pt x="4948" y="11956"/>
                      <a:pt x="5013" y="12022"/>
                    </a:cubicBezTo>
                    <a:lnTo>
                      <a:pt x="5162" y="12022"/>
                    </a:lnTo>
                    <a:cubicBezTo>
                      <a:pt x="5228" y="12022"/>
                      <a:pt x="5228" y="12088"/>
                      <a:pt x="5294" y="12088"/>
                    </a:cubicBezTo>
                    <a:cubicBezTo>
                      <a:pt x="5360" y="12220"/>
                      <a:pt x="5426" y="12368"/>
                      <a:pt x="5492" y="12500"/>
                    </a:cubicBezTo>
                    <a:cubicBezTo>
                      <a:pt x="5640" y="12698"/>
                      <a:pt x="5574" y="12846"/>
                      <a:pt x="5360" y="13044"/>
                    </a:cubicBezTo>
                    <a:cubicBezTo>
                      <a:pt x="5294" y="13110"/>
                      <a:pt x="5228" y="13193"/>
                      <a:pt x="5228" y="13324"/>
                    </a:cubicBezTo>
                    <a:cubicBezTo>
                      <a:pt x="5162" y="13390"/>
                      <a:pt x="5228" y="13522"/>
                      <a:pt x="5162" y="13522"/>
                    </a:cubicBezTo>
                    <a:cubicBezTo>
                      <a:pt x="5079" y="13522"/>
                      <a:pt x="5013" y="13456"/>
                      <a:pt x="4948" y="13390"/>
                    </a:cubicBezTo>
                    <a:lnTo>
                      <a:pt x="4882" y="13324"/>
                    </a:lnTo>
                    <a:cubicBezTo>
                      <a:pt x="4816" y="13110"/>
                      <a:pt x="4816" y="12912"/>
                      <a:pt x="5013" y="12780"/>
                    </a:cubicBezTo>
                    <a:cubicBezTo>
                      <a:pt x="5079" y="12566"/>
                      <a:pt x="5079" y="12500"/>
                      <a:pt x="4882" y="12368"/>
                    </a:cubicBezTo>
                    <a:cubicBezTo>
                      <a:pt x="4882" y="12698"/>
                      <a:pt x="4816" y="13044"/>
                      <a:pt x="4750" y="13324"/>
                    </a:cubicBezTo>
                    <a:cubicBezTo>
                      <a:pt x="4750" y="13390"/>
                      <a:pt x="4816" y="13390"/>
                      <a:pt x="4816" y="13390"/>
                    </a:cubicBezTo>
                    <a:cubicBezTo>
                      <a:pt x="4750" y="13671"/>
                      <a:pt x="4667" y="13869"/>
                      <a:pt x="4750" y="14149"/>
                    </a:cubicBezTo>
                    <a:lnTo>
                      <a:pt x="4750" y="14281"/>
                    </a:lnTo>
                    <a:cubicBezTo>
                      <a:pt x="4667" y="14347"/>
                      <a:pt x="4667" y="14429"/>
                      <a:pt x="4667" y="14495"/>
                    </a:cubicBezTo>
                    <a:cubicBezTo>
                      <a:pt x="4601" y="14561"/>
                      <a:pt x="4667" y="14627"/>
                      <a:pt x="4750" y="14627"/>
                    </a:cubicBezTo>
                    <a:cubicBezTo>
                      <a:pt x="4882" y="14759"/>
                      <a:pt x="5079" y="14841"/>
                      <a:pt x="5228" y="14907"/>
                    </a:cubicBezTo>
                    <a:cubicBezTo>
                      <a:pt x="5294" y="14907"/>
                      <a:pt x="5360" y="14973"/>
                      <a:pt x="5426" y="14973"/>
                    </a:cubicBezTo>
                    <a:cubicBezTo>
                      <a:pt x="5453" y="15001"/>
                      <a:pt x="5483" y="15017"/>
                      <a:pt x="5509" y="15017"/>
                    </a:cubicBezTo>
                    <a:cubicBezTo>
                      <a:pt x="5546" y="15017"/>
                      <a:pt x="5574" y="14985"/>
                      <a:pt x="5574" y="14907"/>
                    </a:cubicBezTo>
                    <a:cubicBezTo>
                      <a:pt x="5640" y="14841"/>
                      <a:pt x="5640" y="14693"/>
                      <a:pt x="5706" y="14627"/>
                    </a:cubicBezTo>
                    <a:lnTo>
                      <a:pt x="5706" y="14561"/>
                    </a:lnTo>
                    <a:cubicBezTo>
                      <a:pt x="5772" y="14561"/>
                      <a:pt x="5772" y="14561"/>
                      <a:pt x="5772" y="14627"/>
                    </a:cubicBezTo>
                    <a:cubicBezTo>
                      <a:pt x="5772" y="14693"/>
                      <a:pt x="5772" y="14841"/>
                      <a:pt x="5706" y="14973"/>
                    </a:cubicBezTo>
                    <a:cubicBezTo>
                      <a:pt x="5706" y="15105"/>
                      <a:pt x="5706" y="15171"/>
                      <a:pt x="5838" y="15254"/>
                    </a:cubicBezTo>
                    <a:lnTo>
                      <a:pt x="5986" y="15254"/>
                    </a:lnTo>
                    <a:cubicBezTo>
                      <a:pt x="6052" y="15320"/>
                      <a:pt x="6118" y="15386"/>
                      <a:pt x="6250" y="15386"/>
                    </a:cubicBezTo>
                    <a:cubicBezTo>
                      <a:pt x="6531" y="15518"/>
                      <a:pt x="6877" y="15666"/>
                      <a:pt x="7141" y="15798"/>
                    </a:cubicBezTo>
                    <a:lnTo>
                      <a:pt x="7223" y="15798"/>
                    </a:lnTo>
                    <a:cubicBezTo>
                      <a:pt x="7256" y="15831"/>
                      <a:pt x="7289" y="15847"/>
                      <a:pt x="7314" y="15847"/>
                    </a:cubicBezTo>
                    <a:cubicBezTo>
                      <a:pt x="7338" y="15847"/>
                      <a:pt x="7355" y="15831"/>
                      <a:pt x="7355" y="15798"/>
                    </a:cubicBezTo>
                    <a:cubicBezTo>
                      <a:pt x="7421" y="15584"/>
                      <a:pt x="7421" y="15452"/>
                      <a:pt x="7487" y="15254"/>
                    </a:cubicBezTo>
                    <a:cubicBezTo>
                      <a:pt x="7487" y="15171"/>
                      <a:pt x="7553" y="15039"/>
                      <a:pt x="7635" y="14973"/>
                    </a:cubicBezTo>
                    <a:cubicBezTo>
                      <a:pt x="7635" y="14907"/>
                      <a:pt x="7635" y="14907"/>
                      <a:pt x="7701" y="14907"/>
                    </a:cubicBezTo>
                    <a:cubicBezTo>
                      <a:pt x="7767" y="14907"/>
                      <a:pt x="7767" y="14907"/>
                      <a:pt x="7767" y="14973"/>
                    </a:cubicBezTo>
                    <a:cubicBezTo>
                      <a:pt x="7833" y="14973"/>
                      <a:pt x="7833" y="15039"/>
                      <a:pt x="7833" y="15105"/>
                    </a:cubicBezTo>
                    <a:cubicBezTo>
                      <a:pt x="7767" y="15320"/>
                      <a:pt x="7701" y="15584"/>
                      <a:pt x="7701" y="15864"/>
                    </a:cubicBezTo>
                    <a:cubicBezTo>
                      <a:pt x="7635" y="15996"/>
                      <a:pt x="7701" y="15996"/>
                      <a:pt x="7767" y="16078"/>
                    </a:cubicBezTo>
                    <a:cubicBezTo>
                      <a:pt x="8048" y="16144"/>
                      <a:pt x="8311" y="16276"/>
                      <a:pt x="8526" y="16408"/>
                    </a:cubicBezTo>
                    <a:cubicBezTo>
                      <a:pt x="8724" y="16688"/>
                      <a:pt x="9004" y="16903"/>
                      <a:pt x="9202" y="17101"/>
                    </a:cubicBezTo>
                    <a:cubicBezTo>
                      <a:pt x="9284" y="17167"/>
                      <a:pt x="9350" y="17232"/>
                      <a:pt x="9416" y="17381"/>
                    </a:cubicBezTo>
                    <a:cubicBezTo>
                      <a:pt x="9548" y="17513"/>
                      <a:pt x="9548" y="17727"/>
                      <a:pt x="9482" y="17925"/>
                    </a:cubicBezTo>
                    <a:cubicBezTo>
                      <a:pt x="9284" y="18057"/>
                      <a:pt x="9136" y="18337"/>
                      <a:pt x="9136" y="18618"/>
                    </a:cubicBezTo>
                    <a:cubicBezTo>
                      <a:pt x="9284" y="18552"/>
                      <a:pt x="9416" y="18403"/>
                      <a:pt x="9482" y="18337"/>
                    </a:cubicBezTo>
                    <a:cubicBezTo>
                      <a:pt x="9654" y="18232"/>
                      <a:pt x="9772" y="18116"/>
                      <a:pt x="9914" y="18116"/>
                    </a:cubicBezTo>
                    <a:cubicBezTo>
                      <a:pt x="9950" y="18116"/>
                      <a:pt x="9987" y="18123"/>
                      <a:pt x="10026" y="18139"/>
                    </a:cubicBezTo>
                    <a:cubicBezTo>
                      <a:pt x="10175" y="18139"/>
                      <a:pt x="10241" y="18057"/>
                      <a:pt x="10307" y="17991"/>
                    </a:cubicBezTo>
                    <a:cubicBezTo>
                      <a:pt x="10719" y="17793"/>
                      <a:pt x="11065" y="17579"/>
                      <a:pt x="11411" y="17381"/>
                    </a:cubicBezTo>
                    <a:cubicBezTo>
                      <a:pt x="11609" y="17381"/>
                      <a:pt x="11824" y="17315"/>
                      <a:pt x="12022" y="17232"/>
                    </a:cubicBezTo>
                    <a:cubicBezTo>
                      <a:pt x="12087" y="17167"/>
                      <a:pt x="12170" y="17167"/>
                      <a:pt x="12236" y="17167"/>
                    </a:cubicBezTo>
                    <a:cubicBezTo>
                      <a:pt x="12302" y="17101"/>
                      <a:pt x="12434" y="17101"/>
                      <a:pt x="12434" y="17035"/>
                    </a:cubicBezTo>
                    <a:cubicBezTo>
                      <a:pt x="12500" y="16820"/>
                      <a:pt x="12648" y="16622"/>
                      <a:pt x="12500" y="16408"/>
                    </a:cubicBezTo>
                    <a:lnTo>
                      <a:pt x="12500" y="16078"/>
                    </a:lnTo>
                    <a:cubicBezTo>
                      <a:pt x="12500" y="15732"/>
                      <a:pt x="12434" y="15386"/>
                      <a:pt x="12500" y="15039"/>
                    </a:cubicBezTo>
                    <a:cubicBezTo>
                      <a:pt x="12500" y="14347"/>
                      <a:pt x="12582" y="13671"/>
                      <a:pt x="12500" y="12978"/>
                    </a:cubicBezTo>
                    <a:cubicBezTo>
                      <a:pt x="12500" y="12912"/>
                      <a:pt x="12500" y="12846"/>
                      <a:pt x="12582" y="12846"/>
                    </a:cubicBezTo>
                    <a:cubicBezTo>
                      <a:pt x="12600" y="12829"/>
                      <a:pt x="12618" y="12820"/>
                      <a:pt x="12634" y="12820"/>
                    </a:cubicBezTo>
                    <a:cubicBezTo>
                      <a:pt x="12679" y="12820"/>
                      <a:pt x="12714" y="12882"/>
                      <a:pt x="12714" y="12978"/>
                    </a:cubicBezTo>
                    <a:lnTo>
                      <a:pt x="12714" y="13869"/>
                    </a:lnTo>
                    <a:lnTo>
                      <a:pt x="12714" y="13935"/>
                    </a:lnTo>
                    <a:cubicBezTo>
                      <a:pt x="12648" y="14561"/>
                      <a:pt x="12648" y="15171"/>
                      <a:pt x="12648" y="15798"/>
                    </a:cubicBezTo>
                    <a:cubicBezTo>
                      <a:pt x="12648" y="15930"/>
                      <a:pt x="12582" y="15996"/>
                      <a:pt x="12648" y="16144"/>
                    </a:cubicBezTo>
                    <a:lnTo>
                      <a:pt x="12648" y="16078"/>
                    </a:lnTo>
                    <a:cubicBezTo>
                      <a:pt x="12714" y="15996"/>
                      <a:pt x="12714" y="15930"/>
                      <a:pt x="12714" y="15864"/>
                    </a:cubicBezTo>
                    <a:cubicBezTo>
                      <a:pt x="12846" y="15320"/>
                      <a:pt x="12994" y="14759"/>
                      <a:pt x="13126" y="14215"/>
                    </a:cubicBezTo>
                    <a:cubicBezTo>
                      <a:pt x="13126" y="14149"/>
                      <a:pt x="13192" y="14017"/>
                      <a:pt x="13192" y="13869"/>
                    </a:cubicBezTo>
                    <a:cubicBezTo>
                      <a:pt x="13258" y="13869"/>
                      <a:pt x="13258" y="13803"/>
                      <a:pt x="13192" y="13737"/>
                    </a:cubicBezTo>
                    <a:cubicBezTo>
                      <a:pt x="13060" y="13671"/>
                      <a:pt x="13060" y="13522"/>
                      <a:pt x="13126" y="13456"/>
                    </a:cubicBezTo>
                    <a:cubicBezTo>
                      <a:pt x="13192" y="13258"/>
                      <a:pt x="13258" y="12978"/>
                      <a:pt x="13324" y="12780"/>
                    </a:cubicBezTo>
                    <a:cubicBezTo>
                      <a:pt x="13473" y="12088"/>
                      <a:pt x="13605" y="11395"/>
                      <a:pt x="13670" y="10719"/>
                    </a:cubicBezTo>
                    <a:cubicBezTo>
                      <a:pt x="13670" y="10637"/>
                      <a:pt x="13736" y="10637"/>
                      <a:pt x="13670" y="10571"/>
                    </a:cubicBezTo>
                    <a:cubicBezTo>
                      <a:pt x="13605" y="10571"/>
                      <a:pt x="13539" y="10719"/>
                      <a:pt x="13473" y="10719"/>
                    </a:cubicBezTo>
                    <a:cubicBezTo>
                      <a:pt x="13407" y="10571"/>
                      <a:pt x="13407" y="10505"/>
                      <a:pt x="13473" y="10373"/>
                    </a:cubicBezTo>
                    <a:lnTo>
                      <a:pt x="13473" y="9895"/>
                    </a:lnTo>
                    <a:cubicBezTo>
                      <a:pt x="13473" y="9334"/>
                      <a:pt x="13539" y="8790"/>
                      <a:pt x="13605" y="8246"/>
                    </a:cubicBezTo>
                    <a:cubicBezTo>
                      <a:pt x="13605" y="8163"/>
                      <a:pt x="13670" y="8097"/>
                      <a:pt x="13670" y="8097"/>
                    </a:cubicBezTo>
                    <a:cubicBezTo>
                      <a:pt x="13670" y="8031"/>
                      <a:pt x="13736" y="8031"/>
                      <a:pt x="13736" y="8031"/>
                    </a:cubicBezTo>
                    <a:cubicBezTo>
                      <a:pt x="13819" y="8031"/>
                      <a:pt x="13819" y="8031"/>
                      <a:pt x="13819" y="8097"/>
                    </a:cubicBezTo>
                    <a:lnTo>
                      <a:pt x="13819" y="8509"/>
                    </a:lnTo>
                    <a:cubicBezTo>
                      <a:pt x="13670" y="9070"/>
                      <a:pt x="13670" y="9680"/>
                      <a:pt x="13670" y="10307"/>
                    </a:cubicBezTo>
                    <a:lnTo>
                      <a:pt x="13736" y="10307"/>
                    </a:lnTo>
                    <a:lnTo>
                      <a:pt x="13736" y="10092"/>
                    </a:lnTo>
                    <a:cubicBezTo>
                      <a:pt x="13736" y="9680"/>
                      <a:pt x="13819" y="9334"/>
                      <a:pt x="13819" y="8922"/>
                    </a:cubicBezTo>
                    <a:cubicBezTo>
                      <a:pt x="13885" y="8790"/>
                      <a:pt x="13885" y="8658"/>
                      <a:pt x="13885" y="8509"/>
                    </a:cubicBezTo>
                    <a:cubicBezTo>
                      <a:pt x="13951" y="8378"/>
                      <a:pt x="13951" y="8246"/>
                      <a:pt x="14083" y="8246"/>
                    </a:cubicBezTo>
                    <a:cubicBezTo>
                      <a:pt x="14149" y="8246"/>
                      <a:pt x="14231" y="8312"/>
                      <a:pt x="14149" y="8444"/>
                    </a:cubicBezTo>
                    <a:lnTo>
                      <a:pt x="14149" y="8922"/>
                    </a:lnTo>
                    <a:cubicBezTo>
                      <a:pt x="14083" y="9202"/>
                      <a:pt x="14083" y="9400"/>
                      <a:pt x="14083" y="9680"/>
                    </a:cubicBezTo>
                    <a:cubicBezTo>
                      <a:pt x="14083" y="9746"/>
                      <a:pt x="14149" y="9746"/>
                      <a:pt x="14149" y="9746"/>
                    </a:cubicBezTo>
                    <a:cubicBezTo>
                      <a:pt x="14231" y="9680"/>
                      <a:pt x="14231" y="9680"/>
                      <a:pt x="14231" y="9614"/>
                    </a:cubicBezTo>
                    <a:cubicBezTo>
                      <a:pt x="14297" y="9614"/>
                      <a:pt x="14297" y="9614"/>
                      <a:pt x="14363" y="9680"/>
                    </a:cubicBezTo>
                    <a:cubicBezTo>
                      <a:pt x="14083" y="10637"/>
                      <a:pt x="13885" y="11675"/>
                      <a:pt x="13670" y="12632"/>
                    </a:cubicBezTo>
                    <a:cubicBezTo>
                      <a:pt x="13670" y="12632"/>
                      <a:pt x="13670" y="12698"/>
                      <a:pt x="13736" y="12698"/>
                    </a:cubicBezTo>
                    <a:lnTo>
                      <a:pt x="13736" y="12632"/>
                    </a:lnTo>
                    <a:cubicBezTo>
                      <a:pt x="13885" y="12286"/>
                      <a:pt x="13951" y="12022"/>
                      <a:pt x="14083" y="11741"/>
                    </a:cubicBezTo>
                    <a:cubicBezTo>
                      <a:pt x="14149" y="11395"/>
                      <a:pt x="14297" y="11049"/>
                      <a:pt x="14429" y="10719"/>
                    </a:cubicBezTo>
                    <a:cubicBezTo>
                      <a:pt x="14429" y="10637"/>
                      <a:pt x="14495" y="10571"/>
                      <a:pt x="14495" y="10571"/>
                    </a:cubicBezTo>
                    <a:cubicBezTo>
                      <a:pt x="14561" y="10637"/>
                      <a:pt x="14561" y="10637"/>
                      <a:pt x="14561" y="10719"/>
                    </a:cubicBezTo>
                    <a:cubicBezTo>
                      <a:pt x="14495" y="10785"/>
                      <a:pt x="14495" y="10851"/>
                      <a:pt x="14495" y="10917"/>
                    </a:cubicBezTo>
                    <a:cubicBezTo>
                      <a:pt x="14363" y="11263"/>
                      <a:pt x="14297" y="11544"/>
                      <a:pt x="14231" y="11873"/>
                    </a:cubicBezTo>
                    <a:cubicBezTo>
                      <a:pt x="14149" y="11956"/>
                      <a:pt x="14083" y="12088"/>
                      <a:pt x="14083" y="12220"/>
                    </a:cubicBezTo>
                    <a:cubicBezTo>
                      <a:pt x="14231" y="12088"/>
                      <a:pt x="14297" y="12022"/>
                      <a:pt x="14297" y="11873"/>
                    </a:cubicBezTo>
                    <a:cubicBezTo>
                      <a:pt x="14363" y="11807"/>
                      <a:pt x="14429" y="11675"/>
                      <a:pt x="14561" y="11610"/>
                    </a:cubicBezTo>
                    <a:cubicBezTo>
                      <a:pt x="14643" y="11461"/>
                      <a:pt x="14643" y="11329"/>
                      <a:pt x="14775" y="11263"/>
                    </a:cubicBezTo>
                    <a:lnTo>
                      <a:pt x="14775" y="10983"/>
                    </a:lnTo>
                    <a:cubicBezTo>
                      <a:pt x="14841" y="10571"/>
                      <a:pt x="14841" y="10158"/>
                      <a:pt x="14907" y="9746"/>
                    </a:cubicBezTo>
                    <a:cubicBezTo>
                      <a:pt x="15056" y="9202"/>
                      <a:pt x="15188" y="8575"/>
                      <a:pt x="15188" y="7965"/>
                    </a:cubicBezTo>
                    <a:cubicBezTo>
                      <a:pt x="15253" y="7619"/>
                      <a:pt x="15319" y="7339"/>
                      <a:pt x="15319" y="7009"/>
                    </a:cubicBezTo>
                    <a:cubicBezTo>
                      <a:pt x="15385" y="6926"/>
                      <a:pt x="15385" y="6861"/>
                      <a:pt x="15468" y="6861"/>
                    </a:cubicBezTo>
                    <a:cubicBezTo>
                      <a:pt x="15600" y="7009"/>
                      <a:pt x="15534" y="7207"/>
                      <a:pt x="15534" y="7421"/>
                    </a:cubicBezTo>
                    <a:cubicBezTo>
                      <a:pt x="15468" y="7685"/>
                      <a:pt x="15468" y="8031"/>
                      <a:pt x="15385" y="8378"/>
                    </a:cubicBezTo>
                    <a:cubicBezTo>
                      <a:pt x="15319" y="9070"/>
                      <a:pt x="15188" y="9680"/>
                      <a:pt x="15056" y="10373"/>
                    </a:cubicBezTo>
                    <a:cubicBezTo>
                      <a:pt x="14973" y="10571"/>
                      <a:pt x="14973" y="10785"/>
                      <a:pt x="15056" y="10983"/>
                    </a:cubicBezTo>
                    <a:cubicBezTo>
                      <a:pt x="15188" y="10917"/>
                      <a:pt x="15253" y="10785"/>
                      <a:pt x="15319" y="10637"/>
                    </a:cubicBezTo>
                    <a:cubicBezTo>
                      <a:pt x="15385" y="10571"/>
                      <a:pt x="15385" y="10505"/>
                      <a:pt x="15468" y="10505"/>
                    </a:cubicBezTo>
                    <a:cubicBezTo>
                      <a:pt x="15600" y="10307"/>
                      <a:pt x="15666" y="10158"/>
                      <a:pt x="15798" y="10027"/>
                    </a:cubicBezTo>
                    <a:cubicBezTo>
                      <a:pt x="15946" y="9895"/>
                      <a:pt x="16012" y="9746"/>
                      <a:pt x="16078" y="9614"/>
                    </a:cubicBezTo>
                    <a:cubicBezTo>
                      <a:pt x="16078" y="9548"/>
                      <a:pt x="16144" y="9400"/>
                      <a:pt x="16210" y="9268"/>
                    </a:cubicBezTo>
                    <a:cubicBezTo>
                      <a:pt x="16490" y="9070"/>
                      <a:pt x="16622" y="8724"/>
                      <a:pt x="16836" y="8378"/>
                    </a:cubicBezTo>
                    <a:cubicBezTo>
                      <a:pt x="17034" y="7899"/>
                      <a:pt x="17315" y="7421"/>
                      <a:pt x="17529" y="6926"/>
                    </a:cubicBezTo>
                    <a:cubicBezTo>
                      <a:pt x="17661" y="6663"/>
                      <a:pt x="17727" y="6448"/>
                      <a:pt x="17727" y="6184"/>
                    </a:cubicBezTo>
                    <a:cubicBezTo>
                      <a:pt x="17859" y="5970"/>
                      <a:pt x="18007" y="5772"/>
                      <a:pt x="18073" y="5558"/>
                    </a:cubicBezTo>
                    <a:cubicBezTo>
                      <a:pt x="18139" y="5492"/>
                      <a:pt x="18139" y="5360"/>
                      <a:pt x="18073" y="5278"/>
                    </a:cubicBezTo>
                    <a:cubicBezTo>
                      <a:pt x="18073" y="5212"/>
                      <a:pt x="18007" y="5146"/>
                      <a:pt x="18073" y="5080"/>
                    </a:cubicBezTo>
                    <a:cubicBezTo>
                      <a:pt x="18139" y="4799"/>
                      <a:pt x="18139" y="4535"/>
                      <a:pt x="18139" y="4189"/>
                    </a:cubicBezTo>
                    <a:lnTo>
                      <a:pt x="18139" y="3365"/>
                    </a:lnTo>
                    <a:lnTo>
                      <a:pt x="18073" y="3299"/>
                    </a:lnTo>
                    <a:cubicBezTo>
                      <a:pt x="18139" y="3299"/>
                      <a:pt x="18139" y="3216"/>
                      <a:pt x="18073" y="3150"/>
                    </a:cubicBezTo>
                    <a:lnTo>
                      <a:pt x="18073" y="2672"/>
                    </a:lnTo>
                    <a:cubicBezTo>
                      <a:pt x="18073" y="2540"/>
                      <a:pt x="18139" y="2474"/>
                      <a:pt x="18139" y="2474"/>
                    </a:cubicBezTo>
                    <a:cubicBezTo>
                      <a:pt x="18271" y="2474"/>
                      <a:pt x="18205" y="2606"/>
                      <a:pt x="18271" y="2672"/>
                    </a:cubicBezTo>
                    <a:cubicBezTo>
                      <a:pt x="18354" y="2952"/>
                      <a:pt x="18354" y="3299"/>
                      <a:pt x="18485" y="3629"/>
                    </a:cubicBezTo>
                    <a:cubicBezTo>
                      <a:pt x="18485" y="3909"/>
                      <a:pt x="18551" y="4255"/>
                      <a:pt x="18485" y="4601"/>
                    </a:cubicBezTo>
                    <a:lnTo>
                      <a:pt x="18485" y="4733"/>
                    </a:lnTo>
                    <a:cubicBezTo>
                      <a:pt x="18485" y="4733"/>
                      <a:pt x="18485" y="4799"/>
                      <a:pt x="18551" y="4799"/>
                    </a:cubicBezTo>
                    <a:lnTo>
                      <a:pt x="18617" y="4733"/>
                    </a:lnTo>
                    <a:cubicBezTo>
                      <a:pt x="18898" y="4321"/>
                      <a:pt x="19244" y="3909"/>
                      <a:pt x="19508" y="3497"/>
                    </a:cubicBezTo>
                    <a:cubicBezTo>
                      <a:pt x="19656" y="3365"/>
                      <a:pt x="19722" y="3084"/>
                      <a:pt x="19722" y="2887"/>
                    </a:cubicBezTo>
                    <a:lnTo>
                      <a:pt x="19590" y="2887"/>
                    </a:lnTo>
                    <a:cubicBezTo>
                      <a:pt x="19590" y="2952"/>
                      <a:pt x="19508" y="2952"/>
                      <a:pt x="19508" y="2952"/>
                    </a:cubicBezTo>
                    <a:lnTo>
                      <a:pt x="19508" y="2887"/>
                    </a:lnTo>
                    <a:lnTo>
                      <a:pt x="19508" y="2804"/>
                    </a:lnTo>
                    <a:cubicBezTo>
                      <a:pt x="19656" y="2326"/>
                      <a:pt x="19722" y="1914"/>
                      <a:pt x="19788" y="1435"/>
                    </a:cubicBezTo>
                    <a:lnTo>
                      <a:pt x="19788" y="1304"/>
                    </a:lnTo>
                    <a:cubicBezTo>
                      <a:pt x="19854" y="1023"/>
                      <a:pt x="19920" y="743"/>
                      <a:pt x="20002" y="479"/>
                    </a:cubicBezTo>
                    <a:cubicBezTo>
                      <a:pt x="20002" y="331"/>
                      <a:pt x="20068" y="331"/>
                      <a:pt x="20134" y="331"/>
                    </a:cubicBezTo>
                    <a:cubicBezTo>
                      <a:pt x="20200" y="413"/>
                      <a:pt x="20200" y="479"/>
                      <a:pt x="20200" y="545"/>
                    </a:cubicBezTo>
                    <a:cubicBezTo>
                      <a:pt x="20200" y="611"/>
                      <a:pt x="20134" y="677"/>
                      <a:pt x="20134" y="743"/>
                    </a:cubicBezTo>
                    <a:cubicBezTo>
                      <a:pt x="20134" y="957"/>
                      <a:pt x="20068" y="1155"/>
                      <a:pt x="20002" y="1369"/>
                    </a:cubicBezTo>
                    <a:cubicBezTo>
                      <a:pt x="19920" y="1848"/>
                      <a:pt x="20002" y="2260"/>
                      <a:pt x="20002" y="2672"/>
                    </a:cubicBezTo>
                    <a:cubicBezTo>
                      <a:pt x="20002" y="2672"/>
                      <a:pt x="20002" y="2738"/>
                      <a:pt x="20068" y="2738"/>
                    </a:cubicBezTo>
                    <a:cubicBezTo>
                      <a:pt x="20266" y="2474"/>
                      <a:pt x="20415" y="2260"/>
                      <a:pt x="20332" y="1980"/>
                    </a:cubicBezTo>
                    <a:cubicBezTo>
                      <a:pt x="20332" y="1650"/>
                      <a:pt x="20332" y="1304"/>
                      <a:pt x="20415" y="1023"/>
                    </a:cubicBezTo>
                    <a:cubicBezTo>
                      <a:pt x="20481" y="957"/>
                      <a:pt x="20481" y="891"/>
                      <a:pt x="20547" y="825"/>
                    </a:cubicBezTo>
                    <a:cubicBezTo>
                      <a:pt x="20547" y="825"/>
                      <a:pt x="20547" y="743"/>
                      <a:pt x="20613" y="743"/>
                    </a:cubicBezTo>
                    <a:lnTo>
                      <a:pt x="20613" y="825"/>
                    </a:lnTo>
                    <a:lnTo>
                      <a:pt x="20613" y="1435"/>
                    </a:lnTo>
                    <a:cubicBezTo>
                      <a:pt x="20613" y="1501"/>
                      <a:pt x="20547" y="1650"/>
                      <a:pt x="20613" y="1716"/>
                    </a:cubicBezTo>
                    <a:lnTo>
                      <a:pt x="20613" y="1782"/>
                    </a:lnTo>
                    <a:cubicBezTo>
                      <a:pt x="20679" y="1782"/>
                      <a:pt x="20679" y="1782"/>
                      <a:pt x="20679" y="1716"/>
                    </a:cubicBezTo>
                    <a:cubicBezTo>
                      <a:pt x="20827" y="1567"/>
                      <a:pt x="20959" y="1435"/>
                      <a:pt x="20827" y="1238"/>
                    </a:cubicBezTo>
                    <a:cubicBezTo>
                      <a:pt x="20745" y="1089"/>
                      <a:pt x="20827" y="1023"/>
                      <a:pt x="20827" y="891"/>
                    </a:cubicBezTo>
                    <a:cubicBezTo>
                      <a:pt x="20827" y="743"/>
                      <a:pt x="20827" y="611"/>
                      <a:pt x="20745" y="479"/>
                    </a:cubicBezTo>
                    <a:cubicBezTo>
                      <a:pt x="20827" y="331"/>
                      <a:pt x="20893" y="265"/>
                      <a:pt x="20893" y="133"/>
                    </a:cubicBezTo>
                    <a:cubicBezTo>
                      <a:pt x="20745" y="67"/>
                      <a:pt x="20547" y="1"/>
                      <a:pt x="20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94"/>
              <p:cNvGrpSpPr/>
              <p:nvPr/>
            </p:nvGrpSpPr>
            <p:grpSpPr>
              <a:xfrm>
                <a:off x="-2682139" y="3773966"/>
                <a:ext cx="1205039" cy="869357"/>
                <a:chOff x="-2077217" y="3407068"/>
                <a:chExt cx="1722222" cy="1242471"/>
              </a:xfrm>
            </p:grpSpPr>
            <p:sp>
              <p:nvSpPr>
                <p:cNvPr id="7783" name="Google Shape;7783;p94"/>
                <p:cNvSpPr/>
                <p:nvPr/>
              </p:nvSpPr>
              <p:spPr>
                <a:xfrm>
                  <a:off x="-2077217" y="3407068"/>
                  <a:ext cx="1722222" cy="1242471"/>
                </a:xfrm>
                <a:custGeom>
                  <a:avLst/>
                  <a:gdLst/>
                  <a:ahLst/>
                  <a:cxnLst/>
                  <a:rect l="l" t="t" r="r" b="b"/>
                  <a:pathLst>
                    <a:path w="31612" h="22806" extrusionOk="0">
                      <a:moveTo>
                        <a:pt x="26523" y="6025"/>
                      </a:moveTo>
                      <a:cubicBezTo>
                        <a:pt x="26590" y="6025"/>
                        <a:pt x="26664" y="6072"/>
                        <a:pt x="26664" y="6118"/>
                      </a:cubicBezTo>
                      <a:lnTo>
                        <a:pt x="26664" y="6250"/>
                      </a:lnTo>
                      <a:lnTo>
                        <a:pt x="26664" y="6316"/>
                      </a:lnTo>
                      <a:cubicBezTo>
                        <a:pt x="26664" y="6646"/>
                        <a:pt x="26485" y="6850"/>
                        <a:pt x="26235" y="6850"/>
                      </a:cubicBezTo>
                      <a:cubicBezTo>
                        <a:pt x="26173" y="6850"/>
                        <a:pt x="26107" y="6837"/>
                        <a:pt x="26038" y="6811"/>
                      </a:cubicBezTo>
                      <a:cubicBezTo>
                        <a:pt x="25939" y="6737"/>
                        <a:pt x="25836" y="6700"/>
                        <a:pt x="25733" y="6700"/>
                      </a:cubicBezTo>
                      <a:cubicBezTo>
                        <a:pt x="25630" y="6700"/>
                        <a:pt x="25527" y="6737"/>
                        <a:pt x="25428" y="6811"/>
                      </a:cubicBezTo>
                      <a:cubicBezTo>
                        <a:pt x="25428" y="6844"/>
                        <a:pt x="25411" y="6844"/>
                        <a:pt x="25384" y="6844"/>
                      </a:cubicBezTo>
                      <a:cubicBezTo>
                        <a:pt x="25358" y="6844"/>
                        <a:pt x="25321" y="6844"/>
                        <a:pt x="25279" y="6877"/>
                      </a:cubicBezTo>
                      <a:cubicBezTo>
                        <a:pt x="25213" y="6877"/>
                        <a:pt x="25213" y="6811"/>
                        <a:pt x="25213" y="6811"/>
                      </a:cubicBezTo>
                      <a:lnTo>
                        <a:pt x="25213" y="6729"/>
                      </a:lnTo>
                      <a:cubicBezTo>
                        <a:pt x="25279" y="6597"/>
                        <a:pt x="25428" y="6465"/>
                        <a:pt x="25560" y="6399"/>
                      </a:cubicBezTo>
                      <a:cubicBezTo>
                        <a:pt x="25593" y="6357"/>
                        <a:pt x="25626" y="6337"/>
                        <a:pt x="25669" y="6337"/>
                      </a:cubicBezTo>
                      <a:cubicBezTo>
                        <a:pt x="25712" y="6337"/>
                        <a:pt x="25766" y="6357"/>
                        <a:pt x="25840" y="6399"/>
                      </a:cubicBezTo>
                      <a:cubicBezTo>
                        <a:pt x="25906" y="6399"/>
                        <a:pt x="26038" y="6465"/>
                        <a:pt x="26104" y="6465"/>
                      </a:cubicBezTo>
                      <a:cubicBezTo>
                        <a:pt x="26186" y="6465"/>
                        <a:pt x="26252" y="6465"/>
                        <a:pt x="26318" y="6399"/>
                      </a:cubicBezTo>
                      <a:cubicBezTo>
                        <a:pt x="26318" y="6316"/>
                        <a:pt x="26384" y="6250"/>
                        <a:pt x="26384" y="6184"/>
                      </a:cubicBezTo>
                      <a:cubicBezTo>
                        <a:pt x="26384" y="6118"/>
                        <a:pt x="26450" y="6118"/>
                        <a:pt x="26450" y="6052"/>
                      </a:cubicBezTo>
                      <a:cubicBezTo>
                        <a:pt x="26469" y="6033"/>
                        <a:pt x="26496" y="6025"/>
                        <a:pt x="26523" y="6025"/>
                      </a:cubicBezTo>
                      <a:close/>
                      <a:moveTo>
                        <a:pt x="6399" y="8312"/>
                      </a:moveTo>
                      <a:lnTo>
                        <a:pt x="6399" y="8592"/>
                      </a:lnTo>
                      <a:cubicBezTo>
                        <a:pt x="6399" y="8872"/>
                        <a:pt x="6316" y="8938"/>
                        <a:pt x="6118" y="9004"/>
                      </a:cubicBezTo>
                      <a:cubicBezTo>
                        <a:pt x="6052" y="9004"/>
                        <a:pt x="5987" y="9070"/>
                        <a:pt x="5904" y="9070"/>
                      </a:cubicBezTo>
                      <a:cubicBezTo>
                        <a:pt x="5904" y="8872"/>
                        <a:pt x="5987" y="8724"/>
                        <a:pt x="6052" y="8592"/>
                      </a:cubicBezTo>
                      <a:cubicBezTo>
                        <a:pt x="6118" y="8377"/>
                        <a:pt x="6250" y="8312"/>
                        <a:pt x="6399" y="8312"/>
                      </a:cubicBezTo>
                      <a:close/>
                      <a:moveTo>
                        <a:pt x="29204" y="7553"/>
                      </a:moveTo>
                      <a:cubicBezTo>
                        <a:pt x="29270" y="7635"/>
                        <a:pt x="29270" y="7701"/>
                        <a:pt x="29270" y="7701"/>
                      </a:cubicBezTo>
                      <a:lnTo>
                        <a:pt x="29270" y="7965"/>
                      </a:lnTo>
                      <a:cubicBezTo>
                        <a:pt x="29138" y="8460"/>
                        <a:pt x="28989" y="8872"/>
                        <a:pt x="28726" y="9350"/>
                      </a:cubicBezTo>
                      <a:cubicBezTo>
                        <a:pt x="28511" y="9614"/>
                        <a:pt x="28379" y="9960"/>
                        <a:pt x="28379" y="10307"/>
                      </a:cubicBezTo>
                      <a:cubicBezTo>
                        <a:pt x="28379" y="10307"/>
                        <a:pt x="28379" y="10373"/>
                        <a:pt x="28313" y="10373"/>
                      </a:cubicBezTo>
                      <a:lnTo>
                        <a:pt x="28313" y="10307"/>
                      </a:lnTo>
                      <a:cubicBezTo>
                        <a:pt x="28247" y="10241"/>
                        <a:pt x="28247" y="10175"/>
                        <a:pt x="28247" y="10109"/>
                      </a:cubicBezTo>
                      <a:cubicBezTo>
                        <a:pt x="28247" y="9895"/>
                        <a:pt x="28247" y="9697"/>
                        <a:pt x="28313" y="9548"/>
                      </a:cubicBezTo>
                      <a:cubicBezTo>
                        <a:pt x="28511" y="8938"/>
                        <a:pt x="28726" y="8377"/>
                        <a:pt x="28989" y="7767"/>
                      </a:cubicBezTo>
                      <a:cubicBezTo>
                        <a:pt x="28989" y="7767"/>
                        <a:pt x="28989" y="7701"/>
                        <a:pt x="29072" y="7701"/>
                      </a:cubicBezTo>
                      <a:cubicBezTo>
                        <a:pt x="29072" y="7635"/>
                        <a:pt x="29138" y="7553"/>
                        <a:pt x="29204" y="7553"/>
                      </a:cubicBezTo>
                      <a:close/>
                      <a:moveTo>
                        <a:pt x="5228" y="9004"/>
                      </a:moveTo>
                      <a:cubicBezTo>
                        <a:pt x="5294" y="9004"/>
                        <a:pt x="5294" y="9070"/>
                        <a:pt x="5294" y="9070"/>
                      </a:cubicBezTo>
                      <a:cubicBezTo>
                        <a:pt x="5360" y="9202"/>
                        <a:pt x="5294" y="9350"/>
                        <a:pt x="5294" y="9416"/>
                      </a:cubicBezTo>
                      <a:cubicBezTo>
                        <a:pt x="5294" y="9614"/>
                        <a:pt x="5228" y="9829"/>
                        <a:pt x="5080" y="10026"/>
                      </a:cubicBezTo>
                      <a:cubicBezTo>
                        <a:pt x="4948" y="10175"/>
                        <a:pt x="4882" y="10307"/>
                        <a:pt x="4816" y="10521"/>
                      </a:cubicBezTo>
                      <a:cubicBezTo>
                        <a:pt x="4816" y="10521"/>
                        <a:pt x="4750" y="10521"/>
                        <a:pt x="4750" y="10587"/>
                      </a:cubicBezTo>
                      <a:lnTo>
                        <a:pt x="4667" y="10587"/>
                      </a:lnTo>
                      <a:lnTo>
                        <a:pt x="4667" y="10521"/>
                      </a:lnTo>
                      <a:cubicBezTo>
                        <a:pt x="4750" y="10241"/>
                        <a:pt x="4750" y="9895"/>
                        <a:pt x="4882" y="9548"/>
                      </a:cubicBezTo>
                      <a:cubicBezTo>
                        <a:pt x="4948" y="9482"/>
                        <a:pt x="5014" y="9350"/>
                        <a:pt x="5014" y="9284"/>
                      </a:cubicBezTo>
                      <a:cubicBezTo>
                        <a:pt x="5014" y="9202"/>
                        <a:pt x="5080" y="9136"/>
                        <a:pt x="5162" y="9070"/>
                      </a:cubicBezTo>
                      <a:cubicBezTo>
                        <a:pt x="5162" y="9004"/>
                        <a:pt x="5228" y="9004"/>
                        <a:pt x="5228" y="9004"/>
                      </a:cubicBezTo>
                      <a:close/>
                      <a:moveTo>
                        <a:pt x="27489" y="7965"/>
                      </a:moveTo>
                      <a:cubicBezTo>
                        <a:pt x="27555" y="7965"/>
                        <a:pt x="27489" y="8114"/>
                        <a:pt x="27555" y="8246"/>
                      </a:cubicBezTo>
                      <a:cubicBezTo>
                        <a:pt x="27489" y="8872"/>
                        <a:pt x="27341" y="9482"/>
                        <a:pt x="27209" y="10026"/>
                      </a:cubicBezTo>
                      <a:cubicBezTo>
                        <a:pt x="27011" y="10851"/>
                        <a:pt x="26730" y="11609"/>
                        <a:pt x="26450" y="12434"/>
                      </a:cubicBezTo>
                      <a:cubicBezTo>
                        <a:pt x="26186" y="13126"/>
                        <a:pt x="25906" y="13819"/>
                        <a:pt x="25626" y="14561"/>
                      </a:cubicBezTo>
                      <a:cubicBezTo>
                        <a:pt x="25560" y="14841"/>
                        <a:pt x="25362" y="15122"/>
                        <a:pt x="25147" y="15320"/>
                      </a:cubicBezTo>
                      <a:cubicBezTo>
                        <a:pt x="25147" y="15386"/>
                        <a:pt x="25081" y="15386"/>
                        <a:pt x="25015" y="15468"/>
                      </a:cubicBezTo>
                      <a:lnTo>
                        <a:pt x="24950" y="15386"/>
                      </a:lnTo>
                      <a:lnTo>
                        <a:pt x="24950" y="15320"/>
                      </a:lnTo>
                      <a:cubicBezTo>
                        <a:pt x="25213" y="14709"/>
                        <a:pt x="25428" y="14017"/>
                        <a:pt x="25692" y="13324"/>
                      </a:cubicBezTo>
                      <a:cubicBezTo>
                        <a:pt x="25972" y="12582"/>
                        <a:pt x="26186" y="11890"/>
                        <a:pt x="26450" y="11197"/>
                      </a:cubicBezTo>
                      <a:cubicBezTo>
                        <a:pt x="26598" y="10933"/>
                        <a:pt x="26664" y="10587"/>
                        <a:pt x="26730" y="10307"/>
                      </a:cubicBezTo>
                      <a:cubicBezTo>
                        <a:pt x="26928" y="9614"/>
                        <a:pt x="27143" y="8872"/>
                        <a:pt x="27275" y="8180"/>
                      </a:cubicBezTo>
                      <a:cubicBezTo>
                        <a:pt x="27341" y="8114"/>
                        <a:pt x="27341" y="7965"/>
                        <a:pt x="27489" y="7965"/>
                      </a:cubicBezTo>
                      <a:close/>
                      <a:moveTo>
                        <a:pt x="10964" y="11214"/>
                      </a:moveTo>
                      <a:cubicBezTo>
                        <a:pt x="10999" y="11214"/>
                        <a:pt x="11032" y="11230"/>
                        <a:pt x="11065" y="11263"/>
                      </a:cubicBezTo>
                      <a:lnTo>
                        <a:pt x="11065" y="11412"/>
                      </a:lnTo>
                      <a:cubicBezTo>
                        <a:pt x="11065" y="11609"/>
                        <a:pt x="11131" y="11824"/>
                        <a:pt x="11065" y="12022"/>
                      </a:cubicBezTo>
                      <a:cubicBezTo>
                        <a:pt x="10933" y="12648"/>
                        <a:pt x="10851" y="13258"/>
                        <a:pt x="10719" y="13819"/>
                      </a:cubicBezTo>
                      <a:cubicBezTo>
                        <a:pt x="10653" y="14297"/>
                        <a:pt x="10521" y="14775"/>
                        <a:pt x="10307" y="15188"/>
                      </a:cubicBezTo>
                      <a:cubicBezTo>
                        <a:pt x="10241" y="15320"/>
                        <a:pt x="10241" y="15386"/>
                        <a:pt x="10026" y="15534"/>
                      </a:cubicBezTo>
                      <a:cubicBezTo>
                        <a:pt x="10109" y="14973"/>
                        <a:pt x="10175" y="14429"/>
                        <a:pt x="10307" y="13951"/>
                      </a:cubicBezTo>
                      <a:cubicBezTo>
                        <a:pt x="10439" y="13192"/>
                        <a:pt x="10653" y="12500"/>
                        <a:pt x="10785" y="11758"/>
                      </a:cubicBezTo>
                      <a:cubicBezTo>
                        <a:pt x="10785" y="11609"/>
                        <a:pt x="10851" y="11543"/>
                        <a:pt x="10785" y="11412"/>
                      </a:cubicBezTo>
                      <a:cubicBezTo>
                        <a:pt x="10719" y="11346"/>
                        <a:pt x="10785" y="11263"/>
                        <a:pt x="10851" y="11263"/>
                      </a:cubicBezTo>
                      <a:cubicBezTo>
                        <a:pt x="10892" y="11230"/>
                        <a:pt x="10929" y="11214"/>
                        <a:pt x="10964" y="11214"/>
                      </a:cubicBezTo>
                      <a:close/>
                      <a:moveTo>
                        <a:pt x="6250" y="13258"/>
                      </a:moveTo>
                      <a:cubicBezTo>
                        <a:pt x="6250" y="13605"/>
                        <a:pt x="6184" y="13885"/>
                        <a:pt x="6118" y="14149"/>
                      </a:cubicBezTo>
                      <a:lnTo>
                        <a:pt x="6118" y="14429"/>
                      </a:lnTo>
                      <a:cubicBezTo>
                        <a:pt x="5987" y="14775"/>
                        <a:pt x="5838" y="15122"/>
                        <a:pt x="5772" y="15468"/>
                      </a:cubicBezTo>
                      <a:cubicBezTo>
                        <a:pt x="5706" y="15600"/>
                        <a:pt x="5706" y="15666"/>
                        <a:pt x="5640" y="15732"/>
                      </a:cubicBezTo>
                      <a:lnTo>
                        <a:pt x="5574" y="15732"/>
                      </a:lnTo>
                      <a:lnTo>
                        <a:pt x="5574" y="15534"/>
                      </a:lnTo>
                      <a:cubicBezTo>
                        <a:pt x="5706" y="15254"/>
                        <a:pt x="5772" y="15056"/>
                        <a:pt x="5838" y="14775"/>
                      </a:cubicBezTo>
                      <a:cubicBezTo>
                        <a:pt x="5838" y="14363"/>
                        <a:pt x="5987" y="14017"/>
                        <a:pt x="6118" y="13671"/>
                      </a:cubicBezTo>
                      <a:cubicBezTo>
                        <a:pt x="6118" y="13539"/>
                        <a:pt x="6184" y="13407"/>
                        <a:pt x="6250" y="13258"/>
                      </a:cubicBezTo>
                      <a:close/>
                      <a:moveTo>
                        <a:pt x="18618" y="11065"/>
                      </a:moveTo>
                      <a:cubicBezTo>
                        <a:pt x="18683" y="11131"/>
                        <a:pt x="18766" y="11197"/>
                        <a:pt x="18766" y="11263"/>
                      </a:cubicBezTo>
                      <a:lnTo>
                        <a:pt x="18766" y="11346"/>
                      </a:lnTo>
                      <a:cubicBezTo>
                        <a:pt x="18618" y="11675"/>
                        <a:pt x="18618" y="12022"/>
                        <a:pt x="18552" y="12302"/>
                      </a:cubicBezTo>
                      <a:cubicBezTo>
                        <a:pt x="18486" y="12648"/>
                        <a:pt x="18486" y="12912"/>
                        <a:pt x="18420" y="13192"/>
                      </a:cubicBezTo>
                      <a:cubicBezTo>
                        <a:pt x="18420" y="13258"/>
                        <a:pt x="18354" y="13324"/>
                        <a:pt x="18354" y="13407"/>
                      </a:cubicBezTo>
                      <a:cubicBezTo>
                        <a:pt x="18271" y="13539"/>
                        <a:pt x="18205" y="13605"/>
                        <a:pt x="18073" y="13605"/>
                      </a:cubicBezTo>
                      <a:lnTo>
                        <a:pt x="17941" y="13605"/>
                      </a:lnTo>
                      <a:cubicBezTo>
                        <a:pt x="17793" y="13605"/>
                        <a:pt x="17661" y="13671"/>
                        <a:pt x="17661" y="13819"/>
                      </a:cubicBezTo>
                      <a:cubicBezTo>
                        <a:pt x="17595" y="14017"/>
                        <a:pt x="17529" y="14231"/>
                        <a:pt x="17447" y="14429"/>
                      </a:cubicBezTo>
                      <a:cubicBezTo>
                        <a:pt x="17381" y="14841"/>
                        <a:pt x="17315" y="15254"/>
                        <a:pt x="17183" y="15666"/>
                      </a:cubicBezTo>
                      <a:lnTo>
                        <a:pt x="17183" y="15880"/>
                      </a:lnTo>
                      <a:cubicBezTo>
                        <a:pt x="17117" y="15880"/>
                        <a:pt x="17117" y="15946"/>
                        <a:pt x="17035" y="15946"/>
                      </a:cubicBezTo>
                      <a:cubicBezTo>
                        <a:pt x="16969" y="15880"/>
                        <a:pt x="16969" y="15880"/>
                        <a:pt x="16969" y="15798"/>
                      </a:cubicBezTo>
                      <a:lnTo>
                        <a:pt x="16969" y="15666"/>
                      </a:lnTo>
                      <a:cubicBezTo>
                        <a:pt x="17035" y="15254"/>
                        <a:pt x="17117" y="14907"/>
                        <a:pt x="17183" y="14561"/>
                      </a:cubicBezTo>
                      <a:lnTo>
                        <a:pt x="17183" y="14429"/>
                      </a:lnTo>
                      <a:cubicBezTo>
                        <a:pt x="17315" y="14083"/>
                        <a:pt x="17381" y="13819"/>
                        <a:pt x="17529" y="13539"/>
                      </a:cubicBezTo>
                      <a:cubicBezTo>
                        <a:pt x="17661" y="13473"/>
                        <a:pt x="17727" y="13407"/>
                        <a:pt x="17859" y="13407"/>
                      </a:cubicBezTo>
                      <a:cubicBezTo>
                        <a:pt x="17941" y="13407"/>
                        <a:pt x="18007" y="13324"/>
                        <a:pt x="18007" y="13258"/>
                      </a:cubicBezTo>
                      <a:cubicBezTo>
                        <a:pt x="18073" y="13192"/>
                        <a:pt x="18073" y="13061"/>
                        <a:pt x="18073" y="12995"/>
                      </a:cubicBezTo>
                      <a:cubicBezTo>
                        <a:pt x="18205" y="12434"/>
                        <a:pt x="18354" y="11890"/>
                        <a:pt x="18420" y="11263"/>
                      </a:cubicBezTo>
                      <a:lnTo>
                        <a:pt x="18420" y="11197"/>
                      </a:lnTo>
                      <a:cubicBezTo>
                        <a:pt x="18486" y="11131"/>
                        <a:pt x="18552" y="11065"/>
                        <a:pt x="18618" y="11065"/>
                      </a:cubicBezTo>
                      <a:close/>
                      <a:moveTo>
                        <a:pt x="8526" y="9202"/>
                      </a:moveTo>
                      <a:cubicBezTo>
                        <a:pt x="8592" y="9284"/>
                        <a:pt x="8526" y="9350"/>
                        <a:pt x="8526" y="9416"/>
                      </a:cubicBezTo>
                      <a:lnTo>
                        <a:pt x="8526" y="9829"/>
                      </a:lnTo>
                      <a:cubicBezTo>
                        <a:pt x="8592" y="10026"/>
                        <a:pt x="8592" y="10175"/>
                        <a:pt x="8526" y="10373"/>
                      </a:cubicBezTo>
                      <a:cubicBezTo>
                        <a:pt x="8526" y="10439"/>
                        <a:pt x="8460" y="10587"/>
                        <a:pt x="8526" y="10653"/>
                      </a:cubicBezTo>
                      <a:cubicBezTo>
                        <a:pt x="8460" y="10785"/>
                        <a:pt x="8526" y="10933"/>
                        <a:pt x="8378" y="11065"/>
                      </a:cubicBezTo>
                      <a:cubicBezTo>
                        <a:pt x="8312" y="11131"/>
                        <a:pt x="8312" y="11197"/>
                        <a:pt x="8312" y="11263"/>
                      </a:cubicBezTo>
                      <a:cubicBezTo>
                        <a:pt x="8246" y="11609"/>
                        <a:pt x="8114" y="11956"/>
                        <a:pt x="8048" y="12302"/>
                      </a:cubicBezTo>
                      <a:cubicBezTo>
                        <a:pt x="7899" y="12714"/>
                        <a:pt x="7767" y="13192"/>
                        <a:pt x="7635" y="13605"/>
                      </a:cubicBezTo>
                      <a:cubicBezTo>
                        <a:pt x="7553" y="13819"/>
                        <a:pt x="7487" y="14083"/>
                        <a:pt x="7487" y="14363"/>
                      </a:cubicBezTo>
                      <a:cubicBezTo>
                        <a:pt x="7355" y="14775"/>
                        <a:pt x="7289" y="15122"/>
                        <a:pt x="7141" y="15534"/>
                      </a:cubicBezTo>
                      <a:cubicBezTo>
                        <a:pt x="7141" y="15666"/>
                        <a:pt x="7075" y="15798"/>
                        <a:pt x="7009" y="15880"/>
                      </a:cubicBezTo>
                      <a:cubicBezTo>
                        <a:pt x="6943" y="15946"/>
                        <a:pt x="6877" y="16012"/>
                        <a:pt x="6877" y="16144"/>
                      </a:cubicBezTo>
                      <a:cubicBezTo>
                        <a:pt x="6729" y="16144"/>
                        <a:pt x="6729" y="16144"/>
                        <a:pt x="6729" y="16012"/>
                      </a:cubicBezTo>
                      <a:cubicBezTo>
                        <a:pt x="6663" y="15946"/>
                        <a:pt x="6729" y="15880"/>
                        <a:pt x="6729" y="15798"/>
                      </a:cubicBezTo>
                      <a:cubicBezTo>
                        <a:pt x="6877" y="15534"/>
                        <a:pt x="6877" y="15254"/>
                        <a:pt x="6943" y="14973"/>
                      </a:cubicBezTo>
                      <a:cubicBezTo>
                        <a:pt x="7075" y="14495"/>
                        <a:pt x="7141" y="14017"/>
                        <a:pt x="7289" y="13539"/>
                      </a:cubicBezTo>
                      <a:cubicBezTo>
                        <a:pt x="7355" y="13324"/>
                        <a:pt x="7421" y="13126"/>
                        <a:pt x="7487" y="12912"/>
                      </a:cubicBezTo>
                      <a:cubicBezTo>
                        <a:pt x="7553" y="12582"/>
                        <a:pt x="7635" y="12236"/>
                        <a:pt x="7701" y="11890"/>
                      </a:cubicBezTo>
                      <a:cubicBezTo>
                        <a:pt x="7701" y="11758"/>
                        <a:pt x="7767" y="11675"/>
                        <a:pt x="7767" y="11609"/>
                      </a:cubicBezTo>
                      <a:cubicBezTo>
                        <a:pt x="7899" y="11263"/>
                        <a:pt x="7965" y="10999"/>
                        <a:pt x="8048" y="10653"/>
                      </a:cubicBezTo>
                      <a:cubicBezTo>
                        <a:pt x="8048" y="10587"/>
                        <a:pt x="8114" y="10521"/>
                        <a:pt x="8114" y="10439"/>
                      </a:cubicBezTo>
                      <a:cubicBezTo>
                        <a:pt x="8246" y="10175"/>
                        <a:pt x="8246" y="9960"/>
                        <a:pt x="8312" y="9697"/>
                      </a:cubicBezTo>
                      <a:cubicBezTo>
                        <a:pt x="8378" y="9614"/>
                        <a:pt x="8378" y="9482"/>
                        <a:pt x="8378" y="9416"/>
                      </a:cubicBezTo>
                      <a:cubicBezTo>
                        <a:pt x="8460" y="9350"/>
                        <a:pt x="8460" y="9202"/>
                        <a:pt x="8526" y="9202"/>
                      </a:cubicBezTo>
                      <a:close/>
                      <a:moveTo>
                        <a:pt x="24455" y="9614"/>
                      </a:moveTo>
                      <a:cubicBezTo>
                        <a:pt x="24455" y="9614"/>
                        <a:pt x="24537" y="9614"/>
                        <a:pt x="24537" y="9697"/>
                      </a:cubicBezTo>
                      <a:cubicBezTo>
                        <a:pt x="24537" y="9763"/>
                        <a:pt x="24603" y="9829"/>
                        <a:pt x="24603" y="9895"/>
                      </a:cubicBezTo>
                      <a:cubicBezTo>
                        <a:pt x="24537" y="10307"/>
                        <a:pt x="24537" y="10785"/>
                        <a:pt x="24537" y="11197"/>
                      </a:cubicBezTo>
                      <a:cubicBezTo>
                        <a:pt x="24537" y="11346"/>
                        <a:pt x="24455" y="11478"/>
                        <a:pt x="24389" y="11609"/>
                      </a:cubicBezTo>
                      <a:cubicBezTo>
                        <a:pt x="24257" y="11956"/>
                        <a:pt x="24191" y="12302"/>
                        <a:pt x="24125" y="12714"/>
                      </a:cubicBezTo>
                      <a:cubicBezTo>
                        <a:pt x="24043" y="13737"/>
                        <a:pt x="23779" y="14709"/>
                        <a:pt x="23218" y="15600"/>
                      </a:cubicBezTo>
                      <a:lnTo>
                        <a:pt x="23218" y="15732"/>
                      </a:lnTo>
                      <a:cubicBezTo>
                        <a:pt x="23152" y="15732"/>
                        <a:pt x="23152" y="15732"/>
                        <a:pt x="23152" y="15798"/>
                      </a:cubicBezTo>
                      <a:cubicBezTo>
                        <a:pt x="23086" y="15880"/>
                        <a:pt x="23020" y="16012"/>
                        <a:pt x="22954" y="16144"/>
                      </a:cubicBezTo>
                      <a:cubicBezTo>
                        <a:pt x="22888" y="16210"/>
                        <a:pt x="22888" y="16210"/>
                        <a:pt x="22806" y="16210"/>
                      </a:cubicBezTo>
                      <a:lnTo>
                        <a:pt x="22740" y="16210"/>
                      </a:lnTo>
                      <a:lnTo>
                        <a:pt x="22740" y="16144"/>
                      </a:lnTo>
                      <a:cubicBezTo>
                        <a:pt x="22740" y="16144"/>
                        <a:pt x="22740" y="16078"/>
                        <a:pt x="22806" y="16012"/>
                      </a:cubicBezTo>
                      <a:cubicBezTo>
                        <a:pt x="22806" y="15946"/>
                        <a:pt x="22888" y="15798"/>
                        <a:pt x="22954" y="15732"/>
                      </a:cubicBezTo>
                      <a:cubicBezTo>
                        <a:pt x="23218" y="14973"/>
                        <a:pt x="23498" y="14149"/>
                        <a:pt x="23630" y="13324"/>
                      </a:cubicBezTo>
                      <a:cubicBezTo>
                        <a:pt x="23713" y="12995"/>
                        <a:pt x="23779" y="12648"/>
                        <a:pt x="23845" y="12302"/>
                      </a:cubicBezTo>
                      <a:cubicBezTo>
                        <a:pt x="23911" y="12170"/>
                        <a:pt x="23911" y="12022"/>
                        <a:pt x="23977" y="11890"/>
                      </a:cubicBezTo>
                      <a:cubicBezTo>
                        <a:pt x="23977" y="11824"/>
                        <a:pt x="24043" y="11758"/>
                        <a:pt x="24125" y="11675"/>
                      </a:cubicBezTo>
                      <a:cubicBezTo>
                        <a:pt x="24257" y="11675"/>
                        <a:pt x="24257" y="11609"/>
                        <a:pt x="24257" y="11543"/>
                      </a:cubicBezTo>
                      <a:cubicBezTo>
                        <a:pt x="24323" y="11346"/>
                        <a:pt x="24323" y="11131"/>
                        <a:pt x="24323" y="10933"/>
                      </a:cubicBezTo>
                      <a:cubicBezTo>
                        <a:pt x="24389" y="10521"/>
                        <a:pt x="24389" y="10109"/>
                        <a:pt x="24389" y="9697"/>
                      </a:cubicBezTo>
                      <a:cubicBezTo>
                        <a:pt x="24389" y="9697"/>
                        <a:pt x="24455" y="9697"/>
                        <a:pt x="24455" y="9614"/>
                      </a:cubicBezTo>
                      <a:close/>
                      <a:moveTo>
                        <a:pt x="2540" y="10719"/>
                      </a:moveTo>
                      <a:cubicBezTo>
                        <a:pt x="2689" y="10851"/>
                        <a:pt x="2689" y="10933"/>
                        <a:pt x="2606" y="11065"/>
                      </a:cubicBezTo>
                      <a:cubicBezTo>
                        <a:pt x="2474" y="11197"/>
                        <a:pt x="2474" y="11263"/>
                        <a:pt x="2408" y="11412"/>
                      </a:cubicBezTo>
                      <a:cubicBezTo>
                        <a:pt x="2342" y="11824"/>
                        <a:pt x="2276" y="12170"/>
                        <a:pt x="2062" y="12582"/>
                      </a:cubicBezTo>
                      <a:cubicBezTo>
                        <a:pt x="1716" y="13258"/>
                        <a:pt x="1452" y="13951"/>
                        <a:pt x="1303" y="14775"/>
                      </a:cubicBezTo>
                      <a:cubicBezTo>
                        <a:pt x="1238" y="14907"/>
                        <a:pt x="1238" y="15122"/>
                        <a:pt x="1172" y="15320"/>
                      </a:cubicBezTo>
                      <a:cubicBezTo>
                        <a:pt x="1106" y="15600"/>
                        <a:pt x="1040" y="15880"/>
                        <a:pt x="1040" y="16144"/>
                      </a:cubicBezTo>
                      <a:lnTo>
                        <a:pt x="1040" y="16210"/>
                      </a:lnTo>
                      <a:cubicBezTo>
                        <a:pt x="957" y="16210"/>
                        <a:pt x="957" y="16210"/>
                        <a:pt x="957" y="16292"/>
                      </a:cubicBezTo>
                      <a:cubicBezTo>
                        <a:pt x="825" y="16210"/>
                        <a:pt x="759" y="16144"/>
                        <a:pt x="759" y="16012"/>
                      </a:cubicBezTo>
                      <a:cubicBezTo>
                        <a:pt x="759" y="15946"/>
                        <a:pt x="825" y="15880"/>
                        <a:pt x="825" y="15798"/>
                      </a:cubicBezTo>
                      <a:cubicBezTo>
                        <a:pt x="891" y="15534"/>
                        <a:pt x="957" y="15254"/>
                        <a:pt x="957" y="14907"/>
                      </a:cubicBezTo>
                      <a:cubicBezTo>
                        <a:pt x="1040" y="14709"/>
                        <a:pt x="1106" y="14495"/>
                        <a:pt x="1106" y="14297"/>
                      </a:cubicBezTo>
                      <a:cubicBezTo>
                        <a:pt x="1106" y="14231"/>
                        <a:pt x="1106" y="14149"/>
                        <a:pt x="1172" y="14083"/>
                      </a:cubicBezTo>
                      <a:cubicBezTo>
                        <a:pt x="1238" y="13819"/>
                        <a:pt x="1303" y="13605"/>
                        <a:pt x="1452" y="13407"/>
                      </a:cubicBezTo>
                      <a:cubicBezTo>
                        <a:pt x="1864" y="12582"/>
                        <a:pt x="1996" y="11824"/>
                        <a:pt x="2194" y="10999"/>
                      </a:cubicBezTo>
                      <a:cubicBezTo>
                        <a:pt x="2276" y="10851"/>
                        <a:pt x="2342" y="10719"/>
                        <a:pt x="2540" y="10719"/>
                      </a:cubicBezTo>
                      <a:close/>
                      <a:moveTo>
                        <a:pt x="12714" y="9070"/>
                      </a:moveTo>
                      <a:lnTo>
                        <a:pt x="12714" y="9202"/>
                      </a:lnTo>
                      <a:cubicBezTo>
                        <a:pt x="12714" y="9350"/>
                        <a:pt x="12648" y="9482"/>
                        <a:pt x="12648" y="9697"/>
                      </a:cubicBezTo>
                      <a:cubicBezTo>
                        <a:pt x="12582" y="9960"/>
                        <a:pt x="12500" y="10307"/>
                        <a:pt x="12500" y="10587"/>
                      </a:cubicBezTo>
                      <a:cubicBezTo>
                        <a:pt x="12434" y="10851"/>
                        <a:pt x="12368" y="11131"/>
                        <a:pt x="12368" y="11412"/>
                      </a:cubicBezTo>
                      <a:cubicBezTo>
                        <a:pt x="12302" y="11609"/>
                        <a:pt x="12302" y="11824"/>
                        <a:pt x="12302" y="12022"/>
                      </a:cubicBezTo>
                      <a:cubicBezTo>
                        <a:pt x="12302" y="12302"/>
                        <a:pt x="12236" y="12582"/>
                        <a:pt x="12236" y="12846"/>
                      </a:cubicBezTo>
                      <a:cubicBezTo>
                        <a:pt x="12170" y="12846"/>
                        <a:pt x="12170" y="12912"/>
                        <a:pt x="12170" y="12995"/>
                      </a:cubicBezTo>
                      <a:cubicBezTo>
                        <a:pt x="12236" y="13258"/>
                        <a:pt x="12170" y="13539"/>
                        <a:pt x="12088" y="13737"/>
                      </a:cubicBezTo>
                      <a:cubicBezTo>
                        <a:pt x="12022" y="13885"/>
                        <a:pt x="12022" y="14017"/>
                        <a:pt x="12022" y="14083"/>
                      </a:cubicBezTo>
                      <a:cubicBezTo>
                        <a:pt x="12022" y="14297"/>
                        <a:pt x="12022" y="14495"/>
                        <a:pt x="11956" y="14644"/>
                      </a:cubicBezTo>
                      <a:cubicBezTo>
                        <a:pt x="11824" y="15320"/>
                        <a:pt x="11758" y="15946"/>
                        <a:pt x="11609" y="16556"/>
                      </a:cubicBezTo>
                      <a:cubicBezTo>
                        <a:pt x="11544" y="16771"/>
                        <a:pt x="11478" y="16837"/>
                        <a:pt x="11412" y="16837"/>
                      </a:cubicBezTo>
                      <a:cubicBezTo>
                        <a:pt x="11346" y="16771"/>
                        <a:pt x="11346" y="16705"/>
                        <a:pt x="11346" y="16556"/>
                      </a:cubicBezTo>
                      <a:cubicBezTo>
                        <a:pt x="11412" y="16292"/>
                        <a:pt x="11478" y="16078"/>
                        <a:pt x="11544" y="15798"/>
                      </a:cubicBezTo>
                      <a:lnTo>
                        <a:pt x="11544" y="15386"/>
                      </a:lnTo>
                      <a:cubicBezTo>
                        <a:pt x="11544" y="15188"/>
                        <a:pt x="11609" y="14973"/>
                        <a:pt x="11675" y="14775"/>
                      </a:cubicBezTo>
                      <a:cubicBezTo>
                        <a:pt x="11675" y="14644"/>
                        <a:pt x="11758" y="14561"/>
                        <a:pt x="11758" y="14495"/>
                      </a:cubicBezTo>
                      <a:cubicBezTo>
                        <a:pt x="11675" y="14149"/>
                        <a:pt x="11824" y="13819"/>
                        <a:pt x="11824" y="13473"/>
                      </a:cubicBezTo>
                      <a:cubicBezTo>
                        <a:pt x="11890" y="13473"/>
                        <a:pt x="11890" y="13407"/>
                        <a:pt x="11890" y="13324"/>
                      </a:cubicBezTo>
                      <a:cubicBezTo>
                        <a:pt x="11890" y="12846"/>
                        <a:pt x="11956" y="12368"/>
                        <a:pt x="12022" y="11890"/>
                      </a:cubicBezTo>
                      <a:cubicBezTo>
                        <a:pt x="12022" y="11609"/>
                        <a:pt x="12088" y="11346"/>
                        <a:pt x="12088" y="11065"/>
                      </a:cubicBezTo>
                      <a:cubicBezTo>
                        <a:pt x="12170" y="10851"/>
                        <a:pt x="12236" y="10719"/>
                        <a:pt x="12236" y="10521"/>
                      </a:cubicBezTo>
                      <a:cubicBezTo>
                        <a:pt x="12302" y="10026"/>
                        <a:pt x="12434" y="9614"/>
                        <a:pt x="12500" y="9202"/>
                      </a:cubicBezTo>
                      <a:cubicBezTo>
                        <a:pt x="12500" y="9136"/>
                        <a:pt x="12500" y="9136"/>
                        <a:pt x="12582" y="9070"/>
                      </a:cubicBezTo>
                      <a:close/>
                      <a:moveTo>
                        <a:pt x="14017" y="10307"/>
                      </a:moveTo>
                      <a:lnTo>
                        <a:pt x="14017" y="10373"/>
                      </a:lnTo>
                      <a:lnTo>
                        <a:pt x="14017" y="10439"/>
                      </a:lnTo>
                      <a:cubicBezTo>
                        <a:pt x="14017" y="10587"/>
                        <a:pt x="14017" y="10719"/>
                        <a:pt x="13951" y="10933"/>
                      </a:cubicBezTo>
                      <a:cubicBezTo>
                        <a:pt x="13885" y="11131"/>
                        <a:pt x="13885" y="11412"/>
                        <a:pt x="13885" y="11609"/>
                      </a:cubicBezTo>
                      <a:cubicBezTo>
                        <a:pt x="13885" y="12022"/>
                        <a:pt x="13819" y="12500"/>
                        <a:pt x="13737" y="12912"/>
                      </a:cubicBezTo>
                      <a:cubicBezTo>
                        <a:pt x="13605" y="13539"/>
                        <a:pt x="13473" y="14149"/>
                        <a:pt x="13324" y="14841"/>
                      </a:cubicBezTo>
                      <a:cubicBezTo>
                        <a:pt x="13324" y="15056"/>
                        <a:pt x="13258" y="15320"/>
                        <a:pt x="13192" y="15534"/>
                      </a:cubicBezTo>
                      <a:cubicBezTo>
                        <a:pt x="13061" y="15880"/>
                        <a:pt x="12995" y="16144"/>
                        <a:pt x="12912" y="16490"/>
                      </a:cubicBezTo>
                      <a:cubicBezTo>
                        <a:pt x="12912" y="16556"/>
                        <a:pt x="12846" y="16622"/>
                        <a:pt x="12846" y="16705"/>
                      </a:cubicBezTo>
                      <a:cubicBezTo>
                        <a:pt x="12846" y="16771"/>
                        <a:pt x="12780" y="16837"/>
                        <a:pt x="12714" y="16837"/>
                      </a:cubicBezTo>
                      <a:lnTo>
                        <a:pt x="12648" y="16837"/>
                      </a:lnTo>
                      <a:lnTo>
                        <a:pt x="12648" y="16771"/>
                      </a:lnTo>
                      <a:cubicBezTo>
                        <a:pt x="12780" y="16490"/>
                        <a:pt x="12780" y="16210"/>
                        <a:pt x="12846" y="15946"/>
                      </a:cubicBezTo>
                      <a:cubicBezTo>
                        <a:pt x="12912" y="15798"/>
                        <a:pt x="12912" y="15666"/>
                        <a:pt x="12912" y="15534"/>
                      </a:cubicBezTo>
                      <a:cubicBezTo>
                        <a:pt x="12995" y="15320"/>
                        <a:pt x="12995" y="15188"/>
                        <a:pt x="12995" y="15056"/>
                      </a:cubicBezTo>
                      <a:cubicBezTo>
                        <a:pt x="13127" y="14429"/>
                        <a:pt x="13258" y="13885"/>
                        <a:pt x="13324" y="13324"/>
                      </a:cubicBezTo>
                      <a:cubicBezTo>
                        <a:pt x="13407" y="12995"/>
                        <a:pt x="13473" y="12714"/>
                        <a:pt x="13539" y="12368"/>
                      </a:cubicBezTo>
                      <a:cubicBezTo>
                        <a:pt x="13539" y="12170"/>
                        <a:pt x="13605" y="11956"/>
                        <a:pt x="13605" y="11758"/>
                      </a:cubicBezTo>
                      <a:lnTo>
                        <a:pt x="13605" y="11609"/>
                      </a:lnTo>
                      <a:cubicBezTo>
                        <a:pt x="13671" y="11263"/>
                        <a:pt x="13737" y="10933"/>
                        <a:pt x="13819" y="10587"/>
                      </a:cubicBezTo>
                      <a:cubicBezTo>
                        <a:pt x="13819" y="10521"/>
                        <a:pt x="13885" y="10439"/>
                        <a:pt x="13885" y="10373"/>
                      </a:cubicBezTo>
                      <a:cubicBezTo>
                        <a:pt x="13951" y="10307"/>
                        <a:pt x="13951" y="10307"/>
                        <a:pt x="14017" y="10307"/>
                      </a:cubicBezTo>
                      <a:close/>
                      <a:moveTo>
                        <a:pt x="26928" y="13539"/>
                      </a:moveTo>
                      <a:cubicBezTo>
                        <a:pt x="26928" y="13539"/>
                        <a:pt x="26928" y="13605"/>
                        <a:pt x="27011" y="13671"/>
                      </a:cubicBezTo>
                      <a:cubicBezTo>
                        <a:pt x="26928" y="13885"/>
                        <a:pt x="26862" y="14149"/>
                        <a:pt x="26796" y="14429"/>
                      </a:cubicBezTo>
                      <a:cubicBezTo>
                        <a:pt x="26730" y="14644"/>
                        <a:pt x="26664" y="14775"/>
                        <a:pt x="26598" y="14973"/>
                      </a:cubicBezTo>
                      <a:cubicBezTo>
                        <a:pt x="26516" y="15188"/>
                        <a:pt x="26450" y="15386"/>
                        <a:pt x="26318" y="15534"/>
                      </a:cubicBezTo>
                      <a:cubicBezTo>
                        <a:pt x="26252" y="15666"/>
                        <a:pt x="26186" y="15732"/>
                        <a:pt x="26186" y="15880"/>
                      </a:cubicBezTo>
                      <a:cubicBezTo>
                        <a:pt x="26104" y="16358"/>
                        <a:pt x="25906" y="16705"/>
                        <a:pt x="25560" y="17035"/>
                      </a:cubicBezTo>
                      <a:lnTo>
                        <a:pt x="25494" y="17035"/>
                      </a:lnTo>
                      <a:cubicBezTo>
                        <a:pt x="25494" y="17076"/>
                        <a:pt x="25477" y="17096"/>
                        <a:pt x="25461" y="17096"/>
                      </a:cubicBezTo>
                      <a:cubicBezTo>
                        <a:pt x="25444" y="17096"/>
                        <a:pt x="25428" y="17076"/>
                        <a:pt x="25428" y="17035"/>
                      </a:cubicBezTo>
                      <a:cubicBezTo>
                        <a:pt x="25362" y="17035"/>
                        <a:pt x="25362" y="16969"/>
                        <a:pt x="25362" y="16903"/>
                      </a:cubicBezTo>
                      <a:lnTo>
                        <a:pt x="25428" y="16837"/>
                      </a:lnTo>
                      <a:cubicBezTo>
                        <a:pt x="25560" y="16622"/>
                        <a:pt x="25692" y="16358"/>
                        <a:pt x="25774" y="16144"/>
                      </a:cubicBezTo>
                      <a:cubicBezTo>
                        <a:pt x="25840" y="16012"/>
                        <a:pt x="25840" y="15880"/>
                        <a:pt x="25906" y="15732"/>
                      </a:cubicBezTo>
                      <a:cubicBezTo>
                        <a:pt x="26186" y="15320"/>
                        <a:pt x="26318" y="14775"/>
                        <a:pt x="26516" y="14297"/>
                      </a:cubicBezTo>
                      <a:cubicBezTo>
                        <a:pt x="26516" y="14149"/>
                        <a:pt x="26598" y="14017"/>
                        <a:pt x="26664" y="13819"/>
                      </a:cubicBezTo>
                      <a:cubicBezTo>
                        <a:pt x="26730" y="13737"/>
                        <a:pt x="26730" y="13671"/>
                        <a:pt x="26796" y="13605"/>
                      </a:cubicBezTo>
                      <a:cubicBezTo>
                        <a:pt x="26862" y="13539"/>
                        <a:pt x="26928" y="13539"/>
                        <a:pt x="26928" y="13539"/>
                      </a:cubicBezTo>
                      <a:close/>
                      <a:moveTo>
                        <a:pt x="20399" y="14402"/>
                      </a:moveTo>
                      <a:cubicBezTo>
                        <a:pt x="20448" y="14402"/>
                        <a:pt x="20481" y="14448"/>
                        <a:pt x="20481" y="14495"/>
                      </a:cubicBezTo>
                      <a:cubicBezTo>
                        <a:pt x="20547" y="14561"/>
                        <a:pt x="20547" y="14644"/>
                        <a:pt x="20547" y="14709"/>
                      </a:cubicBezTo>
                      <a:lnTo>
                        <a:pt x="20481" y="14709"/>
                      </a:lnTo>
                      <a:cubicBezTo>
                        <a:pt x="20481" y="14907"/>
                        <a:pt x="20415" y="15122"/>
                        <a:pt x="20266" y="15254"/>
                      </a:cubicBezTo>
                      <a:cubicBezTo>
                        <a:pt x="20069" y="15666"/>
                        <a:pt x="19854" y="16078"/>
                        <a:pt x="19722" y="16424"/>
                      </a:cubicBezTo>
                      <a:cubicBezTo>
                        <a:pt x="19508" y="16837"/>
                        <a:pt x="19310" y="17117"/>
                        <a:pt x="19096" y="17447"/>
                      </a:cubicBezTo>
                      <a:cubicBezTo>
                        <a:pt x="19096" y="17529"/>
                        <a:pt x="19030" y="17595"/>
                        <a:pt x="18964" y="17595"/>
                      </a:cubicBezTo>
                      <a:lnTo>
                        <a:pt x="18964" y="17447"/>
                      </a:lnTo>
                      <a:cubicBezTo>
                        <a:pt x="19244" y="16837"/>
                        <a:pt x="19442" y="16292"/>
                        <a:pt x="19722" y="15666"/>
                      </a:cubicBezTo>
                      <a:cubicBezTo>
                        <a:pt x="19722" y="15534"/>
                        <a:pt x="19854" y="15386"/>
                        <a:pt x="19920" y="15254"/>
                      </a:cubicBezTo>
                      <a:cubicBezTo>
                        <a:pt x="20003" y="15056"/>
                        <a:pt x="20135" y="14907"/>
                        <a:pt x="20135" y="14644"/>
                      </a:cubicBezTo>
                      <a:cubicBezTo>
                        <a:pt x="20135" y="14561"/>
                        <a:pt x="20201" y="14495"/>
                        <a:pt x="20332" y="14429"/>
                      </a:cubicBezTo>
                      <a:cubicBezTo>
                        <a:pt x="20357" y="14410"/>
                        <a:pt x="20379" y="14402"/>
                        <a:pt x="20399" y="14402"/>
                      </a:cubicBezTo>
                      <a:close/>
                      <a:moveTo>
                        <a:pt x="5294" y="16012"/>
                      </a:moveTo>
                      <a:cubicBezTo>
                        <a:pt x="5426" y="16012"/>
                        <a:pt x="5426" y="16012"/>
                        <a:pt x="5426" y="16144"/>
                      </a:cubicBezTo>
                      <a:cubicBezTo>
                        <a:pt x="5426" y="16292"/>
                        <a:pt x="5426" y="16424"/>
                        <a:pt x="5360" y="16556"/>
                      </a:cubicBezTo>
                      <a:cubicBezTo>
                        <a:pt x="5294" y="16771"/>
                        <a:pt x="5228" y="17035"/>
                        <a:pt x="5162" y="17315"/>
                      </a:cubicBezTo>
                      <a:cubicBezTo>
                        <a:pt x="5080" y="17447"/>
                        <a:pt x="5014" y="17595"/>
                        <a:pt x="4948" y="17727"/>
                      </a:cubicBezTo>
                      <a:lnTo>
                        <a:pt x="4948" y="17793"/>
                      </a:lnTo>
                      <a:cubicBezTo>
                        <a:pt x="4904" y="17793"/>
                        <a:pt x="4889" y="17822"/>
                        <a:pt x="4865" y="17822"/>
                      </a:cubicBezTo>
                      <a:cubicBezTo>
                        <a:pt x="4852" y="17822"/>
                        <a:pt x="4838" y="17815"/>
                        <a:pt x="4816" y="17793"/>
                      </a:cubicBezTo>
                      <a:cubicBezTo>
                        <a:pt x="4750" y="17793"/>
                        <a:pt x="4750" y="17727"/>
                        <a:pt x="4750" y="17727"/>
                      </a:cubicBezTo>
                      <a:cubicBezTo>
                        <a:pt x="4816" y="17595"/>
                        <a:pt x="4816" y="17447"/>
                        <a:pt x="4882" y="17249"/>
                      </a:cubicBezTo>
                      <a:cubicBezTo>
                        <a:pt x="4948" y="16969"/>
                        <a:pt x="4948" y="16705"/>
                        <a:pt x="5014" y="16424"/>
                      </a:cubicBezTo>
                      <a:cubicBezTo>
                        <a:pt x="5080" y="16210"/>
                        <a:pt x="5162" y="16144"/>
                        <a:pt x="5294" y="16012"/>
                      </a:cubicBezTo>
                      <a:close/>
                      <a:moveTo>
                        <a:pt x="3711" y="15254"/>
                      </a:moveTo>
                      <a:cubicBezTo>
                        <a:pt x="3777" y="15254"/>
                        <a:pt x="3777" y="15254"/>
                        <a:pt x="3777" y="15320"/>
                      </a:cubicBezTo>
                      <a:lnTo>
                        <a:pt x="3777" y="15468"/>
                      </a:lnTo>
                      <a:cubicBezTo>
                        <a:pt x="3711" y="15880"/>
                        <a:pt x="3579" y="16292"/>
                        <a:pt x="3513" y="16705"/>
                      </a:cubicBezTo>
                      <a:cubicBezTo>
                        <a:pt x="3431" y="17035"/>
                        <a:pt x="3299" y="17381"/>
                        <a:pt x="3167" y="17727"/>
                      </a:cubicBezTo>
                      <a:cubicBezTo>
                        <a:pt x="3101" y="17859"/>
                        <a:pt x="3101" y="18007"/>
                        <a:pt x="3018" y="18139"/>
                      </a:cubicBezTo>
                      <a:cubicBezTo>
                        <a:pt x="2952" y="18139"/>
                        <a:pt x="2886" y="18073"/>
                        <a:pt x="2886" y="18007"/>
                      </a:cubicBezTo>
                      <a:lnTo>
                        <a:pt x="2886" y="17661"/>
                      </a:lnTo>
                      <a:cubicBezTo>
                        <a:pt x="2952" y="17595"/>
                        <a:pt x="2952" y="17447"/>
                        <a:pt x="2886" y="17381"/>
                      </a:cubicBezTo>
                      <a:cubicBezTo>
                        <a:pt x="2821" y="17447"/>
                        <a:pt x="2755" y="17529"/>
                        <a:pt x="2689" y="17661"/>
                      </a:cubicBezTo>
                      <a:cubicBezTo>
                        <a:pt x="2606" y="17661"/>
                        <a:pt x="2540" y="17727"/>
                        <a:pt x="2474" y="17727"/>
                      </a:cubicBezTo>
                      <a:cubicBezTo>
                        <a:pt x="2408" y="17661"/>
                        <a:pt x="2408" y="17595"/>
                        <a:pt x="2408" y="17529"/>
                      </a:cubicBezTo>
                      <a:lnTo>
                        <a:pt x="2408" y="17447"/>
                      </a:lnTo>
                      <a:cubicBezTo>
                        <a:pt x="2540" y="17315"/>
                        <a:pt x="2606" y="17117"/>
                        <a:pt x="2689" y="16969"/>
                      </a:cubicBezTo>
                      <a:cubicBezTo>
                        <a:pt x="2755" y="16969"/>
                        <a:pt x="2755" y="16903"/>
                        <a:pt x="2821" y="16837"/>
                      </a:cubicBezTo>
                      <a:cubicBezTo>
                        <a:pt x="2821" y="16817"/>
                        <a:pt x="2826" y="16809"/>
                        <a:pt x="2836" y="16809"/>
                      </a:cubicBezTo>
                      <a:cubicBezTo>
                        <a:pt x="2859" y="16809"/>
                        <a:pt x="2906" y="16856"/>
                        <a:pt x="2952" y="16903"/>
                      </a:cubicBezTo>
                      <a:cubicBezTo>
                        <a:pt x="2952" y="16903"/>
                        <a:pt x="2952" y="16969"/>
                        <a:pt x="3018" y="17035"/>
                      </a:cubicBezTo>
                      <a:cubicBezTo>
                        <a:pt x="3101" y="16903"/>
                        <a:pt x="3018" y="16771"/>
                        <a:pt x="3101" y="16622"/>
                      </a:cubicBezTo>
                      <a:cubicBezTo>
                        <a:pt x="3167" y="16358"/>
                        <a:pt x="3167" y="16078"/>
                        <a:pt x="3233" y="15798"/>
                      </a:cubicBezTo>
                      <a:lnTo>
                        <a:pt x="3299" y="15732"/>
                      </a:lnTo>
                      <a:cubicBezTo>
                        <a:pt x="3299" y="15468"/>
                        <a:pt x="3513" y="15320"/>
                        <a:pt x="3711" y="15254"/>
                      </a:cubicBezTo>
                      <a:close/>
                      <a:moveTo>
                        <a:pt x="4255" y="15320"/>
                      </a:moveTo>
                      <a:cubicBezTo>
                        <a:pt x="4338" y="15320"/>
                        <a:pt x="4404" y="15386"/>
                        <a:pt x="4404" y="15468"/>
                      </a:cubicBezTo>
                      <a:lnTo>
                        <a:pt x="4404" y="15534"/>
                      </a:lnTo>
                      <a:cubicBezTo>
                        <a:pt x="4338" y="15946"/>
                        <a:pt x="4189" y="16358"/>
                        <a:pt x="4123" y="16705"/>
                      </a:cubicBezTo>
                      <a:lnTo>
                        <a:pt x="4123" y="16969"/>
                      </a:lnTo>
                      <a:cubicBezTo>
                        <a:pt x="4057" y="17117"/>
                        <a:pt x="4057" y="17249"/>
                        <a:pt x="3991" y="17381"/>
                      </a:cubicBezTo>
                      <a:cubicBezTo>
                        <a:pt x="3843" y="17529"/>
                        <a:pt x="3777" y="17661"/>
                        <a:pt x="3777" y="17859"/>
                      </a:cubicBezTo>
                      <a:cubicBezTo>
                        <a:pt x="3711" y="18205"/>
                        <a:pt x="3645" y="18486"/>
                        <a:pt x="3579" y="18766"/>
                      </a:cubicBezTo>
                      <a:cubicBezTo>
                        <a:pt x="3513" y="18832"/>
                        <a:pt x="3513" y="18898"/>
                        <a:pt x="3513" y="18898"/>
                      </a:cubicBezTo>
                      <a:cubicBezTo>
                        <a:pt x="3513" y="18944"/>
                        <a:pt x="3472" y="18991"/>
                        <a:pt x="3424" y="18991"/>
                      </a:cubicBezTo>
                      <a:cubicBezTo>
                        <a:pt x="3405" y="18991"/>
                        <a:pt x="3384" y="18983"/>
                        <a:pt x="3365" y="18964"/>
                      </a:cubicBezTo>
                      <a:cubicBezTo>
                        <a:pt x="3299" y="18964"/>
                        <a:pt x="3299" y="18964"/>
                        <a:pt x="3299" y="18898"/>
                      </a:cubicBezTo>
                      <a:lnTo>
                        <a:pt x="3299" y="18486"/>
                      </a:lnTo>
                      <a:cubicBezTo>
                        <a:pt x="3431" y="18007"/>
                        <a:pt x="3579" y="17595"/>
                        <a:pt x="3645" y="17117"/>
                      </a:cubicBezTo>
                      <a:cubicBezTo>
                        <a:pt x="3645" y="16903"/>
                        <a:pt x="3711" y="16771"/>
                        <a:pt x="3777" y="16622"/>
                      </a:cubicBezTo>
                      <a:cubicBezTo>
                        <a:pt x="3843" y="16424"/>
                        <a:pt x="3925" y="16144"/>
                        <a:pt x="3925" y="15946"/>
                      </a:cubicBezTo>
                      <a:cubicBezTo>
                        <a:pt x="3991" y="15732"/>
                        <a:pt x="4057" y="15600"/>
                        <a:pt x="4057" y="15468"/>
                      </a:cubicBezTo>
                      <a:cubicBezTo>
                        <a:pt x="4123" y="15386"/>
                        <a:pt x="4189" y="15320"/>
                        <a:pt x="4255" y="15320"/>
                      </a:cubicBezTo>
                      <a:close/>
                      <a:moveTo>
                        <a:pt x="22608" y="18832"/>
                      </a:moveTo>
                      <a:lnTo>
                        <a:pt x="22608" y="18898"/>
                      </a:lnTo>
                      <a:cubicBezTo>
                        <a:pt x="22476" y="19030"/>
                        <a:pt x="22328" y="19178"/>
                        <a:pt x="22130" y="19310"/>
                      </a:cubicBezTo>
                      <a:lnTo>
                        <a:pt x="22064" y="19310"/>
                      </a:lnTo>
                      <a:lnTo>
                        <a:pt x="22064" y="19244"/>
                      </a:lnTo>
                      <a:cubicBezTo>
                        <a:pt x="22196" y="19096"/>
                        <a:pt x="22328" y="18964"/>
                        <a:pt x="22542" y="18832"/>
                      </a:cubicBezTo>
                      <a:close/>
                      <a:moveTo>
                        <a:pt x="10241" y="9350"/>
                      </a:moveTo>
                      <a:cubicBezTo>
                        <a:pt x="10307" y="9350"/>
                        <a:pt x="10439" y="9416"/>
                        <a:pt x="10439" y="9482"/>
                      </a:cubicBezTo>
                      <a:lnTo>
                        <a:pt x="10439" y="9960"/>
                      </a:lnTo>
                      <a:cubicBezTo>
                        <a:pt x="10307" y="10587"/>
                        <a:pt x="10175" y="11131"/>
                        <a:pt x="10109" y="11758"/>
                      </a:cubicBezTo>
                      <a:cubicBezTo>
                        <a:pt x="10026" y="11890"/>
                        <a:pt x="10026" y="12088"/>
                        <a:pt x="9961" y="12302"/>
                      </a:cubicBezTo>
                      <a:cubicBezTo>
                        <a:pt x="9895" y="12780"/>
                        <a:pt x="9829" y="13258"/>
                        <a:pt x="9697" y="13737"/>
                      </a:cubicBezTo>
                      <a:cubicBezTo>
                        <a:pt x="9614" y="14297"/>
                        <a:pt x="9482" y="14907"/>
                        <a:pt x="9350" y="15468"/>
                      </a:cubicBezTo>
                      <a:cubicBezTo>
                        <a:pt x="9284" y="15732"/>
                        <a:pt x="9202" y="16078"/>
                        <a:pt x="9136" y="16358"/>
                      </a:cubicBezTo>
                      <a:cubicBezTo>
                        <a:pt x="9070" y="16490"/>
                        <a:pt x="9070" y="16556"/>
                        <a:pt x="9004" y="16705"/>
                      </a:cubicBezTo>
                      <a:cubicBezTo>
                        <a:pt x="9004" y="16837"/>
                        <a:pt x="8938" y="16969"/>
                        <a:pt x="8872" y="17117"/>
                      </a:cubicBezTo>
                      <a:cubicBezTo>
                        <a:pt x="8790" y="17249"/>
                        <a:pt x="8790" y="17447"/>
                        <a:pt x="8724" y="17661"/>
                      </a:cubicBezTo>
                      <a:cubicBezTo>
                        <a:pt x="8724" y="17859"/>
                        <a:pt x="8658" y="18073"/>
                        <a:pt x="8526" y="18271"/>
                      </a:cubicBezTo>
                      <a:cubicBezTo>
                        <a:pt x="8526" y="18354"/>
                        <a:pt x="8526" y="18420"/>
                        <a:pt x="8460" y="18420"/>
                      </a:cubicBezTo>
                      <a:cubicBezTo>
                        <a:pt x="8378" y="18964"/>
                        <a:pt x="8246" y="19508"/>
                        <a:pt x="8114" y="20069"/>
                      </a:cubicBezTo>
                      <a:cubicBezTo>
                        <a:pt x="8114" y="20201"/>
                        <a:pt x="8114" y="20332"/>
                        <a:pt x="7965" y="20415"/>
                      </a:cubicBezTo>
                      <a:cubicBezTo>
                        <a:pt x="7965" y="20415"/>
                        <a:pt x="7936" y="20444"/>
                        <a:pt x="7916" y="20444"/>
                      </a:cubicBezTo>
                      <a:cubicBezTo>
                        <a:pt x="7907" y="20444"/>
                        <a:pt x="7899" y="20437"/>
                        <a:pt x="7899" y="20415"/>
                      </a:cubicBezTo>
                      <a:cubicBezTo>
                        <a:pt x="7833" y="20415"/>
                        <a:pt x="7833" y="20415"/>
                        <a:pt x="7833" y="20332"/>
                      </a:cubicBezTo>
                      <a:cubicBezTo>
                        <a:pt x="7767" y="20266"/>
                        <a:pt x="7767" y="20201"/>
                        <a:pt x="7767" y="20135"/>
                      </a:cubicBezTo>
                      <a:cubicBezTo>
                        <a:pt x="7899" y="19590"/>
                        <a:pt x="7965" y="19030"/>
                        <a:pt x="8180" y="18486"/>
                      </a:cubicBezTo>
                      <a:cubicBezTo>
                        <a:pt x="8180" y="18420"/>
                        <a:pt x="8246" y="18271"/>
                        <a:pt x="8246" y="18205"/>
                      </a:cubicBezTo>
                      <a:cubicBezTo>
                        <a:pt x="8312" y="18139"/>
                        <a:pt x="8312" y="18139"/>
                        <a:pt x="8378" y="18139"/>
                      </a:cubicBezTo>
                      <a:cubicBezTo>
                        <a:pt x="8312" y="18073"/>
                        <a:pt x="8312" y="18007"/>
                        <a:pt x="8312" y="17859"/>
                      </a:cubicBezTo>
                      <a:cubicBezTo>
                        <a:pt x="8460" y="17447"/>
                        <a:pt x="8526" y="17117"/>
                        <a:pt x="8592" y="16705"/>
                      </a:cubicBezTo>
                      <a:cubicBezTo>
                        <a:pt x="8592" y="16622"/>
                        <a:pt x="8592" y="16556"/>
                        <a:pt x="8658" y="16556"/>
                      </a:cubicBezTo>
                      <a:cubicBezTo>
                        <a:pt x="8790" y="16210"/>
                        <a:pt x="8872" y="15880"/>
                        <a:pt x="8938" y="15468"/>
                      </a:cubicBezTo>
                      <a:cubicBezTo>
                        <a:pt x="9004" y="14973"/>
                        <a:pt x="9136" y="14495"/>
                        <a:pt x="9202" y="13951"/>
                      </a:cubicBezTo>
                      <a:cubicBezTo>
                        <a:pt x="9350" y="13324"/>
                        <a:pt x="9482" y="12714"/>
                        <a:pt x="9614" y="12088"/>
                      </a:cubicBezTo>
                      <a:cubicBezTo>
                        <a:pt x="9697" y="11609"/>
                        <a:pt x="9829" y="11131"/>
                        <a:pt x="9895" y="10653"/>
                      </a:cubicBezTo>
                      <a:cubicBezTo>
                        <a:pt x="9961" y="10653"/>
                        <a:pt x="9961" y="10587"/>
                        <a:pt x="9961" y="10521"/>
                      </a:cubicBezTo>
                      <a:cubicBezTo>
                        <a:pt x="10109" y="10241"/>
                        <a:pt x="10175" y="9895"/>
                        <a:pt x="10175" y="9614"/>
                      </a:cubicBezTo>
                      <a:lnTo>
                        <a:pt x="10175" y="9482"/>
                      </a:lnTo>
                      <a:cubicBezTo>
                        <a:pt x="10175" y="9416"/>
                        <a:pt x="10175" y="9350"/>
                        <a:pt x="10241" y="9350"/>
                      </a:cubicBezTo>
                      <a:close/>
                      <a:moveTo>
                        <a:pt x="15600" y="17595"/>
                      </a:moveTo>
                      <a:lnTo>
                        <a:pt x="15666" y="17661"/>
                      </a:lnTo>
                      <a:cubicBezTo>
                        <a:pt x="15666" y="17727"/>
                        <a:pt x="15600" y="17793"/>
                        <a:pt x="15600" y="17859"/>
                      </a:cubicBezTo>
                      <a:cubicBezTo>
                        <a:pt x="15468" y="18354"/>
                        <a:pt x="15188" y="18832"/>
                        <a:pt x="14841" y="19178"/>
                      </a:cubicBezTo>
                      <a:cubicBezTo>
                        <a:pt x="14710" y="19310"/>
                        <a:pt x="14644" y="19508"/>
                        <a:pt x="14644" y="19656"/>
                      </a:cubicBezTo>
                      <a:cubicBezTo>
                        <a:pt x="14561" y="19788"/>
                        <a:pt x="14561" y="20003"/>
                        <a:pt x="14495" y="20069"/>
                      </a:cubicBezTo>
                      <a:cubicBezTo>
                        <a:pt x="14429" y="20266"/>
                        <a:pt x="14297" y="20415"/>
                        <a:pt x="14083" y="20481"/>
                      </a:cubicBezTo>
                      <a:cubicBezTo>
                        <a:pt x="13951" y="20481"/>
                        <a:pt x="13885" y="20415"/>
                        <a:pt x="13819" y="20415"/>
                      </a:cubicBezTo>
                      <a:cubicBezTo>
                        <a:pt x="13737" y="20332"/>
                        <a:pt x="13737" y="20266"/>
                        <a:pt x="13819" y="20201"/>
                      </a:cubicBezTo>
                      <a:lnTo>
                        <a:pt x="13885" y="20135"/>
                      </a:lnTo>
                      <a:cubicBezTo>
                        <a:pt x="14083" y="20069"/>
                        <a:pt x="14149" y="19920"/>
                        <a:pt x="14149" y="19788"/>
                      </a:cubicBezTo>
                      <a:cubicBezTo>
                        <a:pt x="14231" y="19376"/>
                        <a:pt x="14297" y="18964"/>
                        <a:pt x="14363" y="18552"/>
                      </a:cubicBezTo>
                      <a:cubicBezTo>
                        <a:pt x="14429" y="18486"/>
                        <a:pt x="14363" y="18354"/>
                        <a:pt x="14429" y="18271"/>
                      </a:cubicBezTo>
                      <a:lnTo>
                        <a:pt x="14429" y="18073"/>
                      </a:lnTo>
                      <a:cubicBezTo>
                        <a:pt x="14429" y="18007"/>
                        <a:pt x="14495" y="17941"/>
                        <a:pt x="14561" y="17941"/>
                      </a:cubicBezTo>
                      <a:cubicBezTo>
                        <a:pt x="14710" y="17941"/>
                        <a:pt x="14710" y="18007"/>
                        <a:pt x="14775" y="18073"/>
                      </a:cubicBezTo>
                      <a:cubicBezTo>
                        <a:pt x="14775" y="18205"/>
                        <a:pt x="14775" y="18354"/>
                        <a:pt x="14841" y="18420"/>
                      </a:cubicBezTo>
                      <a:lnTo>
                        <a:pt x="14841" y="18486"/>
                      </a:lnTo>
                      <a:cubicBezTo>
                        <a:pt x="14907" y="18486"/>
                        <a:pt x="14907" y="18486"/>
                        <a:pt x="14973" y="18420"/>
                      </a:cubicBezTo>
                      <a:cubicBezTo>
                        <a:pt x="15056" y="18271"/>
                        <a:pt x="15122" y="18139"/>
                        <a:pt x="15188" y="18007"/>
                      </a:cubicBezTo>
                      <a:cubicBezTo>
                        <a:pt x="15320" y="17859"/>
                        <a:pt x="15386" y="17727"/>
                        <a:pt x="15534" y="17595"/>
                      </a:cubicBezTo>
                      <a:close/>
                      <a:moveTo>
                        <a:pt x="18073" y="19854"/>
                      </a:moveTo>
                      <a:lnTo>
                        <a:pt x="18139" y="19920"/>
                      </a:lnTo>
                      <a:cubicBezTo>
                        <a:pt x="18139" y="20069"/>
                        <a:pt x="18139" y="20135"/>
                        <a:pt x="18073" y="20266"/>
                      </a:cubicBezTo>
                      <a:cubicBezTo>
                        <a:pt x="18073" y="20332"/>
                        <a:pt x="18007" y="20481"/>
                        <a:pt x="18007" y="20547"/>
                      </a:cubicBezTo>
                      <a:cubicBezTo>
                        <a:pt x="17959" y="20643"/>
                        <a:pt x="17902" y="20705"/>
                        <a:pt x="17823" y="20705"/>
                      </a:cubicBezTo>
                      <a:cubicBezTo>
                        <a:pt x="17794" y="20705"/>
                        <a:pt x="17762" y="20696"/>
                        <a:pt x="17727" y="20679"/>
                      </a:cubicBezTo>
                      <a:cubicBezTo>
                        <a:pt x="17793" y="20415"/>
                        <a:pt x="17859" y="20135"/>
                        <a:pt x="18007" y="19920"/>
                      </a:cubicBezTo>
                      <a:lnTo>
                        <a:pt x="18073" y="19854"/>
                      </a:lnTo>
                      <a:close/>
                      <a:moveTo>
                        <a:pt x="6897" y="19347"/>
                      </a:moveTo>
                      <a:cubicBezTo>
                        <a:pt x="6921" y="19347"/>
                        <a:pt x="6965" y="19376"/>
                        <a:pt x="7009" y="19376"/>
                      </a:cubicBezTo>
                      <a:cubicBezTo>
                        <a:pt x="7009" y="19442"/>
                        <a:pt x="7075" y="19508"/>
                        <a:pt x="7075" y="19656"/>
                      </a:cubicBezTo>
                      <a:cubicBezTo>
                        <a:pt x="7075" y="19656"/>
                        <a:pt x="7075" y="19722"/>
                        <a:pt x="7009" y="19722"/>
                      </a:cubicBezTo>
                      <a:cubicBezTo>
                        <a:pt x="7009" y="20069"/>
                        <a:pt x="6943" y="20415"/>
                        <a:pt x="6877" y="20745"/>
                      </a:cubicBezTo>
                      <a:lnTo>
                        <a:pt x="6811" y="20827"/>
                      </a:lnTo>
                      <a:cubicBezTo>
                        <a:pt x="6756" y="21003"/>
                        <a:pt x="6679" y="21062"/>
                        <a:pt x="6575" y="21062"/>
                      </a:cubicBezTo>
                      <a:cubicBezTo>
                        <a:pt x="6523" y="21062"/>
                        <a:pt x="6465" y="21047"/>
                        <a:pt x="6399" y="21025"/>
                      </a:cubicBezTo>
                      <a:cubicBezTo>
                        <a:pt x="6250" y="20893"/>
                        <a:pt x="6250" y="20893"/>
                        <a:pt x="6316" y="20745"/>
                      </a:cubicBezTo>
                      <a:cubicBezTo>
                        <a:pt x="6399" y="20679"/>
                        <a:pt x="6465" y="20613"/>
                        <a:pt x="6465" y="20481"/>
                      </a:cubicBezTo>
                      <a:cubicBezTo>
                        <a:pt x="6531" y="20201"/>
                        <a:pt x="6597" y="19920"/>
                        <a:pt x="6663" y="19656"/>
                      </a:cubicBezTo>
                      <a:cubicBezTo>
                        <a:pt x="6729" y="19508"/>
                        <a:pt x="6729" y="19442"/>
                        <a:pt x="6877" y="19376"/>
                      </a:cubicBezTo>
                      <a:cubicBezTo>
                        <a:pt x="6877" y="19354"/>
                        <a:pt x="6884" y="19347"/>
                        <a:pt x="6897" y="19347"/>
                      </a:cubicBezTo>
                      <a:close/>
                      <a:moveTo>
                        <a:pt x="11890" y="17859"/>
                      </a:moveTo>
                      <a:lnTo>
                        <a:pt x="11890" y="18139"/>
                      </a:lnTo>
                      <a:cubicBezTo>
                        <a:pt x="11824" y="18832"/>
                        <a:pt x="11609" y="19590"/>
                        <a:pt x="11346" y="20266"/>
                      </a:cubicBezTo>
                      <a:cubicBezTo>
                        <a:pt x="11346" y="20415"/>
                        <a:pt x="11197" y="20547"/>
                        <a:pt x="11131" y="20679"/>
                      </a:cubicBezTo>
                      <a:lnTo>
                        <a:pt x="11065" y="20745"/>
                      </a:lnTo>
                      <a:cubicBezTo>
                        <a:pt x="10999" y="20827"/>
                        <a:pt x="10851" y="20893"/>
                        <a:pt x="10851" y="21025"/>
                      </a:cubicBezTo>
                      <a:cubicBezTo>
                        <a:pt x="10851" y="21239"/>
                        <a:pt x="10785" y="21371"/>
                        <a:pt x="10785" y="21569"/>
                      </a:cubicBezTo>
                      <a:cubicBezTo>
                        <a:pt x="10750" y="21648"/>
                        <a:pt x="10697" y="21666"/>
                        <a:pt x="10644" y="21666"/>
                      </a:cubicBezTo>
                      <a:cubicBezTo>
                        <a:pt x="10598" y="21666"/>
                        <a:pt x="10552" y="21652"/>
                        <a:pt x="10521" y="21652"/>
                      </a:cubicBezTo>
                      <a:cubicBezTo>
                        <a:pt x="10521" y="21652"/>
                        <a:pt x="10439" y="21652"/>
                        <a:pt x="10439" y="21569"/>
                      </a:cubicBezTo>
                      <a:cubicBezTo>
                        <a:pt x="10521" y="21371"/>
                        <a:pt x="10587" y="21157"/>
                        <a:pt x="10587" y="20959"/>
                      </a:cubicBezTo>
                      <a:cubicBezTo>
                        <a:pt x="10653" y="20827"/>
                        <a:pt x="10719" y="20679"/>
                        <a:pt x="10851" y="20613"/>
                      </a:cubicBezTo>
                      <a:cubicBezTo>
                        <a:pt x="10999" y="20547"/>
                        <a:pt x="10999" y="20332"/>
                        <a:pt x="11065" y="20201"/>
                      </a:cubicBezTo>
                      <a:cubicBezTo>
                        <a:pt x="11197" y="19788"/>
                        <a:pt x="11346" y="19376"/>
                        <a:pt x="11478" y="18898"/>
                      </a:cubicBezTo>
                      <a:cubicBezTo>
                        <a:pt x="11478" y="18832"/>
                        <a:pt x="11544" y="18683"/>
                        <a:pt x="11544" y="18552"/>
                      </a:cubicBezTo>
                      <a:cubicBezTo>
                        <a:pt x="11609" y="18420"/>
                        <a:pt x="11609" y="18271"/>
                        <a:pt x="11609" y="18073"/>
                      </a:cubicBezTo>
                      <a:cubicBezTo>
                        <a:pt x="11675" y="18007"/>
                        <a:pt x="11675" y="17941"/>
                        <a:pt x="11758" y="17859"/>
                      </a:cubicBezTo>
                      <a:close/>
                      <a:moveTo>
                        <a:pt x="31545" y="1"/>
                      </a:moveTo>
                      <a:lnTo>
                        <a:pt x="31463" y="67"/>
                      </a:lnTo>
                      <a:cubicBezTo>
                        <a:pt x="31463" y="133"/>
                        <a:pt x="31397" y="133"/>
                        <a:pt x="31397" y="215"/>
                      </a:cubicBezTo>
                      <a:cubicBezTo>
                        <a:pt x="31397" y="281"/>
                        <a:pt x="31331" y="413"/>
                        <a:pt x="31331" y="479"/>
                      </a:cubicBezTo>
                      <a:cubicBezTo>
                        <a:pt x="31331" y="545"/>
                        <a:pt x="31331" y="627"/>
                        <a:pt x="31199" y="627"/>
                      </a:cubicBezTo>
                      <a:cubicBezTo>
                        <a:pt x="31133" y="627"/>
                        <a:pt x="31051" y="693"/>
                        <a:pt x="31051" y="759"/>
                      </a:cubicBezTo>
                      <a:cubicBezTo>
                        <a:pt x="30985" y="957"/>
                        <a:pt x="30985" y="1106"/>
                        <a:pt x="30919" y="1237"/>
                      </a:cubicBezTo>
                      <a:cubicBezTo>
                        <a:pt x="30919" y="1303"/>
                        <a:pt x="30853" y="1452"/>
                        <a:pt x="30721" y="1452"/>
                      </a:cubicBezTo>
                      <a:cubicBezTo>
                        <a:pt x="30638" y="1452"/>
                        <a:pt x="30638" y="1452"/>
                        <a:pt x="30638" y="1369"/>
                      </a:cubicBezTo>
                      <a:lnTo>
                        <a:pt x="30638" y="1237"/>
                      </a:lnTo>
                      <a:lnTo>
                        <a:pt x="30507" y="1518"/>
                      </a:lnTo>
                      <a:lnTo>
                        <a:pt x="30507" y="1584"/>
                      </a:lnTo>
                      <a:cubicBezTo>
                        <a:pt x="30441" y="2194"/>
                        <a:pt x="30375" y="2820"/>
                        <a:pt x="30226" y="3431"/>
                      </a:cubicBezTo>
                      <a:cubicBezTo>
                        <a:pt x="30226" y="3645"/>
                        <a:pt x="30160" y="3777"/>
                        <a:pt x="30094" y="3991"/>
                      </a:cubicBezTo>
                      <a:cubicBezTo>
                        <a:pt x="30028" y="3991"/>
                        <a:pt x="30028" y="4057"/>
                        <a:pt x="29962" y="4123"/>
                      </a:cubicBezTo>
                      <a:cubicBezTo>
                        <a:pt x="29929" y="4156"/>
                        <a:pt x="29892" y="4173"/>
                        <a:pt x="29855" y="4173"/>
                      </a:cubicBezTo>
                      <a:cubicBezTo>
                        <a:pt x="29818" y="4173"/>
                        <a:pt x="29781" y="4156"/>
                        <a:pt x="29748" y="4123"/>
                      </a:cubicBezTo>
                      <a:lnTo>
                        <a:pt x="29682" y="4189"/>
                      </a:lnTo>
                      <a:lnTo>
                        <a:pt x="29270" y="4667"/>
                      </a:lnTo>
                      <a:cubicBezTo>
                        <a:pt x="29204" y="4816"/>
                        <a:pt x="29072" y="4882"/>
                        <a:pt x="28924" y="5014"/>
                      </a:cubicBezTo>
                      <a:lnTo>
                        <a:pt x="28858" y="5014"/>
                      </a:lnTo>
                      <a:lnTo>
                        <a:pt x="28313" y="5080"/>
                      </a:lnTo>
                      <a:cubicBezTo>
                        <a:pt x="28313" y="5360"/>
                        <a:pt x="28165" y="5640"/>
                        <a:pt x="28033" y="5838"/>
                      </a:cubicBezTo>
                      <a:cubicBezTo>
                        <a:pt x="27967" y="5904"/>
                        <a:pt x="27967" y="5986"/>
                        <a:pt x="27901" y="5986"/>
                      </a:cubicBezTo>
                      <a:cubicBezTo>
                        <a:pt x="27901" y="6019"/>
                        <a:pt x="27885" y="6036"/>
                        <a:pt x="27868" y="6036"/>
                      </a:cubicBezTo>
                      <a:cubicBezTo>
                        <a:pt x="27852" y="6036"/>
                        <a:pt x="27835" y="6019"/>
                        <a:pt x="27835" y="5986"/>
                      </a:cubicBezTo>
                      <a:cubicBezTo>
                        <a:pt x="27835" y="5986"/>
                        <a:pt x="27753" y="5986"/>
                        <a:pt x="27753" y="5904"/>
                      </a:cubicBezTo>
                      <a:cubicBezTo>
                        <a:pt x="27835" y="5772"/>
                        <a:pt x="27835" y="5640"/>
                        <a:pt x="27901" y="5574"/>
                      </a:cubicBezTo>
                      <a:lnTo>
                        <a:pt x="27901" y="5426"/>
                      </a:lnTo>
                      <a:cubicBezTo>
                        <a:pt x="27835" y="5426"/>
                        <a:pt x="27835" y="5360"/>
                        <a:pt x="27753" y="5360"/>
                      </a:cubicBezTo>
                      <a:cubicBezTo>
                        <a:pt x="27704" y="5372"/>
                        <a:pt x="27655" y="5377"/>
                        <a:pt x="27606" y="5377"/>
                      </a:cubicBezTo>
                      <a:cubicBezTo>
                        <a:pt x="27386" y="5377"/>
                        <a:pt x="27157" y="5270"/>
                        <a:pt x="26928" y="5162"/>
                      </a:cubicBezTo>
                      <a:cubicBezTo>
                        <a:pt x="26872" y="5127"/>
                        <a:pt x="26840" y="5107"/>
                        <a:pt x="26816" y="5107"/>
                      </a:cubicBezTo>
                      <a:cubicBezTo>
                        <a:pt x="26784" y="5107"/>
                        <a:pt x="26768" y="5143"/>
                        <a:pt x="26730" y="5228"/>
                      </a:cubicBezTo>
                      <a:cubicBezTo>
                        <a:pt x="26664" y="5294"/>
                        <a:pt x="26664" y="5426"/>
                        <a:pt x="26598" y="5492"/>
                      </a:cubicBezTo>
                      <a:cubicBezTo>
                        <a:pt x="26516" y="5640"/>
                        <a:pt x="26450" y="5706"/>
                        <a:pt x="26384" y="5838"/>
                      </a:cubicBezTo>
                      <a:cubicBezTo>
                        <a:pt x="26299" y="5976"/>
                        <a:pt x="26180" y="6025"/>
                        <a:pt x="26036" y="6025"/>
                      </a:cubicBezTo>
                      <a:cubicBezTo>
                        <a:pt x="25956" y="6025"/>
                        <a:pt x="25868" y="6010"/>
                        <a:pt x="25774" y="5986"/>
                      </a:cubicBezTo>
                      <a:cubicBezTo>
                        <a:pt x="25692" y="5986"/>
                        <a:pt x="25560" y="5904"/>
                        <a:pt x="25494" y="5772"/>
                      </a:cubicBezTo>
                      <a:cubicBezTo>
                        <a:pt x="25494" y="5739"/>
                        <a:pt x="25477" y="5723"/>
                        <a:pt x="25452" y="5723"/>
                      </a:cubicBezTo>
                      <a:cubicBezTo>
                        <a:pt x="25428" y="5723"/>
                        <a:pt x="25395" y="5739"/>
                        <a:pt x="25362" y="5772"/>
                      </a:cubicBezTo>
                      <a:cubicBezTo>
                        <a:pt x="25279" y="5772"/>
                        <a:pt x="25279" y="5838"/>
                        <a:pt x="25213" y="5838"/>
                      </a:cubicBezTo>
                      <a:cubicBezTo>
                        <a:pt x="25015" y="5986"/>
                        <a:pt x="24801" y="6052"/>
                        <a:pt x="24537" y="6052"/>
                      </a:cubicBezTo>
                      <a:lnTo>
                        <a:pt x="24257" y="6052"/>
                      </a:lnTo>
                      <a:cubicBezTo>
                        <a:pt x="24125" y="6052"/>
                        <a:pt x="24043" y="6118"/>
                        <a:pt x="23977" y="6184"/>
                      </a:cubicBezTo>
                      <a:cubicBezTo>
                        <a:pt x="23845" y="6316"/>
                        <a:pt x="23630" y="6399"/>
                        <a:pt x="23498" y="6465"/>
                      </a:cubicBezTo>
                      <a:lnTo>
                        <a:pt x="23713" y="6811"/>
                      </a:lnTo>
                      <a:cubicBezTo>
                        <a:pt x="23779" y="6811"/>
                        <a:pt x="23779" y="6729"/>
                        <a:pt x="23845" y="6729"/>
                      </a:cubicBezTo>
                      <a:cubicBezTo>
                        <a:pt x="23845" y="6663"/>
                        <a:pt x="23911" y="6663"/>
                        <a:pt x="23977" y="6663"/>
                      </a:cubicBezTo>
                      <a:cubicBezTo>
                        <a:pt x="24191" y="6597"/>
                        <a:pt x="24389" y="6597"/>
                        <a:pt x="24603" y="6531"/>
                      </a:cubicBezTo>
                      <a:cubicBezTo>
                        <a:pt x="24669" y="6531"/>
                        <a:pt x="24735" y="6597"/>
                        <a:pt x="24801" y="6663"/>
                      </a:cubicBezTo>
                      <a:cubicBezTo>
                        <a:pt x="24801" y="6729"/>
                        <a:pt x="24867" y="6811"/>
                        <a:pt x="24950" y="6877"/>
                      </a:cubicBezTo>
                      <a:cubicBezTo>
                        <a:pt x="24867" y="6943"/>
                        <a:pt x="24735" y="7009"/>
                        <a:pt x="24669" y="7141"/>
                      </a:cubicBezTo>
                      <a:cubicBezTo>
                        <a:pt x="24603" y="7141"/>
                        <a:pt x="24537" y="7223"/>
                        <a:pt x="24455" y="7223"/>
                      </a:cubicBezTo>
                      <a:cubicBezTo>
                        <a:pt x="23977" y="7421"/>
                        <a:pt x="23498" y="7553"/>
                        <a:pt x="22954" y="7553"/>
                      </a:cubicBezTo>
                      <a:cubicBezTo>
                        <a:pt x="22542" y="7553"/>
                        <a:pt x="22130" y="7701"/>
                        <a:pt x="21784" y="7767"/>
                      </a:cubicBezTo>
                      <a:cubicBezTo>
                        <a:pt x="21718" y="7833"/>
                        <a:pt x="21569" y="7899"/>
                        <a:pt x="21503" y="7899"/>
                      </a:cubicBezTo>
                      <a:cubicBezTo>
                        <a:pt x="21413" y="7967"/>
                        <a:pt x="21320" y="8003"/>
                        <a:pt x="21233" y="8003"/>
                      </a:cubicBezTo>
                      <a:cubicBezTo>
                        <a:pt x="21128" y="8003"/>
                        <a:pt x="21031" y="7950"/>
                        <a:pt x="20959" y="7833"/>
                      </a:cubicBezTo>
                      <a:cubicBezTo>
                        <a:pt x="20827" y="7833"/>
                        <a:pt x="20745" y="7767"/>
                        <a:pt x="20613" y="7701"/>
                      </a:cubicBezTo>
                      <a:cubicBezTo>
                        <a:pt x="20481" y="7635"/>
                        <a:pt x="20415" y="7421"/>
                        <a:pt x="20332" y="7289"/>
                      </a:cubicBezTo>
                      <a:lnTo>
                        <a:pt x="20332" y="7141"/>
                      </a:lnTo>
                      <a:cubicBezTo>
                        <a:pt x="20332" y="7075"/>
                        <a:pt x="20266" y="7075"/>
                        <a:pt x="20201" y="7075"/>
                      </a:cubicBezTo>
                      <a:cubicBezTo>
                        <a:pt x="20069" y="7141"/>
                        <a:pt x="19920" y="7289"/>
                        <a:pt x="19722" y="7355"/>
                      </a:cubicBezTo>
                      <a:cubicBezTo>
                        <a:pt x="19656" y="7487"/>
                        <a:pt x="19508" y="7553"/>
                        <a:pt x="19376" y="7553"/>
                      </a:cubicBezTo>
                      <a:cubicBezTo>
                        <a:pt x="19244" y="7635"/>
                        <a:pt x="19096" y="7701"/>
                        <a:pt x="19096" y="7833"/>
                      </a:cubicBezTo>
                      <a:cubicBezTo>
                        <a:pt x="19030" y="7899"/>
                        <a:pt x="19030" y="7965"/>
                        <a:pt x="18964" y="8114"/>
                      </a:cubicBezTo>
                      <a:cubicBezTo>
                        <a:pt x="18898" y="8246"/>
                        <a:pt x="18832" y="8312"/>
                        <a:pt x="18683" y="8377"/>
                      </a:cubicBezTo>
                      <a:cubicBezTo>
                        <a:pt x="18486" y="8460"/>
                        <a:pt x="18354" y="8592"/>
                        <a:pt x="18139" y="8592"/>
                      </a:cubicBezTo>
                      <a:lnTo>
                        <a:pt x="18073" y="8592"/>
                      </a:lnTo>
                      <a:cubicBezTo>
                        <a:pt x="17941" y="8724"/>
                        <a:pt x="17793" y="8724"/>
                        <a:pt x="17661" y="8790"/>
                      </a:cubicBezTo>
                      <a:lnTo>
                        <a:pt x="17381" y="8790"/>
                      </a:lnTo>
                      <a:cubicBezTo>
                        <a:pt x="17314" y="8806"/>
                        <a:pt x="17248" y="8813"/>
                        <a:pt x="17182" y="8813"/>
                      </a:cubicBezTo>
                      <a:cubicBezTo>
                        <a:pt x="16906" y="8813"/>
                        <a:pt x="16638" y="8686"/>
                        <a:pt x="16358" y="8526"/>
                      </a:cubicBezTo>
                      <a:cubicBezTo>
                        <a:pt x="16293" y="8526"/>
                        <a:pt x="16210" y="8460"/>
                        <a:pt x="16144" y="8460"/>
                      </a:cubicBezTo>
                      <a:lnTo>
                        <a:pt x="15880" y="8460"/>
                      </a:lnTo>
                      <a:cubicBezTo>
                        <a:pt x="15666" y="8460"/>
                        <a:pt x="15534" y="8460"/>
                        <a:pt x="15468" y="8592"/>
                      </a:cubicBezTo>
                      <a:cubicBezTo>
                        <a:pt x="15386" y="8658"/>
                        <a:pt x="15254" y="8724"/>
                        <a:pt x="15188" y="8724"/>
                      </a:cubicBezTo>
                      <a:cubicBezTo>
                        <a:pt x="14973" y="8724"/>
                        <a:pt x="14841" y="8724"/>
                        <a:pt x="14644" y="8658"/>
                      </a:cubicBezTo>
                      <a:cubicBezTo>
                        <a:pt x="14231" y="8592"/>
                        <a:pt x="13737" y="8592"/>
                        <a:pt x="13324" y="8460"/>
                      </a:cubicBezTo>
                      <a:lnTo>
                        <a:pt x="13127" y="8460"/>
                      </a:lnTo>
                      <a:cubicBezTo>
                        <a:pt x="13049" y="8614"/>
                        <a:pt x="12921" y="8678"/>
                        <a:pt x="12772" y="8678"/>
                      </a:cubicBezTo>
                      <a:cubicBezTo>
                        <a:pt x="12666" y="8678"/>
                        <a:pt x="12550" y="8646"/>
                        <a:pt x="12434" y="8592"/>
                      </a:cubicBezTo>
                      <a:cubicBezTo>
                        <a:pt x="12368" y="8592"/>
                        <a:pt x="12236" y="8526"/>
                        <a:pt x="12170" y="8526"/>
                      </a:cubicBezTo>
                      <a:cubicBezTo>
                        <a:pt x="12022" y="8377"/>
                        <a:pt x="11956" y="8377"/>
                        <a:pt x="11824" y="8377"/>
                      </a:cubicBezTo>
                      <a:cubicBezTo>
                        <a:pt x="11478" y="8377"/>
                        <a:pt x="11197" y="8312"/>
                        <a:pt x="10933" y="8180"/>
                      </a:cubicBezTo>
                      <a:cubicBezTo>
                        <a:pt x="10785" y="8114"/>
                        <a:pt x="10653" y="8048"/>
                        <a:pt x="10521" y="8048"/>
                      </a:cubicBezTo>
                      <a:lnTo>
                        <a:pt x="7701" y="7899"/>
                      </a:lnTo>
                      <a:cubicBezTo>
                        <a:pt x="7644" y="7917"/>
                        <a:pt x="7592" y="7925"/>
                        <a:pt x="7545" y="7925"/>
                      </a:cubicBezTo>
                      <a:cubicBezTo>
                        <a:pt x="7416" y="7925"/>
                        <a:pt x="7320" y="7864"/>
                        <a:pt x="7223" y="7767"/>
                      </a:cubicBezTo>
                      <a:cubicBezTo>
                        <a:pt x="7111" y="7606"/>
                        <a:pt x="6934" y="7529"/>
                        <a:pt x="6762" y="7529"/>
                      </a:cubicBezTo>
                      <a:cubicBezTo>
                        <a:pt x="6705" y="7529"/>
                        <a:pt x="6649" y="7537"/>
                        <a:pt x="6597" y="7553"/>
                      </a:cubicBezTo>
                      <a:cubicBezTo>
                        <a:pt x="6250" y="7553"/>
                        <a:pt x="5987" y="7553"/>
                        <a:pt x="5640" y="7487"/>
                      </a:cubicBezTo>
                      <a:lnTo>
                        <a:pt x="5492" y="7487"/>
                      </a:lnTo>
                      <a:cubicBezTo>
                        <a:pt x="5294" y="7421"/>
                        <a:pt x="5080" y="7355"/>
                        <a:pt x="4882" y="7223"/>
                      </a:cubicBezTo>
                      <a:cubicBezTo>
                        <a:pt x="4816" y="7141"/>
                        <a:pt x="4667" y="7141"/>
                        <a:pt x="4469" y="7141"/>
                      </a:cubicBezTo>
                      <a:cubicBezTo>
                        <a:pt x="4404" y="7075"/>
                        <a:pt x="4255" y="7075"/>
                        <a:pt x="4189" y="7009"/>
                      </a:cubicBezTo>
                      <a:cubicBezTo>
                        <a:pt x="4096" y="6962"/>
                        <a:pt x="4003" y="6916"/>
                        <a:pt x="3927" y="6916"/>
                      </a:cubicBezTo>
                      <a:cubicBezTo>
                        <a:pt x="3895" y="6916"/>
                        <a:pt x="3867" y="6924"/>
                        <a:pt x="3843" y="6943"/>
                      </a:cubicBezTo>
                      <a:cubicBezTo>
                        <a:pt x="3645" y="7009"/>
                        <a:pt x="3513" y="7141"/>
                        <a:pt x="3513" y="7355"/>
                      </a:cubicBezTo>
                      <a:cubicBezTo>
                        <a:pt x="3233" y="7355"/>
                        <a:pt x="2886" y="7289"/>
                        <a:pt x="2689" y="7009"/>
                      </a:cubicBezTo>
                      <a:cubicBezTo>
                        <a:pt x="2606" y="7009"/>
                        <a:pt x="2540" y="6943"/>
                        <a:pt x="2474" y="6877"/>
                      </a:cubicBezTo>
                      <a:cubicBezTo>
                        <a:pt x="2342" y="6877"/>
                        <a:pt x="2276" y="6729"/>
                        <a:pt x="2276" y="6663"/>
                      </a:cubicBezTo>
                      <a:cubicBezTo>
                        <a:pt x="2194" y="6465"/>
                        <a:pt x="2276" y="6316"/>
                        <a:pt x="2474" y="6316"/>
                      </a:cubicBezTo>
                      <a:lnTo>
                        <a:pt x="2606" y="6316"/>
                      </a:lnTo>
                      <a:cubicBezTo>
                        <a:pt x="2540" y="6118"/>
                        <a:pt x="2408" y="6052"/>
                        <a:pt x="2194" y="6052"/>
                      </a:cubicBezTo>
                      <a:lnTo>
                        <a:pt x="1996" y="6052"/>
                      </a:lnTo>
                      <a:cubicBezTo>
                        <a:pt x="1996" y="5986"/>
                        <a:pt x="1996" y="5904"/>
                        <a:pt x="2062" y="5838"/>
                      </a:cubicBezTo>
                      <a:cubicBezTo>
                        <a:pt x="2062" y="5772"/>
                        <a:pt x="2062" y="5772"/>
                        <a:pt x="1996" y="5706"/>
                      </a:cubicBezTo>
                      <a:cubicBezTo>
                        <a:pt x="1996" y="5640"/>
                        <a:pt x="1930" y="5640"/>
                        <a:pt x="1930" y="5574"/>
                      </a:cubicBezTo>
                      <a:cubicBezTo>
                        <a:pt x="1864" y="5492"/>
                        <a:pt x="1930" y="5426"/>
                        <a:pt x="1864" y="5360"/>
                      </a:cubicBezTo>
                      <a:cubicBezTo>
                        <a:pt x="1650" y="5492"/>
                        <a:pt x="1518" y="5706"/>
                        <a:pt x="1518" y="5986"/>
                      </a:cubicBezTo>
                      <a:cubicBezTo>
                        <a:pt x="1452" y="6052"/>
                        <a:pt x="1452" y="6184"/>
                        <a:pt x="1452" y="6316"/>
                      </a:cubicBezTo>
                      <a:cubicBezTo>
                        <a:pt x="1452" y="6663"/>
                        <a:pt x="1369" y="7009"/>
                        <a:pt x="1238" y="7289"/>
                      </a:cubicBezTo>
                      <a:cubicBezTo>
                        <a:pt x="1172" y="7421"/>
                        <a:pt x="1172" y="7487"/>
                        <a:pt x="1106" y="7635"/>
                      </a:cubicBezTo>
                      <a:cubicBezTo>
                        <a:pt x="1106" y="7767"/>
                        <a:pt x="1040" y="7965"/>
                        <a:pt x="1040" y="8180"/>
                      </a:cubicBezTo>
                      <a:cubicBezTo>
                        <a:pt x="957" y="8246"/>
                        <a:pt x="957" y="8377"/>
                        <a:pt x="825" y="8526"/>
                      </a:cubicBezTo>
                      <a:cubicBezTo>
                        <a:pt x="759" y="8592"/>
                        <a:pt x="759" y="8658"/>
                        <a:pt x="759" y="8724"/>
                      </a:cubicBezTo>
                      <a:cubicBezTo>
                        <a:pt x="759" y="9004"/>
                        <a:pt x="693" y="9350"/>
                        <a:pt x="627" y="9614"/>
                      </a:cubicBezTo>
                      <a:cubicBezTo>
                        <a:pt x="627" y="9960"/>
                        <a:pt x="545" y="10241"/>
                        <a:pt x="545" y="10587"/>
                      </a:cubicBezTo>
                      <a:cubicBezTo>
                        <a:pt x="545" y="10933"/>
                        <a:pt x="545" y="11346"/>
                        <a:pt x="479" y="11675"/>
                      </a:cubicBezTo>
                      <a:cubicBezTo>
                        <a:pt x="413" y="12022"/>
                        <a:pt x="413" y="12302"/>
                        <a:pt x="347" y="12648"/>
                      </a:cubicBezTo>
                      <a:cubicBezTo>
                        <a:pt x="281" y="12912"/>
                        <a:pt x="281" y="13258"/>
                        <a:pt x="215" y="13539"/>
                      </a:cubicBezTo>
                      <a:cubicBezTo>
                        <a:pt x="215" y="13737"/>
                        <a:pt x="133" y="13951"/>
                        <a:pt x="133" y="14231"/>
                      </a:cubicBezTo>
                      <a:cubicBezTo>
                        <a:pt x="133" y="14495"/>
                        <a:pt x="67" y="14775"/>
                        <a:pt x="133" y="15056"/>
                      </a:cubicBezTo>
                      <a:cubicBezTo>
                        <a:pt x="215" y="15122"/>
                        <a:pt x="133" y="15188"/>
                        <a:pt x="133" y="15320"/>
                      </a:cubicBezTo>
                      <a:cubicBezTo>
                        <a:pt x="133" y="15534"/>
                        <a:pt x="67" y="15798"/>
                        <a:pt x="67" y="16078"/>
                      </a:cubicBezTo>
                      <a:cubicBezTo>
                        <a:pt x="67" y="16144"/>
                        <a:pt x="1" y="16210"/>
                        <a:pt x="67" y="16292"/>
                      </a:cubicBezTo>
                      <a:cubicBezTo>
                        <a:pt x="133" y="16424"/>
                        <a:pt x="67" y="16622"/>
                        <a:pt x="67" y="16837"/>
                      </a:cubicBezTo>
                      <a:cubicBezTo>
                        <a:pt x="67" y="16969"/>
                        <a:pt x="1" y="17035"/>
                        <a:pt x="67" y="17117"/>
                      </a:cubicBezTo>
                      <a:cubicBezTo>
                        <a:pt x="133" y="17315"/>
                        <a:pt x="133" y="17447"/>
                        <a:pt x="133" y="17661"/>
                      </a:cubicBezTo>
                      <a:cubicBezTo>
                        <a:pt x="281" y="17793"/>
                        <a:pt x="347" y="17941"/>
                        <a:pt x="413" y="18073"/>
                      </a:cubicBezTo>
                      <a:cubicBezTo>
                        <a:pt x="545" y="18271"/>
                        <a:pt x="693" y="18486"/>
                        <a:pt x="825" y="18618"/>
                      </a:cubicBezTo>
                      <a:cubicBezTo>
                        <a:pt x="891" y="18683"/>
                        <a:pt x="957" y="18683"/>
                        <a:pt x="957" y="18766"/>
                      </a:cubicBezTo>
                      <a:cubicBezTo>
                        <a:pt x="1040" y="18964"/>
                        <a:pt x="1172" y="19030"/>
                        <a:pt x="1303" y="19178"/>
                      </a:cubicBezTo>
                      <a:cubicBezTo>
                        <a:pt x="1452" y="19310"/>
                        <a:pt x="1584" y="19442"/>
                        <a:pt x="1716" y="19590"/>
                      </a:cubicBezTo>
                      <a:cubicBezTo>
                        <a:pt x="2128" y="19854"/>
                        <a:pt x="2474" y="20201"/>
                        <a:pt x="2952" y="20415"/>
                      </a:cubicBezTo>
                      <a:cubicBezTo>
                        <a:pt x="3299" y="20613"/>
                        <a:pt x="3711" y="20745"/>
                        <a:pt x="4123" y="20893"/>
                      </a:cubicBezTo>
                      <a:cubicBezTo>
                        <a:pt x="4338" y="20959"/>
                        <a:pt x="4601" y="21025"/>
                        <a:pt x="4816" y="21091"/>
                      </a:cubicBezTo>
                      <a:cubicBezTo>
                        <a:pt x="4882" y="21157"/>
                        <a:pt x="4948" y="21157"/>
                        <a:pt x="5014" y="21157"/>
                      </a:cubicBezTo>
                      <a:cubicBezTo>
                        <a:pt x="5080" y="20959"/>
                        <a:pt x="5080" y="20827"/>
                        <a:pt x="5080" y="20679"/>
                      </a:cubicBezTo>
                      <a:cubicBezTo>
                        <a:pt x="5080" y="20547"/>
                        <a:pt x="5162" y="20415"/>
                        <a:pt x="5228" y="20332"/>
                      </a:cubicBezTo>
                      <a:cubicBezTo>
                        <a:pt x="5261" y="20299"/>
                        <a:pt x="5294" y="20283"/>
                        <a:pt x="5319" y="20283"/>
                      </a:cubicBezTo>
                      <a:cubicBezTo>
                        <a:pt x="5343" y="20283"/>
                        <a:pt x="5360" y="20299"/>
                        <a:pt x="5360" y="20332"/>
                      </a:cubicBezTo>
                      <a:cubicBezTo>
                        <a:pt x="5426" y="20481"/>
                        <a:pt x="5426" y="20547"/>
                        <a:pt x="5426" y="20613"/>
                      </a:cubicBezTo>
                      <a:cubicBezTo>
                        <a:pt x="5426" y="20893"/>
                        <a:pt x="5492" y="21091"/>
                        <a:pt x="5492" y="21305"/>
                      </a:cubicBezTo>
                      <a:cubicBezTo>
                        <a:pt x="5838" y="21371"/>
                        <a:pt x="6184" y="21437"/>
                        <a:pt x="6531" y="21503"/>
                      </a:cubicBezTo>
                      <a:cubicBezTo>
                        <a:pt x="6811" y="21569"/>
                        <a:pt x="7141" y="21652"/>
                        <a:pt x="7421" y="21652"/>
                      </a:cubicBezTo>
                      <a:cubicBezTo>
                        <a:pt x="7553" y="21652"/>
                        <a:pt x="7635" y="21718"/>
                        <a:pt x="7767" y="21718"/>
                      </a:cubicBezTo>
                      <a:cubicBezTo>
                        <a:pt x="7679" y="21718"/>
                        <a:pt x="7613" y="21747"/>
                        <a:pt x="7540" y="21747"/>
                      </a:cubicBezTo>
                      <a:cubicBezTo>
                        <a:pt x="7504" y="21747"/>
                        <a:pt x="7465" y="21740"/>
                        <a:pt x="7421" y="21718"/>
                      </a:cubicBezTo>
                      <a:cubicBezTo>
                        <a:pt x="7223" y="21718"/>
                        <a:pt x="7009" y="21652"/>
                        <a:pt x="6729" y="21652"/>
                      </a:cubicBezTo>
                      <a:cubicBezTo>
                        <a:pt x="6399" y="21569"/>
                        <a:pt x="5987" y="21569"/>
                        <a:pt x="5640" y="21569"/>
                      </a:cubicBezTo>
                      <a:lnTo>
                        <a:pt x="5426" y="21569"/>
                      </a:lnTo>
                      <a:cubicBezTo>
                        <a:pt x="5294" y="21503"/>
                        <a:pt x="5228" y="21503"/>
                        <a:pt x="5080" y="21503"/>
                      </a:cubicBezTo>
                      <a:cubicBezTo>
                        <a:pt x="4882" y="21503"/>
                        <a:pt x="4882" y="21652"/>
                        <a:pt x="4882" y="21784"/>
                      </a:cubicBezTo>
                      <a:cubicBezTo>
                        <a:pt x="4882" y="21915"/>
                        <a:pt x="5014" y="21981"/>
                        <a:pt x="5162" y="22064"/>
                      </a:cubicBezTo>
                      <a:cubicBezTo>
                        <a:pt x="5228" y="22130"/>
                        <a:pt x="5360" y="22130"/>
                        <a:pt x="5492" y="22196"/>
                      </a:cubicBezTo>
                      <a:cubicBezTo>
                        <a:pt x="5904" y="22262"/>
                        <a:pt x="6250" y="22328"/>
                        <a:pt x="6663" y="22394"/>
                      </a:cubicBezTo>
                      <a:cubicBezTo>
                        <a:pt x="7009" y="22476"/>
                        <a:pt x="7355" y="22542"/>
                        <a:pt x="7701" y="22608"/>
                      </a:cubicBezTo>
                      <a:lnTo>
                        <a:pt x="8872" y="22608"/>
                      </a:lnTo>
                      <a:cubicBezTo>
                        <a:pt x="9136" y="22674"/>
                        <a:pt x="9482" y="22740"/>
                        <a:pt x="9829" y="22740"/>
                      </a:cubicBezTo>
                      <a:cubicBezTo>
                        <a:pt x="9922" y="22718"/>
                        <a:pt x="10006" y="22711"/>
                        <a:pt x="10088" y="22711"/>
                      </a:cubicBezTo>
                      <a:cubicBezTo>
                        <a:pt x="10250" y="22711"/>
                        <a:pt x="10400" y="22740"/>
                        <a:pt x="10587" y="22740"/>
                      </a:cubicBezTo>
                      <a:cubicBezTo>
                        <a:pt x="10785" y="22806"/>
                        <a:pt x="10999" y="22806"/>
                        <a:pt x="11263" y="22806"/>
                      </a:cubicBezTo>
                      <a:cubicBezTo>
                        <a:pt x="11544" y="22740"/>
                        <a:pt x="11890" y="22740"/>
                        <a:pt x="12170" y="22740"/>
                      </a:cubicBezTo>
                      <a:cubicBezTo>
                        <a:pt x="12330" y="22762"/>
                        <a:pt x="12482" y="22769"/>
                        <a:pt x="12631" y="22769"/>
                      </a:cubicBezTo>
                      <a:cubicBezTo>
                        <a:pt x="12930" y="22769"/>
                        <a:pt x="13220" y="22740"/>
                        <a:pt x="13539" y="22740"/>
                      </a:cubicBezTo>
                      <a:cubicBezTo>
                        <a:pt x="13819" y="22740"/>
                        <a:pt x="14083" y="22674"/>
                        <a:pt x="14297" y="22674"/>
                      </a:cubicBezTo>
                      <a:cubicBezTo>
                        <a:pt x="14644" y="22674"/>
                        <a:pt x="14973" y="22674"/>
                        <a:pt x="15254" y="22608"/>
                      </a:cubicBezTo>
                      <a:cubicBezTo>
                        <a:pt x="15534" y="22542"/>
                        <a:pt x="15798" y="22476"/>
                        <a:pt x="16078" y="22476"/>
                      </a:cubicBezTo>
                      <a:cubicBezTo>
                        <a:pt x="16358" y="22476"/>
                        <a:pt x="16556" y="22394"/>
                        <a:pt x="16837" y="22328"/>
                      </a:cubicBezTo>
                      <a:cubicBezTo>
                        <a:pt x="16969" y="22262"/>
                        <a:pt x="17117" y="22262"/>
                        <a:pt x="17249" y="22262"/>
                      </a:cubicBezTo>
                      <a:cubicBezTo>
                        <a:pt x="17661" y="22196"/>
                        <a:pt x="18007" y="22130"/>
                        <a:pt x="18354" y="22064"/>
                      </a:cubicBezTo>
                      <a:cubicBezTo>
                        <a:pt x="18486" y="22064"/>
                        <a:pt x="18618" y="21981"/>
                        <a:pt x="18766" y="21981"/>
                      </a:cubicBezTo>
                      <a:cubicBezTo>
                        <a:pt x="18964" y="21915"/>
                        <a:pt x="19178" y="21915"/>
                        <a:pt x="19376" y="21849"/>
                      </a:cubicBezTo>
                      <a:cubicBezTo>
                        <a:pt x="19442" y="21784"/>
                        <a:pt x="19590" y="21784"/>
                        <a:pt x="19656" y="21718"/>
                      </a:cubicBezTo>
                      <a:cubicBezTo>
                        <a:pt x="19788" y="21718"/>
                        <a:pt x="19920" y="21652"/>
                        <a:pt x="20003" y="21652"/>
                      </a:cubicBezTo>
                      <a:cubicBezTo>
                        <a:pt x="20201" y="21569"/>
                        <a:pt x="20332" y="21503"/>
                        <a:pt x="20547" y="21371"/>
                      </a:cubicBezTo>
                      <a:cubicBezTo>
                        <a:pt x="20613" y="21305"/>
                        <a:pt x="20745" y="21305"/>
                        <a:pt x="20893" y="21305"/>
                      </a:cubicBezTo>
                      <a:cubicBezTo>
                        <a:pt x="21025" y="21305"/>
                        <a:pt x="21157" y="21239"/>
                        <a:pt x="21371" y="21157"/>
                      </a:cubicBezTo>
                      <a:cubicBezTo>
                        <a:pt x="21718" y="21091"/>
                        <a:pt x="22064" y="20827"/>
                        <a:pt x="22394" y="20745"/>
                      </a:cubicBezTo>
                      <a:cubicBezTo>
                        <a:pt x="22476" y="20745"/>
                        <a:pt x="22542" y="20679"/>
                        <a:pt x="22542" y="20613"/>
                      </a:cubicBezTo>
                      <a:cubicBezTo>
                        <a:pt x="22674" y="20547"/>
                        <a:pt x="22888" y="20415"/>
                        <a:pt x="23020" y="20415"/>
                      </a:cubicBezTo>
                      <a:cubicBezTo>
                        <a:pt x="23086" y="20415"/>
                        <a:pt x="23086" y="20415"/>
                        <a:pt x="23152" y="20332"/>
                      </a:cubicBezTo>
                      <a:cubicBezTo>
                        <a:pt x="23218" y="20266"/>
                        <a:pt x="23367" y="20201"/>
                        <a:pt x="23498" y="20201"/>
                      </a:cubicBezTo>
                      <a:cubicBezTo>
                        <a:pt x="23564" y="20135"/>
                        <a:pt x="23630" y="20135"/>
                        <a:pt x="23713" y="20069"/>
                      </a:cubicBezTo>
                      <a:cubicBezTo>
                        <a:pt x="24043" y="19788"/>
                        <a:pt x="24389" y="19508"/>
                        <a:pt x="24735" y="19310"/>
                      </a:cubicBezTo>
                      <a:cubicBezTo>
                        <a:pt x="25015" y="19178"/>
                        <a:pt x="25213" y="19030"/>
                        <a:pt x="25428" y="18832"/>
                      </a:cubicBezTo>
                      <a:cubicBezTo>
                        <a:pt x="25840" y="18552"/>
                        <a:pt x="26252" y="18205"/>
                        <a:pt x="26730" y="17941"/>
                      </a:cubicBezTo>
                      <a:cubicBezTo>
                        <a:pt x="26796" y="17859"/>
                        <a:pt x="26928" y="17793"/>
                        <a:pt x="27011" y="17661"/>
                      </a:cubicBezTo>
                      <a:cubicBezTo>
                        <a:pt x="27077" y="17661"/>
                        <a:pt x="27143" y="17595"/>
                        <a:pt x="27209" y="17595"/>
                      </a:cubicBezTo>
                      <a:cubicBezTo>
                        <a:pt x="27341" y="17529"/>
                        <a:pt x="27489" y="17381"/>
                        <a:pt x="27555" y="17249"/>
                      </a:cubicBezTo>
                      <a:cubicBezTo>
                        <a:pt x="27901" y="16705"/>
                        <a:pt x="28313" y="16078"/>
                        <a:pt x="28660" y="15534"/>
                      </a:cubicBezTo>
                      <a:cubicBezTo>
                        <a:pt x="28726" y="15122"/>
                        <a:pt x="28726" y="14709"/>
                        <a:pt x="28792" y="14297"/>
                      </a:cubicBezTo>
                      <a:cubicBezTo>
                        <a:pt x="28858" y="13951"/>
                        <a:pt x="28924" y="13539"/>
                        <a:pt x="28989" y="13192"/>
                      </a:cubicBezTo>
                      <a:cubicBezTo>
                        <a:pt x="29138" y="12846"/>
                        <a:pt x="29204" y="12500"/>
                        <a:pt x="29270" y="12170"/>
                      </a:cubicBezTo>
                      <a:cubicBezTo>
                        <a:pt x="29270" y="11890"/>
                        <a:pt x="29336" y="11609"/>
                        <a:pt x="29402" y="11412"/>
                      </a:cubicBezTo>
                      <a:cubicBezTo>
                        <a:pt x="29484" y="11263"/>
                        <a:pt x="29550" y="11131"/>
                        <a:pt x="29616" y="10999"/>
                      </a:cubicBezTo>
                      <a:cubicBezTo>
                        <a:pt x="29616" y="10933"/>
                        <a:pt x="29550" y="10851"/>
                        <a:pt x="29550" y="10785"/>
                      </a:cubicBezTo>
                      <a:cubicBezTo>
                        <a:pt x="29682" y="10241"/>
                        <a:pt x="29814" y="9614"/>
                        <a:pt x="29962" y="9004"/>
                      </a:cubicBezTo>
                      <a:cubicBezTo>
                        <a:pt x="30028" y="8872"/>
                        <a:pt x="30028" y="8658"/>
                        <a:pt x="30028" y="8526"/>
                      </a:cubicBezTo>
                      <a:cubicBezTo>
                        <a:pt x="30028" y="8377"/>
                        <a:pt x="30094" y="8180"/>
                        <a:pt x="30094" y="8048"/>
                      </a:cubicBezTo>
                      <a:cubicBezTo>
                        <a:pt x="30226" y="7553"/>
                        <a:pt x="30375" y="7009"/>
                        <a:pt x="30309" y="6531"/>
                      </a:cubicBezTo>
                      <a:lnTo>
                        <a:pt x="30309" y="6316"/>
                      </a:lnTo>
                      <a:cubicBezTo>
                        <a:pt x="30441" y="5640"/>
                        <a:pt x="30572" y="4948"/>
                        <a:pt x="30787" y="4255"/>
                      </a:cubicBezTo>
                      <a:cubicBezTo>
                        <a:pt x="30853" y="4189"/>
                        <a:pt x="30853" y="4057"/>
                        <a:pt x="30853" y="3991"/>
                      </a:cubicBezTo>
                      <a:cubicBezTo>
                        <a:pt x="30985" y="3579"/>
                        <a:pt x="31051" y="3233"/>
                        <a:pt x="31265" y="2820"/>
                      </a:cubicBezTo>
                      <a:cubicBezTo>
                        <a:pt x="31397" y="2408"/>
                        <a:pt x="31397" y="1996"/>
                        <a:pt x="31397" y="1584"/>
                      </a:cubicBezTo>
                      <a:cubicBezTo>
                        <a:pt x="31397" y="1584"/>
                        <a:pt x="31397" y="1518"/>
                        <a:pt x="31331" y="1518"/>
                      </a:cubicBezTo>
                      <a:lnTo>
                        <a:pt x="31265" y="1518"/>
                      </a:lnTo>
                      <a:cubicBezTo>
                        <a:pt x="31265" y="1584"/>
                        <a:pt x="31265" y="1716"/>
                        <a:pt x="31133" y="1782"/>
                      </a:cubicBezTo>
                      <a:cubicBezTo>
                        <a:pt x="31133" y="1584"/>
                        <a:pt x="31199" y="1518"/>
                        <a:pt x="31265" y="1452"/>
                      </a:cubicBezTo>
                      <a:cubicBezTo>
                        <a:pt x="31331" y="1106"/>
                        <a:pt x="31463" y="759"/>
                        <a:pt x="31545" y="479"/>
                      </a:cubicBezTo>
                      <a:cubicBezTo>
                        <a:pt x="31611" y="347"/>
                        <a:pt x="31611" y="215"/>
                        <a:pt x="31611" y="133"/>
                      </a:cubicBezTo>
                      <a:cubicBezTo>
                        <a:pt x="31611" y="67"/>
                        <a:pt x="31611" y="1"/>
                        <a:pt x="3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4"/>
                <p:cNvSpPr/>
                <p:nvPr/>
              </p:nvSpPr>
              <p:spPr>
                <a:xfrm>
                  <a:off x="-515908" y="3867904"/>
                  <a:ext cx="93488" cy="377383"/>
                </a:xfrm>
                <a:custGeom>
                  <a:avLst/>
                  <a:gdLst/>
                  <a:ahLst/>
                  <a:cxnLst/>
                  <a:rect l="l" t="t" r="r" b="b"/>
                  <a:pathLst>
                    <a:path w="1716" h="6927" extrusionOk="0">
                      <a:moveTo>
                        <a:pt x="1" y="6927"/>
                      </a:moveTo>
                      <a:cubicBezTo>
                        <a:pt x="1" y="6514"/>
                        <a:pt x="67" y="6102"/>
                        <a:pt x="133" y="5772"/>
                      </a:cubicBezTo>
                      <a:cubicBezTo>
                        <a:pt x="199" y="5360"/>
                        <a:pt x="199" y="5014"/>
                        <a:pt x="330" y="4602"/>
                      </a:cubicBezTo>
                      <a:cubicBezTo>
                        <a:pt x="413" y="4255"/>
                        <a:pt x="479" y="3909"/>
                        <a:pt x="545" y="3563"/>
                      </a:cubicBezTo>
                      <a:cubicBezTo>
                        <a:pt x="611" y="3299"/>
                        <a:pt x="611" y="3084"/>
                        <a:pt x="743" y="2804"/>
                      </a:cubicBezTo>
                      <a:cubicBezTo>
                        <a:pt x="825" y="2672"/>
                        <a:pt x="891" y="2540"/>
                        <a:pt x="891" y="2392"/>
                      </a:cubicBezTo>
                      <a:cubicBezTo>
                        <a:pt x="1089" y="2062"/>
                        <a:pt x="1237" y="1650"/>
                        <a:pt x="1303" y="1238"/>
                      </a:cubicBezTo>
                      <a:lnTo>
                        <a:pt x="1303" y="1155"/>
                      </a:lnTo>
                      <a:cubicBezTo>
                        <a:pt x="1501" y="743"/>
                        <a:pt x="1567" y="413"/>
                        <a:pt x="1650" y="1"/>
                      </a:cubicBezTo>
                      <a:lnTo>
                        <a:pt x="1716" y="1"/>
                      </a:lnTo>
                      <a:cubicBezTo>
                        <a:pt x="1650" y="743"/>
                        <a:pt x="1567" y="1436"/>
                        <a:pt x="1435" y="2128"/>
                      </a:cubicBezTo>
                      <a:cubicBezTo>
                        <a:pt x="1435" y="2326"/>
                        <a:pt x="1435" y="2540"/>
                        <a:pt x="1303" y="2738"/>
                      </a:cubicBezTo>
                      <a:cubicBezTo>
                        <a:pt x="1237" y="2804"/>
                        <a:pt x="1237" y="2953"/>
                        <a:pt x="1237" y="3019"/>
                      </a:cubicBezTo>
                      <a:cubicBezTo>
                        <a:pt x="1089" y="3629"/>
                        <a:pt x="1023" y="4255"/>
                        <a:pt x="957" y="4865"/>
                      </a:cubicBezTo>
                      <a:cubicBezTo>
                        <a:pt x="957" y="5146"/>
                        <a:pt x="891" y="5426"/>
                        <a:pt x="743" y="5624"/>
                      </a:cubicBezTo>
                      <a:cubicBezTo>
                        <a:pt x="545" y="5970"/>
                        <a:pt x="330" y="6316"/>
                        <a:pt x="199" y="6663"/>
                      </a:cubicBezTo>
                      <a:cubicBezTo>
                        <a:pt x="133" y="6729"/>
                        <a:pt x="67" y="6861"/>
                        <a:pt x="1" y="69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94"/>
              <p:cNvGrpSpPr/>
              <p:nvPr/>
            </p:nvGrpSpPr>
            <p:grpSpPr>
              <a:xfrm>
                <a:off x="-4279808" y="4036059"/>
                <a:ext cx="1450796" cy="607056"/>
                <a:chOff x="-2735093" y="3188771"/>
                <a:chExt cx="2073454" cy="867594"/>
              </a:xfrm>
            </p:grpSpPr>
            <p:sp>
              <p:nvSpPr>
                <p:cNvPr id="7786" name="Google Shape;7786;p94"/>
                <p:cNvSpPr/>
                <p:nvPr/>
              </p:nvSpPr>
              <p:spPr>
                <a:xfrm>
                  <a:off x="-729128" y="3387365"/>
                  <a:ext cx="53064" cy="370137"/>
                </a:xfrm>
                <a:custGeom>
                  <a:avLst/>
                  <a:gdLst/>
                  <a:ahLst/>
                  <a:cxnLst/>
                  <a:rect l="l" t="t" r="r" b="b"/>
                  <a:pathLst>
                    <a:path w="974" h="6794" extrusionOk="0">
                      <a:moveTo>
                        <a:pt x="347" y="6794"/>
                      </a:moveTo>
                      <a:lnTo>
                        <a:pt x="347" y="6250"/>
                      </a:lnTo>
                      <a:cubicBezTo>
                        <a:pt x="413" y="6101"/>
                        <a:pt x="413" y="5903"/>
                        <a:pt x="347" y="5771"/>
                      </a:cubicBezTo>
                      <a:cubicBezTo>
                        <a:pt x="281" y="5211"/>
                        <a:pt x="149" y="4733"/>
                        <a:pt x="83" y="4254"/>
                      </a:cubicBezTo>
                      <a:cubicBezTo>
                        <a:pt x="1" y="3974"/>
                        <a:pt x="1" y="3776"/>
                        <a:pt x="83" y="3496"/>
                      </a:cubicBezTo>
                      <a:cubicBezTo>
                        <a:pt x="215" y="3298"/>
                        <a:pt x="281" y="3018"/>
                        <a:pt x="347" y="2737"/>
                      </a:cubicBezTo>
                      <a:cubicBezTo>
                        <a:pt x="495" y="2391"/>
                        <a:pt x="495" y="2061"/>
                        <a:pt x="561" y="1781"/>
                      </a:cubicBezTo>
                      <a:cubicBezTo>
                        <a:pt x="561" y="1567"/>
                        <a:pt x="561" y="1435"/>
                        <a:pt x="627" y="1237"/>
                      </a:cubicBezTo>
                      <a:lnTo>
                        <a:pt x="627" y="825"/>
                      </a:lnTo>
                      <a:cubicBezTo>
                        <a:pt x="495" y="544"/>
                        <a:pt x="561" y="264"/>
                        <a:pt x="825" y="132"/>
                      </a:cubicBezTo>
                      <a:cubicBezTo>
                        <a:pt x="825" y="66"/>
                        <a:pt x="908" y="0"/>
                        <a:pt x="974" y="0"/>
                      </a:cubicBezTo>
                      <a:cubicBezTo>
                        <a:pt x="908" y="478"/>
                        <a:pt x="908" y="957"/>
                        <a:pt x="974" y="1435"/>
                      </a:cubicBezTo>
                      <a:cubicBezTo>
                        <a:pt x="974" y="1715"/>
                        <a:pt x="908" y="1913"/>
                        <a:pt x="825" y="2127"/>
                      </a:cubicBezTo>
                      <a:cubicBezTo>
                        <a:pt x="627" y="2540"/>
                        <a:pt x="561" y="2952"/>
                        <a:pt x="495" y="3364"/>
                      </a:cubicBezTo>
                      <a:cubicBezTo>
                        <a:pt x="413" y="3562"/>
                        <a:pt x="413" y="3776"/>
                        <a:pt x="495" y="3974"/>
                      </a:cubicBezTo>
                      <a:cubicBezTo>
                        <a:pt x="627" y="4535"/>
                        <a:pt x="693" y="5079"/>
                        <a:pt x="759" y="5623"/>
                      </a:cubicBezTo>
                      <a:cubicBezTo>
                        <a:pt x="759" y="5771"/>
                        <a:pt x="759" y="5837"/>
                        <a:pt x="627" y="5903"/>
                      </a:cubicBezTo>
                      <a:cubicBezTo>
                        <a:pt x="561" y="5903"/>
                        <a:pt x="561" y="5969"/>
                        <a:pt x="561" y="6035"/>
                      </a:cubicBezTo>
                      <a:lnTo>
                        <a:pt x="561" y="6316"/>
                      </a:lnTo>
                      <a:cubicBezTo>
                        <a:pt x="561" y="6514"/>
                        <a:pt x="495" y="6662"/>
                        <a:pt x="347" y="67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4"/>
                <p:cNvSpPr/>
                <p:nvPr/>
              </p:nvSpPr>
              <p:spPr>
                <a:xfrm>
                  <a:off x="-2735093" y="3188771"/>
                  <a:ext cx="2073454" cy="867594"/>
                </a:xfrm>
                <a:custGeom>
                  <a:avLst/>
                  <a:gdLst/>
                  <a:ahLst/>
                  <a:cxnLst/>
                  <a:rect l="l" t="t" r="r" b="b"/>
                  <a:pathLst>
                    <a:path w="38059" h="15925" extrusionOk="0">
                      <a:moveTo>
                        <a:pt x="9632" y="1325"/>
                      </a:moveTo>
                      <a:cubicBezTo>
                        <a:pt x="9665" y="1325"/>
                        <a:pt x="9708" y="1340"/>
                        <a:pt x="9762" y="1365"/>
                      </a:cubicBezTo>
                      <a:cubicBezTo>
                        <a:pt x="9828" y="1365"/>
                        <a:pt x="9960" y="1365"/>
                        <a:pt x="10026" y="1431"/>
                      </a:cubicBezTo>
                      <a:cubicBezTo>
                        <a:pt x="10240" y="1497"/>
                        <a:pt x="10306" y="1711"/>
                        <a:pt x="10174" y="1909"/>
                      </a:cubicBezTo>
                      <a:cubicBezTo>
                        <a:pt x="10109" y="1909"/>
                        <a:pt x="10109" y="1909"/>
                        <a:pt x="10026" y="1975"/>
                      </a:cubicBezTo>
                      <a:cubicBezTo>
                        <a:pt x="9887" y="2021"/>
                        <a:pt x="9741" y="2075"/>
                        <a:pt x="9597" y="2075"/>
                      </a:cubicBezTo>
                      <a:cubicBezTo>
                        <a:pt x="9536" y="2075"/>
                        <a:pt x="9475" y="2065"/>
                        <a:pt x="9416" y="2041"/>
                      </a:cubicBezTo>
                      <a:cubicBezTo>
                        <a:pt x="9350" y="2041"/>
                        <a:pt x="9350" y="1975"/>
                        <a:pt x="9350" y="1909"/>
                      </a:cubicBezTo>
                      <a:cubicBezTo>
                        <a:pt x="9284" y="1843"/>
                        <a:pt x="9284" y="1711"/>
                        <a:pt x="9416" y="1628"/>
                      </a:cubicBezTo>
                      <a:cubicBezTo>
                        <a:pt x="9416" y="1628"/>
                        <a:pt x="9482" y="1628"/>
                        <a:pt x="9548" y="1563"/>
                      </a:cubicBezTo>
                      <a:lnTo>
                        <a:pt x="9548" y="1497"/>
                      </a:lnTo>
                      <a:cubicBezTo>
                        <a:pt x="9548" y="1371"/>
                        <a:pt x="9574" y="1325"/>
                        <a:pt x="9632" y="1325"/>
                      </a:cubicBezTo>
                      <a:close/>
                      <a:moveTo>
                        <a:pt x="3100" y="2667"/>
                      </a:moveTo>
                      <a:cubicBezTo>
                        <a:pt x="3166" y="2667"/>
                        <a:pt x="3232" y="2733"/>
                        <a:pt x="3232" y="2799"/>
                      </a:cubicBezTo>
                      <a:cubicBezTo>
                        <a:pt x="3232" y="2948"/>
                        <a:pt x="3166" y="3014"/>
                        <a:pt x="3100" y="3080"/>
                      </a:cubicBezTo>
                      <a:cubicBezTo>
                        <a:pt x="2952" y="3146"/>
                        <a:pt x="2820" y="3277"/>
                        <a:pt x="2688" y="3426"/>
                      </a:cubicBezTo>
                      <a:cubicBezTo>
                        <a:pt x="2688" y="3448"/>
                        <a:pt x="2679" y="3455"/>
                        <a:pt x="2664" y="3455"/>
                      </a:cubicBezTo>
                      <a:cubicBezTo>
                        <a:pt x="2635" y="3455"/>
                        <a:pt x="2584" y="3426"/>
                        <a:pt x="2540" y="3426"/>
                      </a:cubicBezTo>
                      <a:cubicBezTo>
                        <a:pt x="2474" y="3360"/>
                        <a:pt x="2474" y="3277"/>
                        <a:pt x="2474" y="3146"/>
                      </a:cubicBezTo>
                      <a:cubicBezTo>
                        <a:pt x="2474" y="3080"/>
                        <a:pt x="2474" y="3014"/>
                        <a:pt x="2540" y="3014"/>
                      </a:cubicBezTo>
                      <a:cubicBezTo>
                        <a:pt x="2688" y="2865"/>
                        <a:pt x="2820" y="2799"/>
                        <a:pt x="2952" y="2667"/>
                      </a:cubicBezTo>
                      <a:close/>
                      <a:moveTo>
                        <a:pt x="23432" y="3690"/>
                      </a:moveTo>
                      <a:cubicBezTo>
                        <a:pt x="23712" y="3838"/>
                        <a:pt x="23778" y="3904"/>
                        <a:pt x="23778" y="4102"/>
                      </a:cubicBezTo>
                      <a:cubicBezTo>
                        <a:pt x="23712" y="4184"/>
                        <a:pt x="23712" y="4316"/>
                        <a:pt x="23630" y="4382"/>
                      </a:cubicBezTo>
                      <a:cubicBezTo>
                        <a:pt x="23564" y="4448"/>
                        <a:pt x="23564" y="4514"/>
                        <a:pt x="23498" y="4597"/>
                      </a:cubicBezTo>
                      <a:cubicBezTo>
                        <a:pt x="23432" y="4597"/>
                        <a:pt x="23432" y="4663"/>
                        <a:pt x="23366" y="4729"/>
                      </a:cubicBezTo>
                      <a:cubicBezTo>
                        <a:pt x="23300" y="4729"/>
                        <a:pt x="23300" y="4794"/>
                        <a:pt x="23366" y="4860"/>
                      </a:cubicBezTo>
                      <a:cubicBezTo>
                        <a:pt x="23366" y="4926"/>
                        <a:pt x="23432" y="4926"/>
                        <a:pt x="23432" y="5009"/>
                      </a:cubicBezTo>
                      <a:cubicBezTo>
                        <a:pt x="23432" y="5075"/>
                        <a:pt x="23432" y="5075"/>
                        <a:pt x="23366" y="5141"/>
                      </a:cubicBezTo>
                      <a:cubicBezTo>
                        <a:pt x="23366" y="5207"/>
                        <a:pt x="23300" y="5207"/>
                        <a:pt x="23218" y="5207"/>
                      </a:cubicBezTo>
                      <a:cubicBezTo>
                        <a:pt x="23086" y="5141"/>
                        <a:pt x="22954" y="5141"/>
                        <a:pt x="22805" y="5075"/>
                      </a:cubicBezTo>
                      <a:cubicBezTo>
                        <a:pt x="22674" y="5075"/>
                        <a:pt x="22608" y="4860"/>
                        <a:pt x="22608" y="4729"/>
                      </a:cubicBezTo>
                      <a:cubicBezTo>
                        <a:pt x="22674" y="4597"/>
                        <a:pt x="22674" y="4514"/>
                        <a:pt x="22740" y="4382"/>
                      </a:cubicBezTo>
                      <a:cubicBezTo>
                        <a:pt x="22608" y="4316"/>
                        <a:pt x="22476" y="4316"/>
                        <a:pt x="22327" y="4184"/>
                      </a:cubicBezTo>
                      <a:cubicBezTo>
                        <a:pt x="22305" y="4157"/>
                        <a:pt x="22276" y="4148"/>
                        <a:pt x="22244" y="4148"/>
                      </a:cubicBezTo>
                      <a:cubicBezTo>
                        <a:pt x="22181" y="4148"/>
                        <a:pt x="22107" y="4184"/>
                        <a:pt x="22063" y="4184"/>
                      </a:cubicBezTo>
                      <a:cubicBezTo>
                        <a:pt x="21915" y="4250"/>
                        <a:pt x="21849" y="4250"/>
                        <a:pt x="21783" y="4382"/>
                      </a:cubicBezTo>
                      <a:lnTo>
                        <a:pt x="21783" y="4597"/>
                      </a:lnTo>
                      <a:cubicBezTo>
                        <a:pt x="21783" y="4663"/>
                        <a:pt x="21783" y="4729"/>
                        <a:pt x="21717" y="4729"/>
                      </a:cubicBezTo>
                      <a:cubicBezTo>
                        <a:pt x="21684" y="4827"/>
                        <a:pt x="21614" y="4877"/>
                        <a:pt x="21544" y="4877"/>
                      </a:cubicBezTo>
                      <a:cubicBezTo>
                        <a:pt x="21474" y="4877"/>
                        <a:pt x="21404" y="4827"/>
                        <a:pt x="21371" y="4729"/>
                      </a:cubicBezTo>
                      <a:cubicBezTo>
                        <a:pt x="21305" y="4663"/>
                        <a:pt x="21305" y="4597"/>
                        <a:pt x="21305" y="4514"/>
                      </a:cubicBezTo>
                      <a:cubicBezTo>
                        <a:pt x="21371" y="4184"/>
                        <a:pt x="21503" y="3970"/>
                        <a:pt x="21915" y="3904"/>
                      </a:cubicBezTo>
                      <a:lnTo>
                        <a:pt x="22129" y="3904"/>
                      </a:lnTo>
                      <a:cubicBezTo>
                        <a:pt x="22195" y="3904"/>
                        <a:pt x="22261" y="3904"/>
                        <a:pt x="22327" y="3838"/>
                      </a:cubicBezTo>
                      <a:cubicBezTo>
                        <a:pt x="22476" y="3772"/>
                        <a:pt x="22608" y="3690"/>
                        <a:pt x="22740" y="3690"/>
                      </a:cubicBezTo>
                      <a:lnTo>
                        <a:pt x="23020" y="3690"/>
                      </a:lnTo>
                      <a:cubicBezTo>
                        <a:pt x="23064" y="3717"/>
                        <a:pt x="23110" y="3726"/>
                        <a:pt x="23156" y="3726"/>
                      </a:cubicBezTo>
                      <a:cubicBezTo>
                        <a:pt x="23249" y="3726"/>
                        <a:pt x="23344" y="3690"/>
                        <a:pt x="23432" y="3690"/>
                      </a:cubicBezTo>
                      <a:close/>
                      <a:moveTo>
                        <a:pt x="35255" y="5075"/>
                      </a:moveTo>
                      <a:cubicBezTo>
                        <a:pt x="35387" y="5075"/>
                        <a:pt x="35519" y="5075"/>
                        <a:pt x="35733" y="5141"/>
                      </a:cubicBezTo>
                      <a:lnTo>
                        <a:pt x="35865" y="5141"/>
                      </a:lnTo>
                      <a:lnTo>
                        <a:pt x="35931" y="5207"/>
                      </a:lnTo>
                      <a:cubicBezTo>
                        <a:pt x="35931" y="5273"/>
                        <a:pt x="35865" y="5273"/>
                        <a:pt x="35865" y="5273"/>
                      </a:cubicBezTo>
                      <a:cubicBezTo>
                        <a:pt x="35733" y="5421"/>
                        <a:pt x="35519" y="5421"/>
                        <a:pt x="35387" y="5421"/>
                      </a:cubicBezTo>
                      <a:cubicBezTo>
                        <a:pt x="35173" y="5421"/>
                        <a:pt x="35107" y="5487"/>
                        <a:pt x="34975" y="5619"/>
                      </a:cubicBezTo>
                      <a:cubicBezTo>
                        <a:pt x="34909" y="5685"/>
                        <a:pt x="34909" y="5833"/>
                        <a:pt x="34975" y="5899"/>
                      </a:cubicBezTo>
                      <a:cubicBezTo>
                        <a:pt x="35041" y="5965"/>
                        <a:pt x="35041" y="5965"/>
                        <a:pt x="35107" y="5965"/>
                      </a:cubicBezTo>
                      <a:lnTo>
                        <a:pt x="35107" y="6031"/>
                      </a:lnTo>
                      <a:cubicBezTo>
                        <a:pt x="35107" y="6097"/>
                        <a:pt x="35107" y="6097"/>
                        <a:pt x="35041" y="6097"/>
                      </a:cubicBezTo>
                      <a:cubicBezTo>
                        <a:pt x="34975" y="6031"/>
                        <a:pt x="34843" y="6031"/>
                        <a:pt x="34694" y="6031"/>
                      </a:cubicBezTo>
                      <a:cubicBezTo>
                        <a:pt x="34431" y="5965"/>
                        <a:pt x="34348" y="5685"/>
                        <a:pt x="34497" y="5487"/>
                      </a:cubicBezTo>
                      <a:cubicBezTo>
                        <a:pt x="34629" y="5207"/>
                        <a:pt x="34760" y="5075"/>
                        <a:pt x="35107" y="5075"/>
                      </a:cubicBezTo>
                      <a:close/>
                      <a:moveTo>
                        <a:pt x="10587" y="6658"/>
                      </a:moveTo>
                      <a:cubicBezTo>
                        <a:pt x="10719" y="6658"/>
                        <a:pt x="10785" y="6658"/>
                        <a:pt x="10785" y="6790"/>
                      </a:cubicBezTo>
                      <a:cubicBezTo>
                        <a:pt x="10851" y="6856"/>
                        <a:pt x="10933" y="6922"/>
                        <a:pt x="10999" y="7070"/>
                      </a:cubicBezTo>
                      <a:cubicBezTo>
                        <a:pt x="11065" y="7202"/>
                        <a:pt x="11197" y="7334"/>
                        <a:pt x="11345" y="7482"/>
                      </a:cubicBezTo>
                      <a:cubicBezTo>
                        <a:pt x="11477" y="7548"/>
                        <a:pt x="11477" y="7614"/>
                        <a:pt x="11543" y="7746"/>
                      </a:cubicBezTo>
                      <a:cubicBezTo>
                        <a:pt x="11543" y="7812"/>
                        <a:pt x="11477" y="7895"/>
                        <a:pt x="11477" y="7895"/>
                      </a:cubicBezTo>
                      <a:cubicBezTo>
                        <a:pt x="11411" y="8026"/>
                        <a:pt x="11263" y="8092"/>
                        <a:pt x="11131" y="8158"/>
                      </a:cubicBezTo>
                      <a:cubicBezTo>
                        <a:pt x="11131" y="8180"/>
                        <a:pt x="11124" y="8188"/>
                        <a:pt x="11114" y="8188"/>
                      </a:cubicBezTo>
                      <a:cubicBezTo>
                        <a:pt x="11094" y="8188"/>
                        <a:pt x="11065" y="8158"/>
                        <a:pt x="11065" y="8158"/>
                      </a:cubicBezTo>
                      <a:cubicBezTo>
                        <a:pt x="10999" y="8158"/>
                        <a:pt x="10999" y="8092"/>
                        <a:pt x="11065" y="8092"/>
                      </a:cubicBezTo>
                      <a:cubicBezTo>
                        <a:pt x="11131" y="7960"/>
                        <a:pt x="11197" y="7895"/>
                        <a:pt x="11263" y="7812"/>
                      </a:cubicBezTo>
                      <a:cubicBezTo>
                        <a:pt x="11345" y="7746"/>
                        <a:pt x="11345" y="7680"/>
                        <a:pt x="11197" y="7680"/>
                      </a:cubicBezTo>
                      <a:cubicBezTo>
                        <a:pt x="10999" y="7614"/>
                        <a:pt x="10851" y="7482"/>
                        <a:pt x="10785" y="7268"/>
                      </a:cubicBezTo>
                      <a:cubicBezTo>
                        <a:pt x="10785" y="7202"/>
                        <a:pt x="10719" y="7136"/>
                        <a:pt x="10719" y="7136"/>
                      </a:cubicBezTo>
                      <a:cubicBezTo>
                        <a:pt x="10681" y="7051"/>
                        <a:pt x="10643" y="7015"/>
                        <a:pt x="10605" y="7015"/>
                      </a:cubicBezTo>
                      <a:cubicBezTo>
                        <a:pt x="10577" y="7015"/>
                        <a:pt x="10549" y="7035"/>
                        <a:pt x="10521" y="7070"/>
                      </a:cubicBezTo>
                      <a:cubicBezTo>
                        <a:pt x="10372" y="7070"/>
                        <a:pt x="10306" y="7136"/>
                        <a:pt x="10240" y="7202"/>
                      </a:cubicBezTo>
                      <a:cubicBezTo>
                        <a:pt x="10174" y="7268"/>
                        <a:pt x="10109" y="7334"/>
                        <a:pt x="10026" y="7400"/>
                      </a:cubicBezTo>
                      <a:lnTo>
                        <a:pt x="10026" y="7482"/>
                      </a:lnTo>
                      <a:cubicBezTo>
                        <a:pt x="9960" y="7680"/>
                        <a:pt x="9960" y="7614"/>
                        <a:pt x="9828" y="7680"/>
                      </a:cubicBezTo>
                      <a:cubicBezTo>
                        <a:pt x="9696" y="7680"/>
                        <a:pt x="9614" y="7680"/>
                        <a:pt x="9548" y="7548"/>
                      </a:cubicBezTo>
                      <a:cubicBezTo>
                        <a:pt x="9482" y="7400"/>
                        <a:pt x="9482" y="7202"/>
                        <a:pt x="9614" y="7070"/>
                      </a:cubicBezTo>
                      <a:cubicBezTo>
                        <a:pt x="9894" y="6856"/>
                        <a:pt x="10240" y="6658"/>
                        <a:pt x="10587" y="6658"/>
                      </a:cubicBezTo>
                      <a:close/>
                      <a:moveTo>
                        <a:pt x="20654" y="8492"/>
                      </a:moveTo>
                      <a:cubicBezTo>
                        <a:pt x="20876" y="8492"/>
                        <a:pt x="21025" y="8665"/>
                        <a:pt x="21025" y="8851"/>
                      </a:cubicBezTo>
                      <a:cubicBezTo>
                        <a:pt x="21091" y="8917"/>
                        <a:pt x="21091" y="8983"/>
                        <a:pt x="21091" y="9049"/>
                      </a:cubicBezTo>
                      <a:cubicBezTo>
                        <a:pt x="21025" y="9131"/>
                        <a:pt x="21091" y="9197"/>
                        <a:pt x="21025" y="9197"/>
                      </a:cubicBezTo>
                      <a:cubicBezTo>
                        <a:pt x="20893" y="9131"/>
                        <a:pt x="20744" y="9131"/>
                        <a:pt x="20678" y="8983"/>
                      </a:cubicBezTo>
                      <a:cubicBezTo>
                        <a:pt x="20612" y="8917"/>
                        <a:pt x="20546" y="8851"/>
                        <a:pt x="20480" y="8851"/>
                      </a:cubicBezTo>
                      <a:lnTo>
                        <a:pt x="20480" y="8785"/>
                      </a:lnTo>
                      <a:cubicBezTo>
                        <a:pt x="20414" y="8785"/>
                        <a:pt x="20266" y="8719"/>
                        <a:pt x="20332" y="8571"/>
                      </a:cubicBezTo>
                      <a:cubicBezTo>
                        <a:pt x="20414" y="8505"/>
                        <a:pt x="20480" y="8505"/>
                        <a:pt x="20546" y="8505"/>
                      </a:cubicBezTo>
                      <a:cubicBezTo>
                        <a:pt x="20584" y="8496"/>
                        <a:pt x="20620" y="8492"/>
                        <a:pt x="20654" y="8492"/>
                      </a:cubicBezTo>
                      <a:close/>
                      <a:moveTo>
                        <a:pt x="5013" y="9049"/>
                      </a:moveTo>
                      <a:cubicBezTo>
                        <a:pt x="5079" y="9049"/>
                        <a:pt x="5162" y="9131"/>
                        <a:pt x="5228" y="9131"/>
                      </a:cubicBezTo>
                      <a:cubicBezTo>
                        <a:pt x="5228" y="9197"/>
                        <a:pt x="5228" y="9263"/>
                        <a:pt x="5162" y="9329"/>
                      </a:cubicBezTo>
                      <a:cubicBezTo>
                        <a:pt x="5123" y="9320"/>
                        <a:pt x="5084" y="9316"/>
                        <a:pt x="5045" y="9316"/>
                      </a:cubicBezTo>
                      <a:cubicBezTo>
                        <a:pt x="4805" y="9316"/>
                        <a:pt x="4574" y="9472"/>
                        <a:pt x="4403" y="9543"/>
                      </a:cubicBezTo>
                      <a:cubicBezTo>
                        <a:pt x="4337" y="9609"/>
                        <a:pt x="4337" y="9609"/>
                        <a:pt x="4403" y="9675"/>
                      </a:cubicBezTo>
                      <a:cubicBezTo>
                        <a:pt x="4403" y="9708"/>
                        <a:pt x="4420" y="9725"/>
                        <a:pt x="4436" y="9725"/>
                      </a:cubicBezTo>
                      <a:cubicBezTo>
                        <a:pt x="4453" y="9725"/>
                        <a:pt x="4469" y="9708"/>
                        <a:pt x="4469" y="9675"/>
                      </a:cubicBezTo>
                      <a:cubicBezTo>
                        <a:pt x="4502" y="9642"/>
                        <a:pt x="4552" y="9626"/>
                        <a:pt x="4603" y="9626"/>
                      </a:cubicBezTo>
                      <a:cubicBezTo>
                        <a:pt x="4655" y="9626"/>
                        <a:pt x="4708" y="9642"/>
                        <a:pt x="4749" y="9675"/>
                      </a:cubicBezTo>
                      <a:cubicBezTo>
                        <a:pt x="4881" y="9675"/>
                        <a:pt x="4881" y="9807"/>
                        <a:pt x="4947" y="9873"/>
                      </a:cubicBezTo>
                      <a:cubicBezTo>
                        <a:pt x="4947" y="10022"/>
                        <a:pt x="4881" y="10088"/>
                        <a:pt x="4749" y="10088"/>
                      </a:cubicBezTo>
                      <a:cubicBezTo>
                        <a:pt x="4667" y="10154"/>
                        <a:pt x="4601" y="10154"/>
                        <a:pt x="4535" y="10154"/>
                      </a:cubicBezTo>
                      <a:cubicBezTo>
                        <a:pt x="4337" y="10154"/>
                        <a:pt x="4255" y="10022"/>
                        <a:pt x="4189" y="9873"/>
                      </a:cubicBezTo>
                      <a:cubicBezTo>
                        <a:pt x="4123" y="9873"/>
                        <a:pt x="4057" y="9807"/>
                        <a:pt x="4057" y="9741"/>
                      </a:cubicBezTo>
                      <a:cubicBezTo>
                        <a:pt x="3991" y="9675"/>
                        <a:pt x="3991" y="9609"/>
                        <a:pt x="3991" y="9461"/>
                      </a:cubicBezTo>
                      <a:cubicBezTo>
                        <a:pt x="4057" y="9395"/>
                        <a:pt x="4123" y="9263"/>
                        <a:pt x="4123" y="9197"/>
                      </a:cubicBezTo>
                      <a:cubicBezTo>
                        <a:pt x="4156" y="9164"/>
                        <a:pt x="4172" y="9148"/>
                        <a:pt x="4189" y="9148"/>
                      </a:cubicBezTo>
                      <a:cubicBezTo>
                        <a:pt x="4205" y="9148"/>
                        <a:pt x="4222" y="9164"/>
                        <a:pt x="4255" y="9197"/>
                      </a:cubicBezTo>
                      <a:cubicBezTo>
                        <a:pt x="4296" y="9230"/>
                        <a:pt x="4333" y="9247"/>
                        <a:pt x="4368" y="9247"/>
                      </a:cubicBezTo>
                      <a:cubicBezTo>
                        <a:pt x="4403" y="9247"/>
                        <a:pt x="4436" y="9230"/>
                        <a:pt x="4469" y="9197"/>
                      </a:cubicBezTo>
                      <a:cubicBezTo>
                        <a:pt x="4601" y="9049"/>
                        <a:pt x="4815" y="9049"/>
                        <a:pt x="5013" y="9049"/>
                      </a:cubicBezTo>
                      <a:close/>
                      <a:moveTo>
                        <a:pt x="26928" y="10566"/>
                      </a:moveTo>
                      <a:cubicBezTo>
                        <a:pt x="26928" y="10698"/>
                        <a:pt x="26928" y="10780"/>
                        <a:pt x="26862" y="10912"/>
                      </a:cubicBezTo>
                      <a:cubicBezTo>
                        <a:pt x="26829" y="10978"/>
                        <a:pt x="26812" y="11011"/>
                        <a:pt x="26788" y="11011"/>
                      </a:cubicBezTo>
                      <a:cubicBezTo>
                        <a:pt x="26763" y="11011"/>
                        <a:pt x="26730" y="10978"/>
                        <a:pt x="26664" y="10912"/>
                      </a:cubicBezTo>
                      <a:lnTo>
                        <a:pt x="26664" y="10698"/>
                      </a:lnTo>
                      <a:cubicBezTo>
                        <a:pt x="26664" y="10566"/>
                        <a:pt x="26730" y="10566"/>
                        <a:pt x="26928" y="10566"/>
                      </a:cubicBezTo>
                      <a:close/>
                      <a:moveTo>
                        <a:pt x="28055" y="10194"/>
                      </a:moveTo>
                      <a:cubicBezTo>
                        <a:pt x="28162" y="10194"/>
                        <a:pt x="28271" y="10202"/>
                        <a:pt x="28379" y="10220"/>
                      </a:cubicBezTo>
                      <a:cubicBezTo>
                        <a:pt x="28659" y="10286"/>
                        <a:pt x="28791" y="10566"/>
                        <a:pt x="28725" y="10846"/>
                      </a:cubicBezTo>
                      <a:cubicBezTo>
                        <a:pt x="28659" y="11044"/>
                        <a:pt x="28577" y="11192"/>
                        <a:pt x="28379" y="11324"/>
                      </a:cubicBezTo>
                      <a:cubicBezTo>
                        <a:pt x="28313" y="11324"/>
                        <a:pt x="28247" y="11324"/>
                        <a:pt x="28165" y="11390"/>
                      </a:cubicBezTo>
                      <a:lnTo>
                        <a:pt x="27686" y="11390"/>
                      </a:lnTo>
                      <a:cubicBezTo>
                        <a:pt x="27620" y="11390"/>
                        <a:pt x="27489" y="11390"/>
                        <a:pt x="27423" y="11324"/>
                      </a:cubicBezTo>
                      <a:cubicBezTo>
                        <a:pt x="27340" y="11258"/>
                        <a:pt x="27340" y="11192"/>
                        <a:pt x="27340" y="11110"/>
                      </a:cubicBezTo>
                      <a:cubicBezTo>
                        <a:pt x="27340" y="11044"/>
                        <a:pt x="27423" y="11044"/>
                        <a:pt x="27489" y="11044"/>
                      </a:cubicBezTo>
                      <a:lnTo>
                        <a:pt x="28099" y="11044"/>
                      </a:lnTo>
                      <a:cubicBezTo>
                        <a:pt x="28165" y="10978"/>
                        <a:pt x="28247" y="10978"/>
                        <a:pt x="28247" y="10846"/>
                      </a:cubicBezTo>
                      <a:cubicBezTo>
                        <a:pt x="28313" y="10846"/>
                        <a:pt x="28313" y="10780"/>
                        <a:pt x="28313" y="10698"/>
                      </a:cubicBezTo>
                      <a:cubicBezTo>
                        <a:pt x="28313" y="10632"/>
                        <a:pt x="28313" y="10566"/>
                        <a:pt x="28165" y="10566"/>
                      </a:cubicBezTo>
                      <a:lnTo>
                        <a:pt x="27752" y="10566"/>
                      </a:lnTo>
                      <a:cubicBezTo>
                        <a:pt x="27620" y="10566"/>
                        <a:pt x="27481" y="10595"/>
                        <a:pt x="27325" y="10595"/>
                      </a:cubicBezTo>
                      <a:cubicBezTo>
                        <a:pt x="27247" y="10595"/>
                        <a:pt x="27164" y="10588"/>
                        <a:pt x="27076" y="10566"/>
                      </a:cubicBezTo>
                      <a:cubicBezTo>
                        <a:pt x="27076" y="10500"/>
                        <a:pt x="27142" y="10434"/>
                        <a:pt x="27208" y="10368"/>
                      </a:cubicBezTo>
                      <a:cubicBezTo>
                        <a:pt x="27463" y="10259"/>
                        <a:pt x="27754" y="10194"/>
                        <a:pt x="28055" y="10194"/>
                      </a:cubicBezTo>
                      <a:close/>
                      <a:moveTo>
                        <a:pt x="36080" y="11869"/>
                      </a:moveTo>
                      <a:cubicBezTo>
                        <a:pt x="36277" y="11934"/>
                        <a:pt x="36343" y="12083"/>
                        <a:pt x="36409" y="12281"/>
                      </a:cubicBezTo>
                      <a:cubicBezTo>
                        <a:pt x="36409" y="12429"/>
                        <a:pt x="36343" y="12561"/>
                        <a:pt x="36146" y="12627"/>
                      </a:cubicBezTo>
                      <a:lnTo>
                        <a:pt x="35865" y="12627"/>
                      </a:lnTo>
                      <a:cubicBezTo>
                        <a:pt x="35733" y="12561"/>
                        <a:pt x="35733" y="12495"/>
                        <a:pt x="35799" y="12347"/>
                      </a:cubicBezTo>
                      <a:cubicBezTo>
                        <a:pt x="35799" y="12347"/>
                        <a:pt x="35799" y="12281"/>
                        <a:pt x="35865" y="12281"/>
                      </a:cubicBezTo>
                      <a:lnTo>
                        <a:pt x="35865" y="12215"/>
                      </a:lnTo>
                      <a:lnTo>
                        <a:pt x="35667" y="12215"/>
                      </a:lnTo>
                      <a:cubicBezTo>
                        <a:pt x="35585" y="12215"/>
                        <a:pt x="35519" y="12149"/>
                        <a:pt x="35519" y="12083"/>
                      </a:cubicBezTo>
                      <a:cubicBezTo>
                        <a:pt x="35519" y="12017"/>
                        <a:pt x="35519" y="11934"/>
                        <a:pt x="35667" y="11934"/>
                      </a:cubicBezTo>
                      <a:cubicBezTo>
                        <a:pt x="35733" y="11869"/>
                        <a:pt x="35799" y="11869"/>
                        <a:pt x="35931" y="11869"/>
                      </a:cubicBezTo>
                      <a:close/>
                      <a:moveTo>
                        <a:pt x="12582" y="12495"/>
                      </a:moveTo>
                      <a:cubicBezTo>
                        <a:pt x="12714" y="12495"/>
                        <a:pt x="12846" y="12495"/>
                        <a:pt x="12994" y="12627"/>
                      </a:cubicBezTo>
                      <a:cubicBezTo>
                        <a:pt x="12994" y="12693"/>
                        <a:pt x="13060" y="12841"/>
                        <a:pt x="13060" y="12973"/>
                      </a:cubicBezTo>
                      <a:cubicBezTo>
                        <a:pt x="13060" y="13171"/>
                        <a:pt x="12994" y="13254"/>
                        <a:pt x="12846" y="13320"/>
                      </a:cubicBezTo>
                      <a:cubicBezTo>
                        <a:pt x="12648" y="13320"/>
                        <a:pt x="12434" y="13386"/>
                        <a:pt x="12236" y="13386"/>
                      </a:cubicBezTo>
                      <a:cubicBezTo>
                        <a:pt x="12199" y="13402"/>
                        <a:pt x="12168" y="13410"/>
                        <a:pt x="12141" y="13410"/>
                      </a:cubicBezTo>
                      <a:cubicBezTo>
                        <a:pt x="12059" y="13410"/>
                        <a:pt x="12021" y="13333"/>
                        <a:pt x="12021" y="13171"/>
                      </a:cubicBezTo>
                      <a:cubicBezTo>
                        <a:pt x="12021" y="13171"/>
                        <a:pt x="12021" y="13105"/>
                        <a:pt x="11955" y="13039"/>
                      </a:cubicBezTo>
                      <a:cubicBezTo>
                        <a:pt x="11823" y="12973"/>
                        <a:pt x="11823" y="12841"/>
                        <a:pt x="11823" y="12693"/>
                      </a:cubicBezTo>
                      <a:cubicBezTo>
                        <a:pt x="11955" y="12561"/>
                        <a:pt x="12087" y="12561"/>
                        <a:pt x="12236" y="12495"/>
                      </a:cubicBezTo>
                      <a:close/>
                      <a:moveTo>
                        <a:pt x="21875" y="12733"/>
                      </a:moveTo>
                      <a:cubicBezTo>
                        <a:pt x="21951" y="12733"/>
                        <a:pt x="22003" y="12798"/>
                        <a:pt x="22063" y="12907"/>
                      </a:cubicBezTo>
                      <a:lnTo>
                        <a:pt x="22063" y="13105"/>
                      </a:lnTo>
                      <a:cubicBezTo>
                        <a:pt x="22063" y="13320"/>
                        <a:pt x="21915" y="13452"/>
                        <a:pt x="21783" y="13583"/>
                      </a:cubicBezTo>
                      <a:cubicBezTo>
                        <a:pt x="21717" y="13625"/>
                        <a:pt x="21664" y="13645"/>
                        <a:pt x="21618" y="13645"/>
                      </a:cubicBezTo>
                      <a:cubicBezTo>
                        <a:pt x="21573" y="13645"/>
                        <a:pt x="21536" y="13625"/>
                        <a:pt x="21503" y="13583"/>
                      </a:cubicBezTo>
                      <a:cubicBezTo>
                        <a:pt x="21437" y="13517"/>
                        <a:pt x="21437" y="13452"/>
                        <a:pt x="21437" y="13320"/>
                      </a:cubicBezTo>
                      <a:cubicBezTo>
                        <a:pt x="21503" y="13254"/>
                        <a:pt x="21569" y="13171"/>
                        <a:pt x="21651" y="13105"/>
                      </a:cubicBezTo>
                      <a:lnTo>
                        <a:pt x="21651" y="13039"/>
                      </a:lnTo>
                      <a:lnTo>
                        <a:pt x="21569" y="13039"/>
                      </a:lnTo>
                      <a:cubicBezTo>
                        <a:pt x="21371" y="13171"/>
                        <a:pt x="21091" y="13254"/>
                        <a:pt x="20893" y="13386"/>
                      </a:cubicBezTo>
                      <a:cubicBezTo>
                        <a:pt x="20827" y="13452"/>
                        <a:pt x="20678" y="13517"/>
                        <a:pt x="20678" y="13583"/>
                      </a:cubicBezTo>
                      <a:cubicBezTo>
                        <a:pt x="20612" y="13583"/>
                        <a:pt x="20612" y="13666"/>
                        <a:pt x="20546" y="13666"/>
                      </a:cubicBezTo>
                      <a:cubicBezTo>
                        <a:pt x="20480" y="13666"/>
                        <a:pt x="20480" y="13583"/>
                        <a:pt x="20480" y="13583"/>
                      </a:cubicBezTo>
                      <a:cubicBezTo>
                        <a:pt x="20480" y="13452"/>
                        <a:pt x="20546" y="13254"/>
                        <a:pt x="20678" y="13171"/>
                      </a:cubicBezTo>
                      <a:cubicBezTo>
                        <a:pt x="21025" y="12973"/>
                        <a:pt x="21371" y="12841"/>
                        <a:pt x="21783" y="12759"/>
                      </a:cubicBezTo>
                      <a:cubicBezTo>
                        <a:pt x="21818" y="12742"/>
                        <a:pt x="21848" y="12733"/>
                        <a:pt x="21875" y="12733"/>
                      </a:cubicBezTo>
                      <a:close/>
                      <a:moveTo>
                        <a:pt x="24669" y="13386"/>
                      </a:moveTo>
                      <a:cubicBezTo>
                        <a:pt x="24801" y="13386"/>
                        <a:pt x="24867" y="13452"/>
                        <a:pt x="24867" y="13517"/>
                      </a:cubicBezTo>
                      <a:cubicBezTo>
                        <a:pt x="24867" y="13666"/>
                        <a:pt x="24801" y="13732"/>
                        <a:pt x="24669" y="13732"/>
                      </a:cubicBezTo>
                      <a:cubicBezTo>
                        <a:pt x="24657" y="13744"/>
                        <a:pt x="24642" y="13749"/>
                        <a:pt x="24626" y="13749"/>
                      </a:cubicBezTo>
                      <a:cubicBezTo>
                        <a:pt x="24554" y="13749"/>
                        <a:pt x="24454" y="13639"/>
                        <a:pt x="24454" y="13517"/>
                      </a:cubicBezTo>
                      <a:cubicBezTo>
                        <a:pt x="24454" y="13452"/>
                        <a:pt x="24537" y="13386"/>
                        <a:pt x="24669" y="13386"/>
                      </a:cubicBezTo>
                      <a:close/>
                      <a:moveTo>
                        <a:pt x="32208" y="13426"/>
                      </a:moveTo>
                      <a:cubicBezTo>
                        <a:pt x="32325" y="13426"/>
                        <a:pt x="32453" y="13487"/>
                        <a:pt x="32501" y="13583"/>
                      </a:cubicBezTo>
                      <a:cubicBezTo>
                        <a:pt x="32567" y="13666"/>
                        <a:pt x="32567" y="13732"/>
                        <a:pt x="32435" y="13798"/>
                      </a:cubicBezTo>
                      <a:cubicBezTo>
                        <a:pt x="32369" y="13798"/>
                        <a:pt x="32287" y="13798"/>
                        <a:pt x="32221" y="13732"/>
                      </a:cubicBezTo>
                      <a:cubicBezTo>
                        <a:pt x="32155" y="13699"/>
                        <a:pt x="32122" y="13682"/>
                        <a:pt x="32079" y="13682"/>
                      </a:cubicBezTo>
                      <a:cubicBezTo>
                        <a:pt x="32036" y="13682"/>
                        <a:pt x="31982" y="13699"/>
                        <a:pt x="31875" y="13732"/>
                      </a:cubicBezTo>
                      <a:cubicBezTo>
                        <a:pt x="31809" y="13732"/>
                        <a:pt x="31809" y="13732"/>
                        <a:pt x="31809" y="13666"/>
                      </a:cubicBezTo>
                      <a:cubicBezTo>
                        <a:pt x="31743" y="13666"/>
                        <a:pt x="31809" y="13583"/>
                        <a:pt x="31809" y="13583"/>
                      </a:cubicBezTo>
                      <a:cubicBezTo>
                        <a:pt x="31875" y="13517"/>
                        <a:pt x="32023" y="13452"/>
                        <a:pt x="32089" y="13452"/>
                      </a:cubicBezTo>
                      <a:cubicBezTo>
                        <a:pt x="32124" y="13434"/>
                        <a:pt x="32166" y="13426"/>
                        <a:pt x="32208" y="13426"/>
                      </a:cubicBezTo>
                      <a:close/>
                      <a:moveTo>
                        <a:pt x="14231" y="13517"/>
                      </a:moveTo>
                      <a:cubicBezTo>
                        <a:pt x="14429" y="13517"/>
                        <a:pt x="14495" y="13583"/>
                        <a:pt x="14561" y="13732"/>
                      </a:cubicBezTo>
                      <a:cubicBezTo>
                        <a:pt x="14512" y="13828"/>
                        <a:pt x="14499" y="13890"/>
                        <a:pt x="14470" y="13890"/>
                      </a:cubicBezTo>
                      <a:cubicBezTo>
                        <a:pt x="14459" y="13890"/>
                        <a:pt x="14446" y="13881"/>
                        <a:pt x="14429" y="13864"/>
                      </a:cubicBezTo>
                      <a:cubicBezTo>
                        <a:pt x="14330" y="13831"/>
                        <a:pt x="14227" y="13814"/>
                        <a:pt x="14132" y="13814"/>
                      </a:cubicBezTo>
                      <a:cubicBezTo>
                        <a:pt x="14037" y="13814"/>
                        <a:pt x="13951" y="13831"/>
                        <a:pt x="13885" y="13864"/>
                      </a:cubicBezTo>
                      <a:cubicBezTo>
                        <a:pt x="13819" y="13864"/>
                        <a:pt x="13736" y="13864"/>
                        <a:pt x="13670" y="13798"/>
                      </a:cubicBezTo>
                      <a:cubicBezTo>
                        <a:pt x="13670" y="13732"/>
                        <a:pt x="13670" y="13666"/>
                        <a:pt x="13736" y="13583"/>
                      </a:cubicBezTo>
                      <a:cubicBezTo>
                        <a:pt x="13819" y="13583"/>
                        <a:pt x="13885" y="13517"/>
                        <a:pt x="13951" y="13517"/>
                      </a:cubicBezTo>
                      <a:close/>
                      <a:moveTo>
                        <a:pt x="33207" y="13076"/>
                      </a:moveTo>
                      <a:cubicBezTo>
                        <a:pt x="33243" y="13076"/>
                        <a:pt x="33282" y="13083"/>
                        <a:pt x="33326" y="13105"/>
                      </a:cubicBezTo>
                      <a:cubicBezTo>
                        <a:pt x="33524" y="13171"/>
                        <a:pt x="33606" y="13320"/>
                        <a:pt x="33606" y="13452"/>
                      </a:cubicBezTo>
                      <a:cubicBezTo>
                        <a:pt x="33606" y="13583"/>
                        <a:pt x="33524" y="13666"/>
                        <a:pt x="33524" y="13732"/>
                      </a:cubicBezTo>
                      <a:cubicBezTo>
                        <a:pt x="33458" y="13930"/>
                        <a:pt x="33392" y="14078"/>
                        <a:pt x="33194" y="14078"/>
                      </a:cubicBezTo>
                      <a:cubicBezTo>
                        <a:pt x="33046" y="14078"/>
                        <a:pt x="32914" y="13996"/>
                        <a:pt x="32848" y="13798"/>
                      </a:cubicBezTo>
                      <a:lnTo>
                        <a:pt x="33046" y="13583"/>
                      </a:lnTo>
                      <a:cubicBezTo>
                        <a:pt x="33111" y="13583"/>
                        <a:pt x="33111" y="13517"/>
                        <a:pt x="33111" y="13452"/>
                      </a:cubicBezTo>
                      <a:cubicBezTo>
                        <a:pt x="33046" y="13386"/>
                        <a:pt x="32980" y="13320"/>
                        <a:pt x="32914" y="13254"/>
                      </a:cubicBezTo>
                      <a:cubicBezTo>
                        <a:pt x="32914" y="13171"/>
                        <a:pt x="32914" y="13105"/>
                        <a:pt x="32980" y="13105"/>
                      </a:cubicBezTo>
                      <a:cubicBezTo>
                        <a:pt x="33067" y="13105"/>
                        <a:pt x="33133" y="13076"/>
                        <a:pt x="33207" y="13076"/>
                      </a:cubicBezTo>
                      <a:close/>
                      <a:moveTo>
                        <a:pt x="7099" y="0"/>
                      </a:moveTo>
                      <a:cubicBezTo>
                        <a:pt x="7074" y="0"/>
                        <a:pt x="7041" y="21"/>
                        <a:pt x="7008" y="62"/>
                      </a:cubicBezTo>
                      <a:cubicBezTo>
                        <a:pt x="6662" y="128"/>
                        <a:pt x="6250" y="128"/>
                        <a:pt x="5838" y="128"/>
                      </a:cubicBezTo>
                      <a:cubicBezTo>
                        <a:pt x="5491" y="128"/>
                        <a:pt x="5162" y="194"/>
                        <a:pt x="4749" y="260"/>
                      </a:cubicBezTo>
                      <a:cubicBezTo>
                        <a:pt x="4403" y="260"/>
                        <a:pt x="4123" y="326"/>
                        <a:pt x="3777" y="392"/>
                      </a:cubicBezTo>
                      <a:cubicBezTo>
                        <a:pt x="3645" y="474"/>
                        <a:pt x="3579" y="474"/>
                        <a:pt x="3430" y="474"/>
                      </a:cubicBezTo>
                      <a:cubicBezTo>
                        <a:pt x="3298" y="540"/>
                        <a:pt x="3166" y="540"/>
                        <a:pt x="3100" y="540"/>
                      </a:cubicBezTo>
                      <a:cubicBezTo>
                        <a:pt x="3007" y="518"/>
                        <a:pt x="2930" y="511"/>
                        <a:pt x="2859" y="511"/>
                      </a:cubicBezTo>
                      <a:cubicBezTo>
                        <a:pt x="2716" y="511"/>
                        <a:pt x="2595" y="540"/>
                        <a:pt x="2408" y="540"/>
                      </a:cubicBezTo>
                      <a:cubicBezTo>
                        <a:pt x="2128" y="606"/>
                        <a:pt x="1781" y="606"/>
                        <a:pt x="1451" y="804"/>
                      </a:cubicBezTo>
                      <a:cubicBezTo>
                        <a:pt x="957" y="886"/>
                        <a:pt x="627" y="1150"/>
                        <a:pt x="281" y="1431"/>
                      </a:cubicBezTo>
                      <a:cubicBezTo>
                        <a:pt x="215" y="1497"/>
                        <a:pt x="215" y="1497"/>
                        <a:pt x="132" y="1497"/>
                      </a:cubicBezTo>
                      <a:cubicBezTo>
                        <a:pt x="132" y="1628"/>
                        <a:pt x="66" y="1711"/>
                        <a:pt x="66" y="1777"/>
                      </a:cubicBezTo>
                      <a:cubicBezTo>
                        <a:pt x="0" y="1777"/>
                        <a:pt x="0" y="1909"/>
                        <a:pt x="0" y="1975"/>
                      </a:cubicBezTo>
                      <a:cubicBezTo>
                        <a:pt x="0" y="2321"/>
                        <a:pt x="66" y="2733"/>
                        <a:pt x="132" y="3080"/>
                      </a:cubicBezTo>
                      <a:cubicBezTo>
                        <a:pt x="132" y="3558"/>
                        <a:pt x="215" y="4036"/>
                        <a:pt x="413" y="4448"/>
                      </a:cubicBezTo>
                      <a:cubicBezTo>
                        <a:pt x="479" y="4597"/>
                        <a:pt x="479" y="4663"/>
                        <a:pt x="545" y="4794"/>
                      </a:cubicBezTo>
                      <a:cubicBezTo>
                        <a:pt x="627" y="5141"/>
                        <a:pt x="693" y="5553"/>
                        <a:pt x="693" y="5899"/>
                      </a:cubicBezTo>
                      <a:cubicBezTo>
                        <a:pt x="759" y="6163"/>
                        <a:pt x="825" y="6509"/>
                        <a:pt x="891" y="6790"/>
                      </a:cubicBezTo>
                      <a:cubicBezTo>
                        <a:pt x="1105" y="7548"/>
                        <a:pt x="1237" y="8224"/>
                        <a:pt x="1369" y="8983"/>
                      </a:cubicBezTo>
                      <a:cubicBezTo>
                        <a:pt x="1583" y="9873"/>
                        <a:pt x="1781" y="10698"/>
                        <a:pt x="1930" y="11605"/>
                      </a:cubicBezTo>
                      <a:cubicBezTo>
                        <a:pt x="2062" y="12083"/>
                        <a:pt x="2128" y="12495"/>
                        <a:pt x="2128" y="12973"/>
                      </a:cubicBezTo>
                      <a:lnTo>
                        <a:pt x="2128" y="13583"/>
                      </a:lnTo>
                      <a:cubicBezTo>
                        <a:pt x="2194" y="13666"/>
                        <a:pt x="2128" y="13732"/>
                        <a:pt x="2194" y="13798"/>
                      </a:cubicBezTo>
                      <a:lnTo>
                        <a:pt x="2276" y="13732"/>
                      </a:lnTo>
                      <a:cubicBezTo>
                        <a:pt x="2342" y="13732"/>
                        <a:pt x="2342" y="13732"/>
                        <a:pt x="2342" y="13798"/>
                      </a:cubicBezTo>
                      <a:cubicBezTo>
                        <a:pt x="2408" y="14144"/>
                        <a:pt x="2474" y="14490"/>
                        <a:pt x="2540" y="14754"/>
                      </a:cubicBezTo>
                      <a:cubicBezTo>
                        <a:pt x="2754" y="15166"/>
                        <a:pt x="2952" y="15513"/>
                        <a:pt x="3430" y="15579"/>
                      </a:cubicBezTo>
                      <a:cubicBezTo>
                        <a:pt x="3511" y="15635"/>
                        <a:pt x="3580" y="15658"/>
                        <a:pt x="3643" y="15658"/>
                      </a:cubicBezTo>
                      <a:cubicBezTo>
                        <a:pt x="3747" y="15658"/>
                        <a:pt x="3833" y="15595"/>
                        <a:pt x="3925" y="15513"/>
                      </a:cubicBezTo>
                      <a:lnTo>
                        <a:pt x="3991" y="15513"/>
                      </a:lnTo>
                      <a:cubicBezTo>
                        <a:pt x="4057" y="15579"/>
                        <a:pt x="4189" y="15579"/>
                        <a:pt x="4337" y="15579"/>
                      </a:cubicBezTo>
                      <a:cubicBezTo>
                        <a:pt x="4469" y="15579"/>
                        <a:pt x="4601" y="15645"/>
                        <a:pt x="4749" y="15645"/>
                      </a:cubicBezTo>
                      <a:cubicBezTo>
                        <a:pt x="5079" y="15793"/>
                        <a:pt x="5425" y="15793"/>
                        <a:pt x="5772" y="15859"/>
                      </a:cubicBezTo>
                      <a:lnTo>
                        <a:pt x="5904" y="15859"/>
                      </a:lnTo>
                      <a:cubicBezTo>
                        <a:pt x="6596" y="15925"/>
                        <a:pt x="7289" y="15925"/>
                        <a:pt x="7965" y="15925"/>
                      </a:cubicBezTo>
                      <a:lnTo>
                        <a:pt x="8047" y="15925"/>
                      </a:lnTo>
                      <a:cubicBezTo>
                        <a:pt x="8047" y="15859"/>
                        <a:pt x="8179" y="15859"/>
                        <a:pt x="8245" y="15859"/>
                      </a:cubicBezTo>
                      <a:cubicBezTo>
                        <a:pt x="8591" y="15859"/>
                        <a:pt x="9004" y="15793"/>
                        <a:pt x="9416" y="15793"/>
                      </a:cubicBezTo>
                      <a:cubicBezTo>
                        <a:pt x="9762" y="15727"/>
                        <a:pt x="10026" y="15645"/>
                        <a:pt x="10372" y="15513"/>
                      </a:cubicBezTo>
                      <a:cubicBezTo>
                        <a:pt x="10521" y="15447"/>
                        <a:pt x="10719" y="15447"/>
                        <a:pt x="10851" y="15447"/>
                      </a:cubicBezTo>
                      <a:cubicBezTo>
                        <a:pt x="11131" y="15513"/>
                        <a:pt x="11345" y="15513"/>
                        <a:pt x="11609" y="15513"/>
                      </a:cubicBezTo>
                      <a:cubicBezTo>
                        <a:pt x="11757" y="15513"/>
                        <a:pt x="11889" y="15513"/>
                        <a:pt x="12087" y="15579"/>
                      </a:cubicBezTo>
                      <a:cubicBezTo>
                        <a:pt x="12181" y="15601"/>
                        <a:pt x="12267" y="15608"/>
                        <a:pt x="12350" y="15608"/>
                      </a:cubicBezTo>
                      <a:cubicBezTo>
                        <a:pt x="12516" y="15608"/>
                        <a:pt x="12670" y="15579"/>
                        <a:pt x="12846" y="15579"/>
                      </a:cubicBezTo>
                      <a:lnTo>
                        <a:pt x="13406" y="15579"/>
                      </a:lnTo>
                      <a:cubicBezTo>
                        <a:pt x="13472" y="15579"/>
                        <a:pt x="13472" y="15579"/>
                        <a:pt x="13538" y="15645"/>
                      </a:cubicBezTo>
                      <a:lnTo>
                        <a:pt x="14643" y="15645"/>
                      </a:lnTo>
                      <a:cubicBezTo>
                        <a:pt x="14907" y="15645"/>
                        <a:pt x="15253" y="15645"/>
                        <a:pt x="15534" y="15727"/>
                      </a:cubicBezTo>
                      <a:lnTo>
                        <a:pt x="15797" y="15727"/>
                      </a:lnTo>
                      <a:cubicBezTo>
                        <a:pt x="15940" y="15727"/>
                        <a:pt x="16076" y="15690"/>
                        <a:pt x="16214" y="15690"/>
                      </a:cubicBezTo>
                      <a:cubicBezTo>
                        <a:pt x="16283" y="15690"/>
                        <a:pt x="16353" y="15700"/>
                        <a:pt x="16424" y="15727"/>
                      </a:cubicBezTo>
                      <a:lnTo>
                        <a:pt x="16622" y="15727"/>
                      </a:lnTo>
                      <a:cubicBezTo>
                        <a:pt x="16902" y="15727"/>
                        <a:pt x="17183" y="15727"/>
                        <a:pt x="17446" y="15793"/>
                      </a:cubicBezTo>
                      <a:cubicBezTo>
                        <a:pt x="17652" y="15826"/>
                        <a:pt x="17859" y="15843"/>
                        <a:pt x="18065" y="15843"/>
                      </a:cubicBezTo>
                      <a:cubicBezTo>
                        <a:pt x="18271" y="15843"/>
                        <a:pt x="18477" y="15826"/>
                        <a:pt x="18683" y="15793"/>
                      </a:cubicBezTo>
                      <a:cubicBezTo>
                        <a:pt x="18889" y="15760"/>
                        <a:pt x="19095" y="15744"/>
                        <a:pt x="19301" y="15744"/>
                      </a:cubicBezTo>
                      <a:cubicBezTo>
                        <a:pt x="19508" y="15744"/>
                        <a:pt x="19714" y="15760"/>
                        <a:pt x="19920" y="15793"/>
                      </a:cubicBezTo>
                      <a:lnTo>
                        <a:pt x="21849" y="15793"/>
                      </a:lnTo>
                      <a:cubicBezTo>
                        <a:pt x="22129" y="15793"/>
                        <a:pt x="22327" y="15727"/>
                        <a:pt x="22476" y="15727"/>
                      </a:cubicBezTo>
                      <a:cubicBezTo>
                        <a:pt x="22888" y="15645"/>
                        <a:pt x="23300" y="15579"/>
                        <a:pt x="23712" y="15447"/>
                      </a:cubicBezTo>
                      <a:cubicBezTo>
                        <a:pt x="23910" y="15381"/>
                        <a:pt x="24125" y="15381"/>
                        <a:pt x="24323" y="15315"/>
                      </a:cubicBezTo>
                      <a:cubicBezTo>
                        <a:pt x="24388" y="15232"/>
                        <a:pt x="24454" y="15232"/>
                        <a:pt x="24603" y="15232"/>
                      </a:cubicBezTo>
                      <a:lnTo>
                        <a:pt x="25493" y="15232"/>
                      </a:lnTo>
                      <a:cubicBezTo>
                        <a:pt x="25774" y="15232"/>
                        <a:pt x="26037" y="15315"/>
                        <a:pt x="26318" y="15315"/>
                      </a:cubicBezTo>
                      <a:lnTo>
                        <a:pt x="26516" y="15315"/>
                      </a:lnTo>
                      <a:cubicBezTo>
                        <a:pt x="26862" y="15232"/>
                        <a:pt x="27208" y="15232"/>
                        <a:pt x="27554" y="15232"/>
                      </a:cubicBezTo>
                      <a:cubicBezTo>
                        <a:pt x="28247" y="15232"/>
                        <a:pt x="28923" y="15166"/>
                        <a:pt x="29616" y="15166"/>
                      </a:cubicBezTo>
                      <a:lnTo>
                        <a:pt x="30638" y="15166"/>
                      </a:lnTo>
                      <a:cubicBezTo>
                        <a:pt x="31199" y="15035"/>
                        <a:pt x="31743" y="15035"/>
                        <a:pt x="32287" y="15035"/>
                      </a:cubicBezTo>
                      <a:cubicBezTo>
                        <a:pt x="32914" y="15100"/>
                        <a:pt x="33524" y="15166"/>
                        <a:pt x="34084" y="15315"/>
                      </a:cubicBezTo>
                      <a:cubicBezTo>
                        <a:pt x="34216" y="15315"/>
                        <a:pt x="34348" y="15381"/>
                        <a:pt x="34497" y="15381"/>
                      </a:cubicBezTo>
                      <a:cubicBezTo>
                        <a:pt x="34535" y="15361"/>
                        <a:pt x="34568" y="15353"/>
                        <a:pt x="34599" y="15353"/>
                      </a:cubicBezTo>
                      <a:cubicBezTo>
                        <a:pt x="34674" y="15353"/>
                        <a:pt x="34738" y="15400"/>
                        <a:pt x="34843" y="15447"/>
                      </a:cubicBezTo>
                      <a:cubicBezTo>
                        <a:pt x="34909" y="15579"/>
                        <a:pt x="34975" y="15645"/>
                        <a:pt x="34975" y="15727"/>
                      </a:cubicBezTo>
                      <a:cubicBezTo>
                        <a:pt x="35041" y="15760"/>
                        <a:pt x="35111" y="15777"/>
                        <a:pt x="35173" y="15777"/>
                      </a:cubicBezTo>
                      <a:cubicBezTo>
                        <a:pt x="35234" y="15777"/>
                        <a:pt x="35288" y="15760"/>
                        <a:pt x="35321" y="15727"/>
                      </a:cubicBezTo>
                      <a:cubicBezTo>
                        <a:pt x="35799" y="15645"/>
                        <a:pt x="36212" y="15579"/>
                        <a:pt x="36624" y="15447"/>
                      </a:cubicBezTo>
                      <a:cubicBezTo>
                        <a:pt x="36624" y="15315"/>
                        <a:pt x="36690" y="15232"/>
                        <a:pt x="36756" y="15232"/>
                      </a:cubicBezTo>
                      <a:cubicBezTo>
                        <a:pt x="36904" y="15100"/>
                        <a:pt x="36970" y="14903"/>
                        <a:pt x="37102" y="14754"/>
                      </a:cubicBezTo>
                      <a:cubicBezTo>
                        <a:pt x="37316" y="14408"/>
                        <a:pt x="37316" y="14078"/>
                        <a:pt x="37382" y="13732"/>
                      </a:cubicBezTo>
                      <a:lnTo>
                        <a:pt x="37382" y="13517"/>
                      </a:lnTo>
                      <a:cubicBezTo>
                        <a:pt x="37316" y="13320"/>
                        <a:pt x="37316" y="13105"/>
                        <a:pt x="37316" y="12907"/>
                      </a:cubicBezTo>
                      <a:cubicBezTo>
                        <a:pt x="37234" y="12759"/>
                        <a:pt x="37234" y="12627"/>
                        <a:pt x="37168" y="12429"/>
                      </a:cubicBezTo>
                      <a:cubicBezTo>
                        <a:pt x="37036" y="12281"/>
                        <a:pt x="37036" y="12083"/>
                        <a:pt x="36904" y="11934"/>
                      </a:cubicBezTo>
                      <a:cubicBezTo>
                        <a:pt x="36822" y="11869"/>
                        <a:pt x="36822" y="11737"/>
                        <a:pt x="36822" y="11671"/>
                      </a:cubicBezTo>
                      <a:cubicBezTo>
                        <a:pt x="36904" y="11456"/>
                        <a:pt x="36970" y="11258"/>
                        <a:pt x="37036" y="11044"/>
                      </a:cubicBezTo>
                      <a:cubicBezTo>
                        <a:pt x="37102" y="10978"/>
                        <a:pt x="37168" y="10846"/>
                        <a:pt x="37102" y="10698"/>
                      </a:cubicBezTo>
                      <a:cubicBezTo>
                        <a:pt x="37168" y="10698"/>
                        <a:pt x="37168" y="10632"/>
                        <a:pt x="37168" y="10566"/>
                      </a:cubicBezTo>
                      <a:lnTo>
                        <a:pt x="37168" y="10022"/>
                      </a:lnTo>
                      <a:cubicBezTo>
                        <a:pt x="37234" y="9873"/>
                        <a:pt x="37234" y="9675"/>
                        <a:pt x="37168" y="9543"/>
                      </a:cubicBezTo>
                      <a:cubicBezTo>
                        <a:pt x="37102" y="8983"/>
                        <a:pt x="36970" y="8505"/>
                        <a:pt x="36904" y="8026"/>
                      </a:cubicBezTo>
                      <a:cubicBezTo>
                        <a:pt x="36822" y="7746"/>
                        <a:pt x="36822" y="7548"/>
                        <a:pt x="36904" y="7268"/>
                      </a:cubicBezTo>
                      <a:cubicBezTo>
                        <a:pt x="37036" y="7070"/>
                        <a:pt x="37102" y="6790"/>
                        <a:pt x="37168" y="6509"/>
                      </a:cubicBezTo>
                      <a:cubicBezTo>
                        <a:pt x="37316" y="6163"/>
                        <a:pt x="37316" y="5833"/>
                        <a:pt x="37382" y="5553"/>
                      </a:cubicBezTo>
                      <a:cubicBezTo>
                        <a:pt x="37382" y="5339"/>
                        <a:pt x="37382" y="5207"/>
                        <a:pt x="37448" y="5009"/>
                      </a:cubicBezTo>
                      <a:lnTo>
                        <a:pt x="37448" y="4597"/>
                      </a:lnTo>
                      <a:cubicBezTo>
                        <a:pt x="37316" y="4316"/>
                        <a:pt x="37382" y="4036"/>
                        <a:pt x="37646" y="3904"/>
                      </a:cubicBezTo>
                      <a:cubicBezTo>
                        <a:pt x="37646" y="3838"/>
                        <a:pt x="37729" y="3772"/>
                        <a:pt x="37795" y="3772"/>
                      </a:cubicBezTo>
                      <a:cubicBezTo>
                        <a:pt x="37860" y="3492"/>
                        <a:pt x="37926" y="3277"/>
                        <a:pt x="38058" y="3080"/>
                      </a:cubicBezTo>
                      <a:cubicBezTo>
                        <a:pt x="37992" y="3014"/>
                        <a:pt x="37992" y="2948"/>
                        <a:pt x="37926" y="2799"/>
                      </a:cubicBezTo>
                      <a:cubicBezTo>
                        <a:pt x="37811" y="2568"/>
                        <a:pt x="37632" y="2375"/>
                        <a:pt x="37357" y="2375"/>
                      </a:cubicBezTo>
                      <a:cubicBezTo>
                        <a:pt x="37318" y="2375"/>
                        <a:pt x="37277" y="2379"/>
                        <a:pt x="37234" y="2387"/>
                      </a:cubicBezTo>
                      <a:cubicBezTo>
                        <a:pt x="36970" y="2387"/>
                        <a:pt x="36756" y="2387"/>
                        <a:pt x="36492" y="2535"/>
                      </a:cubicBezTo>
                      <a:cubicBezTo>
                        <a:pt x="36277" y="2535"/>
                        <a:pt x="35997" y="2453"/>
                        <a:pt x="35733" y="2453"/>
                      </a:cubicBezTo>
                      <a:cubicBezTo>
                        <a:pt x="35667" y="2387"/>
                        <a:pt x="35519" y="2387"/>
                        <a:pt x="35453" y="2387"/>
                      </a:cubicBezTo>
                      <a:cubicBezTo>
                        <a:pt x="35427" y="2400"/>
                        <a:pt x="35400" y="2405"/>
                        <a:pt x="35372" y="2405"/>
                      </a:cubicBezTo>
                      <a:cubicBezTo>
                        <a:pt x="35260" y="2405"/>
                        <a:pt x="35133" y="2321"/>
                        <a:pt x="34975" y="2321"/>
                      </a:cubicBezTo>
                      <a:cubicBezTo>
                        <a:pt x="34629" y="2387"/>
                        <a:pt x="34216" y="2387"/>
                        <a:pt x="33804" y="2387"/>
                      </a:cubicBezTo>
                      <a:cubicBezTo>
                        <a:pt x="33738" y="2453"/>
                        <a:pt x="33672" y="2453"/>
                        <a:pt x="33606" y="2453"/>
                      </a:cubicBezTo>
                      <a:cubicBezTo>
                        <a:pt x="33260" y="2387"/>
                        <a:pt x="32914" y="2387"/>
                        <a:pt x="32567" y="2255"/>
                      </a:cubicBezTo>
                      <a:cubicBezTo>
                        <a:pt x="32089" y="2189"/>
                        <a:pt x="31611" y="2041"/>
                        <a:pt x="31133" y="1909"/>
                      </a:cubicBezTo>
                      <a:lnTo>
                        <a:pt x="30984" y="1909"/>
                      </a:lnTo>
                      <a:cubicBezTo>
                        <a:pt x="30572" y="1909"/>
                        <a:pt x="30226" y="1975"/>
                        <a:pt x="29896" y="1975"/>
                      </a:cubicBezTo>
                      <a:cubicBezTo>
                        <a:pt x="29550" y="1909"/>
                        <a:pt x="29269" y="1909"/>
                        <a:pt x="28989" y="1909"/>
                      </a:cubicBezTo>
                      <a:lnTo>
                        <a:pt x="28577" y="1909"/>
                      </a:lnTo>
                      <a:cubicBezTo>
                        <a:pt x="28401" y="1909"/>
                        <a:pt x="28247" y="1938"/>
                        <a:pt x="28086" y="1938"/>
                      </a:cubicBezTo>
                      <a:cubicBezTo>
                        <a:pt x="28005" y="1938"/>
                        <a:pt x="27923" y="1931"/>
                        <a:pt x="27835" y="1909"/>
                      </a:cubicBezTo>
                      <a:lnTo>
                        <a:pt x="27686" y="1909"/>
                      </a:lnTo>
                      <a:cubicBezTo>
                        <a:pt x="27620" y="1975"/>
                        <a:pt x="27489" y="1975"/>
                        <a:pt x="27340" y="1975"/>
                      </a:cubicBezTo>
                      <a:cubicBezTo>
                        <a:pt x="27142" y="1975"/>
                        <a:pt x="26928" y="1909"/>
                        <a:pt x="26730" y="1909"/>
                      </a:cubicBezTo>
                      <a:cubicBezTo>
                        <a:pt x="26623" y="1876"/>
                        <a:pt x="26536" y="1859"/>
                        <a:pt x="26452" y="1859"/>
                      </a:cubicBezTo>
                      <a:cubicBezTo>
                        <a:pt x="26367" y="1859"/>
                        <a:pt x="26285" y="1876"/>
                        <a:pt x="26186" y="1909"/>
                      </a:cubicBezTo>
                      <a:cubicBezTo>
                        <a:pt x="26104" y="1928"/>
                        <a:pt x="26016" y="1936"/>
                        <a:pt x="25926" y="1936"/>
                      </a:cubicBezTo>
                      <a:cubicBezTo>
                        <a:pt x="25708" y="1936"/>
                        <a:pt x="25477" y="1889"/>
                        <a:pt x="25279" y="1843"/>
                      </a:cubicBezTo>
                      <a:cubicBezTo>
                        <a:pt x="25081" y="1843"/>
                        <a:pt x="24867" y="1777"/>
                        <a:pt x="24603" y="1711"/>
                      </a:cubicBezTo>
                      <a:cubicBezTo>
                        <a:pt x="24323" y="1628"/>
                        <a:pt x="23976" y="1563"/>
                        <a:pt x="23630" y="1563"/>
                      </a:cubicBezTo>
                      <a:cubicBezTo>
                        <a:pt x="23498" y="1563"/>
                        <a:pt x="23359" y="1533"/>
                        <a:pt x="23202" y="1533"/>
                      </a:cubicBezTo>
                      <a:cubicBezTo>
                        <a:pt x="23124" y="1533"/>
                        <a:pt x="23042" y="1541"/>
                        <a:pt x="22954" y="1563"/>
                      </a:cubicBezTo>
                      <a:cubicBezTo>
                        <a:pt x="22888" y="1563"/>
                        <a:pt x="22805" y="1497"/>
                        <a:pt x="22805" y="1497"/>
                      </a:cubicBezTo>
                      <a:cubicBezTo>
                        <a:pt x="22608" y="1431"/>
                        <a:pt x="22393" y="1365"/>
                        <a:pt x="22129" y="1365"/>
                      </a:cubicBezTo>
                      <a:cubicBezTo>
                        <a:pt x="22129" y="1365"/>
                        <a:pt x="22063" y="1365"/>
                        <a:pt x="21981" y="1299"/>
                      </a:cubicBezTo>
                      <a:lnTo>
                        <a:pt x="21717" y="1299"/>
                      </a:lnTo>
                      <a:cubicBezTo>
                        <a:pt x="21371" y="1299"/>
                        <a:pt x="21025" y="1299"/>
                        <a:pt x="20612" y="1216"/>
                      </a:cubicBezTo>
                      <a:cubicBezTo>
                        <a:pt x="20414" y="1216"/>
                        <a:pt x="20134" y="1150"/>
                        <a:pt x="19854" y="1150"/>
                      </a:cubicBezTo>
                      <a:lnTo>
                        <a:pt x="19788" y="1150"/>
                      </a:lnTo>
                      <a:cubicBezTo>
                        <a:pt x="19722" y="1084"/>
                        <a:pt x="19656" y="1084"/>
                        <a:pt x="19508" y="1084"/>
                      </a:cubicBezTo>
                      <a:cubicBezTo>
                        <a:pt x="19244" y="1018"/>
                        <a:pt x="19029" y="1018"/>
                        <a:pt x="18766" y="952"/>
                      </a:cubicBezTo>
                      <a:cubicBezTo>
                        <a:pt x="18667" y="952"/>
                        <a:pt x="18575" y="923"/>
                        <a:pt x="18461" y="923"/>
                      </a:cubicBezTo>
                      <a:cubicBezTo>
                        <a:pt x="18405" y="923"/>
                        <a:pt x="18342" y="930"/>
                        <a:pt x="18271" y="952"/>
                      </a:cubicBezTo>
                      <a:lnTo>
                        <a:pt x="18271" y="1018"/>
                      </a:lnTo>
                      <a:cubicBezTo>
                        <a:pt x="18205" y="1018"/>
                        <a:pt x="18139" y="1084"/>
                        <a:pt x="18139" y="1084"/>
                      </a:cubicBezTo>
                      <a:cubicBezTo>
                        <a:pt x="17859" y="1018"/>
                        <a:pt x="17661" y="952"/>
                        <a:pt x="17446" y="886"/>
                      </a:cubicBezTo>
                      <a:cubicBezTo>
                        <a:pt x="17314" y="886"/>
                        <a:pt x="17183" y="804"/>
                        <a:pt x="17034" y="804"/>
                      </a:cubicBezTo>
                      <a:cubicBezTo>
                        <a:pt x="16968" y="804"/>
                        <a:pt x="16902" y="804"/>
                        <a:pt x="16902" y="738"/>
                      </a:cubicBezTo>
                      <a:cubicBezTo>
                        <a:pt x="16078" y="672"/>
                        <a:pt x="15253" y="606"/>
                        <a:pt x="14429" y="540"/>
                      </a:cubicBezTo>
                      <a:cubicBezTo>
                        <a:pt x="13324" y="392"/>
                        <a:pt x="12170" y="260"/>
                        <a:pt x="11065" y="128"/>
                      </a:cubicBezTo>
                      <a:cubicBezTo>
                        <a:pt x="10868" y="82"/>
                        <a:pt x="10713" y="27"/>
                        <a:pt x="10563" y="27"/>
                      </a:cubicBezTo>
                      <a:cubicBezTo>
                        <a:pt x="10499" y="27"/>
                        <a:pt x="10437" y="37"/>
                        <a:pt x="10372" y="62"/>
                      </a:cubicBezTo>
                      <a:lnTo>
                        <a:pt x="7140" y="62"/>
                      </a:lnTo>
                      <a:cubicBezTo>
                        <a:pt x="7140" y="21"/>
                        <a:pt x="7124" y="0"/>
                        <a:pt x="7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94"/>
              <p:cNvGrpSpPr/>
              <p:nvPr/>
            </p:nvGrpSpPr>
            <p:grpSpPr>
              <a:xfrm>
                <a:off x="-4313772" y="3677183"/>
                <a:ext cx="1497921" cy="950437"/>
                <a:chOff x="-2783634" y="2675871"/>
                <a:chExt cx="2140805" cy="1358349"/>
              </a:xfrm>
            </p:grpSpPr>
            <p:sp>
              <p:nvSpPr>
                <p:cNvPr id="7789" name="Google Shape;7789;p94"/>
                <p:cNvSpPr/>
                <p:nvPr/>
              </p:nvSpPr>
              <p:spPr>
                <a:xfrm>
                  <a:off x="-1537594" y="3252584"/>
                  <a:ext cx="490538" cy="36883"/>
                </a:xfrm>
                <a:custGeom>
                  <a:avLst/>
                  <a:gdLst/>
                  <a:ahLst/>
                  <a:cxnLst/>
                  <a:rect l="l" t="t" r="r" b="b"/>
                  <a:pathLst>
                    <a:path w="9004" h="677" extrusionOk="0">
                      <a:moveTo>
                        <a:pt x="9003" y="611"/>
                      </a:moveTo>
                      <a:cubicBezTo>
                        <a:pt x="8591" y="611"/>
                        <a:pt x="8245" y="677"/>
                        <a:pt x="7915" y="677"/>
                      </a:cubicBezTo>
                      <a:cubicBezTo>
                        <a:pt x="7569" y="611"/>
                        <a:pt x="7288" y="611"/>
                        <a:pt x="7008" y="611"/>
                      </a:cubicBezTo>
                      <a:lnTo>
                        <a:pt x="6596" y="611"/>
                      </a:lnTo>
                      <a:cubicBezTo>
                        <a:pt x="6332" y="611"/>
                        <a:pt x="6118" y="677"/>
                        <a:pt x="5854" y="611"/>
                      </a:cubicBezTo>
                      <a:lnTo>
                        <a:pt x="5705" y="611"/>
                      </a:lnTo>
                      <a:cubicBezTo>
                        <a:pt x="5639" y="677"/>
                        <a:pt x="5508" y="677"/>
                        <a:pt x="5359" y="677"/>
                      </a:cubicBezTo>
                      <a:cubicBezTo>
                        <a:pt x="5161" y="677"/>
                        <a:pt x="4947" y="611"/>
                        <a:pt x="4749" y="611"/>
                      </a:cubicBezTo>
                      <a:cubicBezTo>
                        <a:pt x="4535" y="545"/>
                        <a:pt x="4403" y="545"/>
                        <a:pt x="4205" y="611"/>
                      </a:cubicBezTo>
                      <a:cubicBezTo>
                        <a:pt x="3925" y="677"/>
                        <a:pt x="3578" y="611"/>
                        <a:pt x="3298" y="545"/>
                      </a:cubicBezTo>
                      <a:cubicBezTo>
                        <a:pt x="3100" y="545"/>
                        <a:pt x="2886" y="479"/>
                        <a:pt x="2622" y="413"/>
                      </a:cubicBezTo>
                      <a:cubicBezTo>
                        <a:pt x="2342" y="330"/>
                        <a:pt x="1995" y="265"/>
                        <a:pt x="1649" y="265"/>
                      </a:cubicBezTo>
                      <a:cubicBezTo>
                        <a:pt x="1451" y="265"/>
                        <a:pt x="1237" y="199"/>
                        <a:pt x="973" y="265"/>
                      </a:cubicBezTo>
                      <a:cubicBezTo>
                        <a:pt x="907" y="265"/>
                        <a:pt x="824" y="199"/>
                        <a:pt x="824" y="199"/>
                      </a:cubicBezTo>
                      <a:cubicBezTo>
                        <a:pt x="627" y="133"/>
                        <a:pt x="412" y="67"/>
                        <a:pt x="148" y="67"/>
                      </a:cubicBezTo>
                      <a:cubicBezTo>
                        <a:pt x="148" y="67"/>
                        <a:pt x="82" y="67"/>
                        <a:pt x="0" y="1"/>
                      </a:cubicBezTo>
                      <a:lnTo>
                        <a:pt x="759" y="1"/>
                      </a:lnTo>
                      <a:lnTo>
                        <a:pt x="2210" y="1"/>
                      </a:lnTo>
                      <a:cubicBezTo>
                        <a:pt x="2820" y="1"/>
                        <a:pt x="3446" y="67"/>
                        <a:pt x="3990" y="199"/>
                      </a:cubicBezTo>
                      <a:cubicBezTo>
                        <a:pt x="4271" y="199"/>
                        <a:pt x="4535" y="265"/>
                        <a:pt x="4815" y="330"/>
                      </a:cubicBezTo>
                      <a:lnTo>
                        <a:pt x="5161" y="330"/>
                      </a:lnTo>
                      <a:cubicBezTo>
                        <a:pt x="5639" y="330"/>
                        <a:pt x="6052" y="330"/>
                        <a:pt x="6464" y="413"/>
                      </a:cubicBezTo>
                      <a:cubicBezTo>
                        <a:pt x="6942" y="479"/>
                        <a:pt x="7354" y="545"/>
                        <a:pt x="7833" y="545"/>
                      </a:cubicBezTo>
                      <a:cubicBezTo>
                        <a:pt x="8179" y="545"/>
                        <a:pt x="8459" y="611"/>
                        <a:pt x="8805" y="611"/>
                      </a:cubicBezTo>
                      <a:cubicBezTo>
                        <a:pt x="8871" y="611"/>
                        <a:pt x="8937" y="545"/>
                        <a:pt x="90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4"/>
                <p:cNvSpPr/>
                <p:nvPr/>
              </p:nvSpPr>
              <p:spPr>
                <a:xfrm>
                  <a:off x="-829750" y="3293007"/>
                  <a:ext cx="186921" cy="56659"/>
                </a:xfrm>
                <a:custGeom>
                  <a:avLst/>
                  <a:gdLst/>
                  <a:ahLst/>
                  <a:cxnLst/>
                  <a:rect l="l" t="t" r="r" b="b"/>
                  <a:pathLst>
                    <a:path w="3431" h="1040" extrusionOk="0">
                      <a:moveTo>
                        <a:pt x="1518" y="495"/>
                      </a:moveTo>
                      <a:cubicBezTo>
                        <a:pt x="1303" y="495"/>
                        <a:pt x="1023" y="413"/>
                        <a:pt x="759" y="413"/>
                      </a:cubicBezTo>
                      <a:cubicBezTo>
                        <a:pt x="693" y="347"/>
                        <a:pt x="545" y="347"/>
                        <a:pt x="479" y="347"/>
                      </a:cubicBezTo>
                      <a:cubicBezTo>
                        <a:pt x="347" y="413"/>
                        <a:pt x="199" y="281"/>
                        <a:pt x="1" y="281"/>
                      </a:cubicBezTo>
                      <a:cubicBezTo>
                        <a:pt x="281" y="281"/>
                        <a:pt x="545" y="281"/>
                        <a:pt x="759" y="215"/>
                      </a:cubicBezTo>
                      <a:lnTo>
                        <a:pt x="1303" y="215"/>
                      </a:lnTo>
                      <a:cubicBezTo>
                        <a:pt x="1369" y="149"/>
                        <a:pt x="1518" y="149"/>
                        <a:pt x="1584" y="83"/>
                      </a:cubicBezTo>
                      <a:cubicBezTo>
                        <a:pt x="1716" y="1"/>
                        <a:pt x="1848" y="1"/>
                        <a:pt x="2062" y="83"/>
                      </a:cubicBezTo>
                      <a:cubicBezTo>
                        <a:pt x="2128" y="83"/>
                        <a:pt x="2194" y="149"/>
                        <a:pt x="2260" y="149"/>
                      </a:cubicBezTo>
                      <a:cubicBezTo>
                        <a:pt x="2540" y="215"/>
                        <a:pt x="2755" y="281"/>
                        <a:pt x="3018" y="215"/>
                      </a:cubicBezTo>
                      <a:cubicBezTo>
                        <a:pt x="3084" y="215"/>
                        <a:pt x="3233" y="149"/>
                        <a:pt x="3299" y="149"/>
                      </a:cubicBezTo>
                      <a:cubicBezTo>
                        <a:pt x="3431" y="149"/>
                        <a:pt x="3431" y="215"/>
                        <a:pt x="3431" y="347"/>
                      </a:cubicBezTo>
                      <a:cubicBezTo>
                        <a:pt x="3299" y="561"/>
                        <a:pt x="3233" y="825"/>
                        <a:pt x="3084" y="1040"/>
                      </a:cubicBezTo>
                      <a:cubicBezTo>
                        <a:pt x="3018" y="974"/>
                        <a:pt x="3018" y="908"/>
                        <a:pt x="2952" y="759"/>
                      </a:cubicBezTo>
                      <a:cubicBezTo>
                        <a:pt x="2821" y="495"/>
                        <a:pt x="2606" y="281"/>
                        <a:pt x="2260" y="347"/>
                      </a:cubicBezTo>
                      <a:cubicBezTo>
                        <a:pt x="1996" y="347"/>
                        <a:pt x="1782" y="347"/>
                        <a:pt x="1518" y="4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4"/>
                <p:cNvSpPr/>
                <p:nvPr/>
              </p:nvSpPr>
              <p:spPr>
                <a:xfrm>
                  <a:off x="-957285" y="3266967"/>
                  <a:ext cx="187793" cy="15309"/>
                </a:xfrm>
                <a:custGeom>
                  <a:avLst/>
                  <a:gdLst/>
                  <a:ahLst/>
                  <a:cxnLst/>
                  <a:rect l="l" t="t" r="r" b="b"/>
                  <a:pathLst>
                    <a:path w="3447" h="281" extrusionOk="0">
                      <a:moveTo>
                        <a:pt x="3447" y="1"/>
                      </a:moveTo>
                      <a:cubicBezTo>
                        <a:pt x="3447" y="66"/>
                        <a:pt x="3447" y="66"/>
                        <a:pt x="3364" y="66"/>
                      </a:cubicBezTo>
                      <a:cubicBezTo>
                        <a:pt x="3298" y="66"/>
                        <a:pt x="3232" y="66"/>
                        <a:pt x="3232" y="149"/>
                      </a:cubicBezTo>
                      <a:cubicBezTo>
                        <a:pt x="2952" y="149"/>
                        <a:pt x="2754" y="149"/>
                        <a:pt x="2474" y="215"/>
                      </a:cubicBezTo>
                      <a:cubicBezTo>
                        <a:pt x="2342" y="215"/>
                        <a:pt x="2210" y="215"/>
                        <a:pt x="1996" y="149"/>
                      </a:cubicBezTo>
                      <a:cubicBezTo>
                        <a:pt x="1715" y="149"/>
                        <a:pt x="1451" y="149"/>
                        <a:pt x="1105" y="215"/>
                      </a:cubicBezTo>
                      <a:cubicBezTo>
                        <a:pt x="825" y="281"/>
                        <a:pt x="478" y="281"/>
                        <a:pt x="215" y="215"/>
                      </a:cubicBezTo>
                      <a:lnTo>
                        <a:pt x="66" y="215"/>
                      </a:lnTo>
                      <a:lnTo>
                        <a:pt x="0" y="149"/>
                      </a:lnTo>
                      <a:lnTo>
                        <a:pt x="215" y="149"/>
                      </a:lnTo>
                      <a:cubicBezTo>
                        <a:pt x="413" y="66"/>
                        <a:pt x="627" y="66"/>
                        <a:pt x="891" y="66"/>
                      </a:cubicBezTo>
                      <a:cubicBezTo>
                        <a:pt x="973" y="149"/>
                        <a:pt x="1105" y="149"/>
                        <a:pt x="1171" y="66"/>
                      </a:cubicBezTo>
                      <a:cubicBezTo>
                        <a:pt x="1517" y="1"/>
                        <a:pt x="1798" y="1"/>
                        <a:pt x="2127" y="1"/>
                      </a:cubicBezTo>
                      <a:cubicBezTo>
                        <a:pt x="2474" y="1"/>
                        <a:pt x="2820" y="66"/>
                        <a:pt x="3166" y="66"/>
                      </a:cubicBezTo>
                      <a:cubicBezTo>
                        <a:pt x="3232" y="66"/>
                        <a:pt x="3364" y="66"/>
                        <a:pt x="3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4"/>
                <p:cNvSpPr/>
                <p:nvPr/>
              </p:nvSpPr>
              <p:spPr>
                <a:xfrm>
                  <a:off x="-1121702" y="3259775"/>
                  <a:ext cx="26096" cy="1634"/>
                </a:xfrm>
                <a:custGeom>
                  <a:avLst/>
                  <a:gdLst/>
                  <a:ahLst/>
                  <a:cxnLst/>
                  <a:rect l="l" t="t" r="r" b="b"/>
                  <a:pathLst>
                    <a:path w="479" h="30" extrusionOk="0">
                      <a:moveTo>
                        <a:pt x="1" y="1"/>
                      </a:moveTo>
                      <a:cubicBezTo>
                        <a:pt x="89" y="1"/>
                        <a:pt x="184" y="30"/>
                        <a:pt x="296" y="30"/>
                      </a:cubicBezTo>
                      <a:cubicBezTo>
                        <a:pt x="352" y="30"/>
                        <a:pt x="413" y="23"/>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3" name="Google Shape;7793;p94"/>
                <p:cNvGrpSpPr/>
                <p:nvPr/>
              </p:nvGrpSpPr>
              <p:grpSpPr>
                <a:xfrm>
                  <a:off x="-2783634" y="2675871"/>
                  <a:ext cx="2130033" cy="1358349"/>
                  <a:chOff x="-2783634" y="2675871"/>
                  <a:chExt cx="2130033" cy="1358349"/>
                </a:xfrm>
              </p:grpSpPr>
              <p:sp>
                <p:nvSpPr>
                  <p:cNvPr id="7794" name="Google Shape;7794;p94"/>
                  <p:cNvSpPr/>
                  <p:nvPr/>
                </p:nvSpPr>
                <p:spPr>
                  <a:xfrm>
                    <a:off x="-2697394" y="2952569"/>
                    <a:ext cx="153688" cy="134784"/>
                  </a:xfrm>
                  <a:custGeom>
                    <a:avLst/>
                    <a:gdLst/>
                    <a:ahLst/>
                    <a:cxnLst/>
                    <a:rect l="l" t="t" r="r" b="b"/>
                    <a:pathLst>
                      <a:path w="2821" h="2474" extrusionOk="0">
                        <a:moveTo>
                          <a:pt x="2821" y="149"/>
                        </a:moveTo>
                        <a:lnTo>
                          <a:pt x="2821" y="149"/>
                        </a:lnTo>
                        <a:cubicBezTo>
                          <a:pt x="2672" y="280"/>
                          <a:pt x="2606" y="478"/>
                          <a:pt x="2474" y="627"/>
                        </a:cubicBezTo>
                        <a:cubicBezTo>
                          <a:pt x="2326" y="693"/>
                          <a:pt x="2194" y="825"/>
                          <a:pt x="1996" y="973"/>
                        </a:cubicBezTo>
                        <a:lnTo>
                          <a:pt x="1370" y="1583"/>
                        </a:lnTo>
                        <a:cubicBezTo>
                          <a:pt x="1089" y="1863"/>
                          <a:pt x="825" y="2127"/>
                          <a:pt x="545" y="2408"/>
                        </a:cubicBezTo>
                        <a:cubicBezTo>
                          <a:pt x="479" y="2474"/>
                          <a:pt x="479" y="2474"/>
                          <a:pt x="413" y="2474"/>
                        </a:cubicBezTo>
                        <a:cubicBezTo>
                          <a:pt x="265" y="2408"/>
                          <a:pt x="133" y="2408"/>
                          <a:pt x="1" y="2474"/>
                        </a:cubicBezTo>
                        <a:cubicBezTo>
                          <a:pt x="1" y="2408"/>
                          <a:pt x="67" y="2408"/>
                          <a:pt x="67" y="2342"/>
                        </a:cubicBezTo>
                        <a:cubicBezTo>
                          <a:pt x="891" y="1649"/>
                          <a:pt x="1650" y="1039"/>
                          <a:pt x="2408" y="346"/>
                        </a:cubicBezTo>
                        <a:cubicBezTo>
                          <a:pt x="2540" y="215"/>
                          <a:pt x="2672" y="149"/>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94"/>
                  <p:cNvGrpSpPr/>
                  <p:nvPr/>
                </p:nvGrpSpPr>
                <p:grpSpPr>
                  <a:xfrm>
                    <a:off x="-2783634" y="2675871"/>
                    <a:ext cx="2130033" cy="1358349"/>
                    <a:chOff x="-2783634" y="2675871"/>
                    <a:chExt cx="2130033" cy="1358349"/>
                  </a:xfrm>
                </p:grpSpPr>
                <p:sp>
                  <p:nvSpPr>
                    <p:cNvPr id="7796" name="Google Shape;7796;p94"/>
                    <p:cNvSpPr/>
                    <p:nvPr/>
                  </p:nvSpPr>
                  <p:spPr>
                    <a:xfrm>
                      <a:off x="-2308415" y="2675871"/>
                      <a:ext cx="333363" cy="112338"/>
                    </a:xfrm>
                    <a:custGeom>
                      <a:avLst/>
                      <a:gdLst/>
                      <a:ahLst/>
                      <a:cxnLst/>
                      <a:rect l="l" t="t" r="r" b="b"/>
                      <a:pathLst>
                        <a:path w="6119" h="2062" extrusionOk="0">
                          <a:moveTo>
                            <a:pt x="3233" y="891"/>
                          </a:moveTo>
                          <a:cubicBezTo>
                            <a:pt x="2194" y="1105"/>
                            <a:pt x="1238" y="1517"/>
                            <a:pt x="347" y="1996"/>
                          </a:cubicBezTo>
                          <a:cubicBezTo>
                            <a:pt x="281" y="1996"/>
                            <a:pt x="215" y="2062"/>
                            <a:pt x="67" y="2062"/>
                          </a:cubicBezTo>
                          <a:cubicBezTo>
                            <a:pt x="67" y="2062"/>
                            <a:pt x="1" y="2062"/>
                            <a:pt x="1" y="1996"/>
                          </a:cubicBezTo>
                          <a:cubicBezTo>
                            <a:pt x="479" y="1649"/>
                            <a:pt x="1040" y="1303"/>
                            <a:pt x="1650" y="957"/>
                          </a:cubicBezTo>
                          <a:cubicBezTo>
                            <a:pt x="2062" y="759"/>
                            <a:pt x="2474" y="545"/>
                            <a:pt x="2953" y="413"/>
                          </a:cubicBezTo>
                          <a:cubicBezTo>
                            <a:pt x="3299" y="281"/>
                            <a:pt x="3645" y="198"/>
                            <a:pt x="4057" y="132"/>
                          </a:cubicBezTo>
                          <a:lnTo>
                            <a:pt x="4123" y="132"/>
                          </a:lnTo>
                          <a:cubicBezTo>
                            <a:pt x="4404" y="0"/>
                            <a:pt x="4668" y="66"/>
                            <a:pt x="4948" y="281"/>
                          </a:cubicBezTo>
                          <a:cubicBezTo>
                            <a:pt x="5360" y="479"/>
                            <a:pt x="5772" y="610"/>
                            <a:pt x="6119" y="825"/>
                          </a:cubicBezTo>
                          <a:cubicBezTo>
                            <a:pt x="6119" y="891"/>
                            <a:pt x="6053" y="891"/>
                            <a:pt x="6053" y="891"/>
                          </a:cubicBezTo>
                          <a:cubicBezTo>
                            <a:pt x="5904" y="891"/>
                            <a:pt x="5706" y="825"/>
                            <a:pt x="5574" y="825"/>
                          </a:cubicBezTo>
                          <a:cubicBezTo>
                            <a:pt x="5574" y="825"/>
                            <a:pt x="5492" y="825"/>
                            <a:pt x="5492" y="759"/>
                          </a:cubicBezTo>
                          <a:cubicBezTo>
                            <a:pt x="5014" y="610"/>
                            <a:pt x="4536" y="610"/>
                            <a:pt x="4057" y="693"/>
                          </a:cubicBezTo>
                          <a:lnTo>
                            <a:pt x="3843" y="693"/>
                          </a:lnTo>
                          <a:cubicBezTo>
                            <a:pt x="3645" y="610"/>
                            <a:pt x="3431" y="693"/>
                            <a:pt x="3233" y="8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94"/>
                    <p:cNvGrpSpPr/>
                    <p:nvPr/>
                  </p:nvGrpSpPr>
                  <p:grpSpPr>
                    <a:xfrm>
                      <a:off x="-2783634" y="2720761"/>
                      <a:ext cx="2130033" cy="1313458"/>
                      <a:chOff x="-2783634" y="2720761"/>
                      <a:chExt cx="2130033" cy="1313458"/>
                    </a:xfrm>
                  </p:grpSpPr>
                  <p:sp>
                    <p:nvSpPr>
                      <p:cNvPr id="7798" name="Google Shape;7798;p94"/>
                      <p:cNvSpPr/>
                      <p:nvPr/>
                    </p:nvSpPr>
                    <p:spPr>
                      <a:xfrm>
                        <a:off x="-2506936" y="3117858"/>
                        <a:ext cx="1426668" cy="141975"/>
                      </a:xfrm>
                      <a:custGeom>
                        <a:avLst/>
                        <a:gdLst/>
                        <a:ahLst/>
                        <a:cxnLst/>
                        <a:rect l="l" t="t" r="r" b="b"/>
                        <a:pathLst>
                          <a:path w="26187" h="2606" extrusionOk="0">
                            <a:moveTo>
                              <a:pt x="1" y="676"/>
                            </a:moveTo>
                            <a:cubicBezTo>
                              <a:pt x="149" y="610"/>
                              <a:pt x="347" y="544"/>
                              <a:pt x="561" y="478"/>
                            </a:cubicBezTo>
                            <a:cubicBezTo>
                              <a:pt x="825" y="478"/>
                              <a:pt x="1106" y="412"/>
                              <a:pt x="1386" y="264"/>
                            </a:cubicBezTo>
                            <a:cubicBezTo>
                              <a:pt x="1930" y="132"/>
                              <a:pt x="2540" y="0"/>
                              <a:pt x="3233" y="66"/>
                            </a:cubicBezTo>
                            <a:cubicBezTo>
                              <a:pt x="4272" y="198"/>
                              <a:pt x="5294" y="330"/>
                              <a:pt x="6333" y="544"/>
                            </a:cubicBezTo>
                            <a:cubicBezTo>
                              <a:pt x="6943" y="610"/>
                              <a:pt x="7487" y="742"/>
                              <a:pt x="8048" y="825"/>
                            </a:cubicBezTo>
                            <a:cubicBezTo>
                              <a:pt x="9070" y="891"/>
                              <a:pt x="10109" y="1155"/>
                              <a:pt x="11131" y="1303"/>
                            </a:cubicBezTo>
                            <a:cubicBezTo>
                              <a:pt x="11346" y="1303"/>
                              <a:pt x="11543" y="1369"/>
                              <a:pt x="11758" y="1303"/>
                            </a:cubicBezTo>
                            <a:lnTo>
                              <a:pt x="12929" y="1303"/>
                            </a:lnTo>
                            <a:cubicBezTo>
                              <a:pt x="13539" y="1303"/>
                              <a:pt x="14231" y="1435"/>
                              <a:pt x="14841" y="1501"/>
                            </a:cubicBezTo>
                            <a:cubicBezTo>
                              <a:pt x="15402" y="1501"/>
                              <a:pt x="15946" y="1567"/>
                              <a:pt x="16556" y="1649"/>
                            </a:cubicBezTo>
                            <a:cubicBezTo>
                              <a:pt x="16837" y="1715"/>
                              <a:pt x="17183" y="1715"/>
                              <a:pt x="17529" y="1781"/>
                            </a:cubicBezTo>
                            <a:lnTo>
                              <a:pt x="17661" y="1781"/>
                            </a:lnTo>
                            <a:cubicBezTo>
                              <a:pt x="17793" y="1847"/>
                              <a:pt x="17941" y="1847"/>
                              <a:pt x="18073" y="1847"/>
                            </a:cubicBezTo>
                            <a:cubicBezTo>
                              <a:pt x="18288" y="1847"/>
                              <a:pt x="18486" y="1847"/>
                              <a:pt x="18700" y="1913"/>
                            </a:cubicBezTo>
                            <a:cubicBezTo>
                              <a:pt x="19112" y="1913"/>
                              <a:pt x="19524" y="1979"/>
                              <a:pt x="19937" y="2061"/>
                            </a:cubicBezTo>
                            <a:cubicBezTo>
                              <a:pt x="20481" y="2127"/>
                              <a:pt x="21091" y="2193"/>
                              <a:pt x="21718" y="2259"/>
                            </a:cubicBezTo>
                            <a:cubicBezTo>
                              <a:pt x="21849" y="2325"/>
                              <a:pt x="22064" y="2325"/>
                              <a:pt x="22262" y="2325"/>
                            </a:cubicBezTo>
                            <a:cubicBezTo>
                              <a:pt x="23020" y="2325"/>
                              <a:pt x="23779" y="2325"/>
                              <a:pt x="24537" y="2391"/>
                            </a:cubicBezTo>
                            <a:cubicBezTo>
                              <a:pt x="25081" y="2474"/>
                              <a:pt x="25626" y="2474"/>
                              <a:pt x="26186" y="2540"/>
                            </a:cubicBezTo>
                            <a:lnTo>
                              <a:pt x="26186" y="2606"/>
                            </a:lnTo>
                            <a:lnTo>
                              <a:pt x="25906" y="2606"/>
                            </a:lnTo>
                            <a:lnTo>
                              <a:pt x="25774" y="2606"/>
                            </a:lnTo>
                            <a:lnTo>
                              <a:pt x="25428" y="2606"/>
                            </a:lnTo>
                            <a:cubicBezTo>
                              <a:pt x="25147" y="2540"/>
                              <a:pt x="24801" y="2540"/>
                              <a:pt x="24537" y="2540"/>
                            </a:cubicBezTo>
                            <a:cubicBezTo>
                              <a:pt x="24323" y="2474"/>
                              <a:pt x="24125" y="2474"/>
                              <a:pt x="23845" y="2540"/>
                            </a:cubicBezTo>
                            <a:cubicBezTo>
                              <a:pt x="23235" y="2606"/>
                              <a:pt x="22608" y="2540"/>
                              <a:pt x="21998" y="2474"/>
                            </a:cubicBezTo>
                            <a:cubicBezTo>
                              <a:pt x="21652" y="2391"/>
                              <a:pt x="21305" y="2391"/>
                              <a:pt x="20893" y="2325"/>
                            </a:cubicBezTo>
                            <a:cubicBezTo>
                              <a:pt x="20547" y="2325"/>
                              <a:pt x="20200" y="2259"/>
                              <a:pt x="19854" y="2193"/>
                            </a:cubicBezTo>
                            <a:lnTo>
                              <a:pt x="18964" y="2193"/>
                            </a:lnTo>
                            <a:cubicBezTo>
                              <a:pt x="18288" y="2127"/>
                              <a:pt x="17595" y="2127"/>
                              <a:pt x="16903" y="2061"/>
                            </a:cubicBezTo>
                            <a:cubicBezTo>
                              <a:pt x="16226" y="2061"/>
                              <a:pt x="15600" y="1979"/>
                              <a:pt x="14907" y="1847"/>
                            </a:cubicBezTo>
                            <a:cubicBezTo>
                              <a:pt x="14297" y="1781"/>
                              <a:pt x="13605" y="1715"/>
                              <a:pt x="12929" y="1649"/>
                            </a:cubicBezTo>
                            <a:cubicBezTo>
                              <a:pt x="12104" y="1567"/>
                              <a:pt x="11280" y="1435"/>
                              <a:pt x="10455" y="1369"/>
                            </a:cubicBezTo>
                            <a:cubicBezTo>
                              <a:pt x="9631" y="1237"/>
                              <a:pt x="8724" y="1155"/>
                              <a:pt x="7899" y="1023"/>
                            </a:cubicBezTo>
                            <a:cubicBezTo>
                              <a:pt x="7289" y="957"/>
                              <a:pt x="6745" y="891"/>
                              <a:pt x="6184" y="825"/>
                            </a:cubicBezTo>
                            <a:cubicBezTo>
                              <a:pt x="5508" y="742"/>
                              <a:pt x="4750" y="676"/>
                              <a:pt x="4057" y="610"/>
                            </a:cubicBezTo>
                            <a:lnTo>
                              <a:pt x="2408" y="610"/>
                            </a:lnTo>
                            <a:cubicBezTo>
                              <a:pt x="1930" y="610"/>
                              <a:pt x="1518" y="676"/>
                              <a:pt x="1040" y="742"/>
                            </a:cubicBezTo>
                            <a:lnTo>
                              <a:pt x="479" y="742"/>
                            </a:lnTo>
                            <a:lnTo>
                              <a:pt x="149" y="742"/>
                            </a:lnTo>
                            <a:cubicBezTo>
                              <a:pt x="67" y="742"/>
                              <a:pt x="1" y="742"/>
                              <a:pt x="1" y="6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9" name="Google Shape;7799;p94"/>
                      <p:cNvGrpSpPr/>
                      <p:nvPr/>
                    </p:nvGrpSpPr>
                    <p:grpSpPr>
                      <a:xfrm>
                        <a:off x="-2783634" y="2720761"/>
                        <a:ext cx="2130033" cy="1313458"/>
                        <a:chOff x="-2783634" y="2720761"/>
                        <a:chExt cx="2130033" cy="1313458"/>
                      </a:xfrm>
                    </p:grpSpPr>
                    <p:sp>
                      <p:nvSpPr>
                        <p:cNvPr id="7800" name="Google Shape;7800;p94"/>
                        <p:cNvSpPr/>
                        <p:nvPr/>
                      </p:nvSpPr>
                      <p:spPr>
                        <a:xfrm>
                          <a:off x="-1900532" y="2753994"/>
                          <a:ext cx="363000" cy="146497"/>
                        </a:xfrm>
                        <a:custGeom>
                          <a:avLst/>
                          <a:gdLst/>
                          <a:ahLst/>
                          <a:cxnLst/>
                          <a:rect l="l" t="t" r="r" b="b"/>
                          <a:pathLst>
                            <a:path w="6663" h="2689" extrusionOk="0">
                              <a:moveTo>
                                <a:pt x="6662" y="2623"/>
                              </a:moveTo>
                              <a:cubicBezTo>
                                <a:pt x="6596" y="2623"/>
                                <a:pt x="6596" y="2623"/>
                                <a:pt x="6596" y="2689"/>
                              </a:cubicBezTo>
                              <a:cubicBezTo>
                                <a:pt x="6332" y="2557"/>
                                <a:pt x="6052" y="2474"/>
                                <a:pt x="5772" y="2408"/>
                              </a:cubicBezTo>
                              <a:cubicBezTo>
                                <a:pt x="5706" y="2342"/>
                                <a:pt x="5640" y="2342"/>
                                <a:pt x="5574" y="2408"/>
                              </a:cubicBezTo>
                              <a:cubicBezTo>
                                <a:pt x="5161" y="2342"/>
                                <a:pt x="4749" y="2145"/>
                                <a:pt x="4337" y="1930"/>
                              </a:cubicBezTo>
                              <a:cubicBezTo>
                                <a:pt x="4189" y="1864"/>
                                <a:pt x="3991" y="1798"/>
                                <a:pt x="3859" y="1732"/>
                              </a:cubicBezTo>
                              <a:cubicBezTo>
                                <a:pt x="3166" y="1518"/>
                                <a:pt x="2474" y="1238"/>
                                <a:pt x="1864" y="974"/>
                              </a:cubicBezTo>
                              <a:cubicBezTo>
                                <a:pt x="1237" y="759"/>
                                <a:pt x="627" y="413"/>
                                <a:pt x="0" y="83"/>
                              </a:cubicBezTo>
                              <a:cubicBezTo>
                                <a:pt x="66" y="83"/>
                                <a:pt x="66" y="83"/>
                                <a:pt x="66" y="1"/>
                              </a:cubicBezTo>
                              <a:cubicBezTo>
                                <a:pt x="215" y="83"/>
                                <a:pt x="281" y="83"/>
                                <a:pt x="412" y="149"/>
                              </a:cubicBezTo>
                              <a:cubicBezTo>
                                <a:pt x="1995" y="759"/>
                                <a:pt x="3644" y="1452"/>
                                <a:pt x="5293" y="2062"/>
                              </a:cubicBezTo>
                              <a:cubicBezTo>
                                <a:pt x="5706" y="2277"/>
                                <a:pt x="6118" y="2408"/>
                                <a:pt x="6530" y="2557"/>
                              </a:cubicBezTo>
                              <a:cubicBezTo>
                                <a:pt x="6596" y="2557"/>
                                <a:pt x="6596" y="2557"/>
                                <a:pt x="6662" y="2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94"/>
                        <p:cNvGrpSpPr/>
                        <p:nvPr/>
                      </p:nvGrpSpPr>
                      <p:grpSpPr>
                        <a:xfrm>
                          <a:off x="-2783634" y="2720761"/>
                          <a:ext cx="2130033" cy="1313458"/>
                          <a:chOff x="-2783634" y="2720761"/>
                          <a:chExt cx="2130033" cy="1313458"/>
                        </a:xfrm>
                      </p:grpSpPr>
                      <p:sp>
                        <p:nvSpPr>
                          <p:cNvPr id="7802" name="Google Shape;7802;p94"/>
                          <p:cNvSpPr/>
                          <p:nvPr/>
                        </p:nvSpPr>
                        <p:spPr>
                          <a:xfrm>
                            <a:off x="-1541190" y="2896837"/>
                            <a:ext cx="887588" cy="389042"/>
                          </a:xfrm>
                          <a:custGeom>
                            <a:avLst/>
                            <a:gdLst/>
                            <a:ahLst/>
                            <a:cxnLst/>
                            <a:rect l="l" t="t" r="r" b="b"/>
                            <a:pathLst>
                              <a:path w="16292" h="7141" extrusionOk="0">
                                <a:moveTo>
                                  <a:pt x="14165" y="6795"/>
                                </a:moveTo>
                                <a:cubicBezTo>
                                  <a:pt x="14082" y="6729"/>
                                  <a:pt x="14082" y="6597"/>
                                  <a:pt x="14016" y="6531"/>
                                </a:cubicBezTo>
                                <a:cubicBezTo>
                                  <a:pt x="13818" y="6316"/>
                                  <a:pt x="13604" y="6118"/>
                                  <a:pt x="13340" y="6036"/>
                                </a:cubicBezTo>
                                <a:cubicBezTo>
                                  <a:pt x="13060" y="5970"/>
                                  <a:pt x="12779" y="5838"/>
                                  <a:pt x="12582" y="5706"/>
                                </a:cubicBezTo>
                                <a:cubicBezTo>
                                  <a:pt x="12021" y="5426"/>
                                  <a:pt x="11543" y="5080"/>
                                  <a:pt x="10999" y="4799"/>
                                </a:cubicBezTo>
                                <a:cubicBezTo>
                                  <a:pt x="10784" y="4733"/>
                                  <a:pt x="10586" y="4667"/>
                                  <a:pt x="10372" y="4601"/>
                                </a:cubicBezTo>
                                <a:cubicBezTo>
                                  <a:pt x="10174" y="4535"/>
                                  <a:pt x="10042" y="4469"/>
                                  <a:pt x="9894" y="4387"/>
                                </a:cubicBezTo>
                                <a:cubicBezTo>
                                  <a:pt x="9416" y="4189"/>
                                  <a:pt x="8937" y="3909"/>
                                  <a:pt x="8459" y="3711"/>
                                </a:cubicBezTo>
                                <a:cubicBezTo>
                                  <a:pt x="7635" y="3299"/>
                                  <a:pt x="6876" y="2952"/>
                                  <a:pt x="6118" y="2606"/>
                                </a:cubicBezTo>
                                <a:cubicBezTo>
                                  <a:pt x="5639" y="2326"/>
                                  <a:pt x="5161" y="2260"/>
                                  <a:pt x="4749" y="2128"/>
                                </a:cubicBezTo>
                                <a:cubicBezTo>
                                  <a:pt x="4469" y="2062"/>
                                  <a:pt x="4188" y="1914"/>
                                  <a:pt x="3991" y="1782"/>
                                </a:cubicBezTo>
                                <a:cubicBezTo>
                                  <a:pt x="3364" y="1584"/>
                                  <a:pt x="2820" y="1303"/>
                                  <a:pt x="2276" y="1023"/>
                                </a:cubicBezTo>
                                <a:cubicBezTo>
                                  <a:pt x="1517" y="677"/>
                                  <a:pt x="825" y="413"/>
                                  <a:pt x="66" y="67"/>
                                </a:cubicBezTo>
                                <a:lnTo>
                                  <a:pt x="0" y="67"/>
                                </a:lnTo>
                                <a:cubicBezTo>
                                  <a:pt x="0" y="1"/>
                                  <a:pt x="0" y="1"/>
                                  <a:pt x="66" y="1"/>
                                </a:cubicBezTo>
                                <a:cubicBezTo>
                                  <a:pt x="478" y="67"/>
                                  <a:pt x="890" y="199"/>
                                  <a:pt x="1237" y="347"/>
                                </a:cubicBezTo>
                                <a:cubicBezTo>
                                  <a:pt x="2276" y="677"/>
                                  <a:pt x="3232" y="1089"/>
                                  <a:pt x="4271" y="1501"/>
                                </a:cubicBezTo>
                                <a:cubicBezTo>
                                  <a:pt x="6398" y="2474"/>
                                  <a:pt x="8591" y="3431"/>
                                  <a:pt x="10718" y="4255"/>
                                </a:cubicBezTo>
                                <a:cubicBezTo>
                                  <a:pt x="11609" y="4667"/>
                                  <a:pt x="12433" y="5014"/>
                                  <a:pt x="13258" y="5492"/>
                                </a:cubicBezTo>
                                <a:cubicBezTo>
                                  <a:pt x="13340" y="5558"/>
                                  <a:pt x="13406" y="5624"/>
                                  <a:pt x="13538" y="5706"/>
                                </a:cubicBezTo>
                                <a:cubicBezTo>
                                  <a:pt x="14165" y="6118"/>
                                  <a:pt x="14841" y="6382"/>
                                  <a:pt x="15599" y="6531"/>
                                </a:cubicBezTo>
                                <a:cubicBezTo>
                                  <a:pt x="15665" y="6531"/>
                                  <a:pt x="15665" y="6597"/>
                                  <a:pt x="15731" y="6597"/>
                                </a:cubicBezTo>
                                <a:cubicBezTo>
                                  <a:pt x="16011" y="6597"/>
                                  <a:pt x="16143" y="6729"/>
                                  <a:pt x="16292" y="7009"/>
                                </a:cubicBezTo>
                                <a:lnTo>
                                  <a:pt x="16292" y="7075"/>
                                </a:lnTo>
                                <a:cubicBezTo>
                                  <a:pt x="16292" y="7141"/>
                                  <a:pt x="16226" y="7075"/>
                                  <a:pt x="16143" y="7075"/>
                                </a:cubicBezTo>
                                <a:lnTo>
                                  <a:pt x="16011" y="7075"/>
                                </a:lnTo>
                                <a:cubicBezTo>
                                  <a:pt x="15814" y="7141"/>
                                  <a:pt x="15599" y="7075"/>
                                  <a:pt x="15467" y="7141"/>
                                </a:cubicBezTo>
                                <a:cubicBezTo>
                                  <a:pt x="15401" y="7141"/>
                                  <a:pt x="15319" y="7075"/>
                                  <a:pt x="15319" y="7075"/>
                                </a:cubicBezTo>
                                <a:cubicBezTo>
                                  <a:pt x="15121" y="7009"/>
                                  <a:pt x="14989" y="7009"/>
                                  <a:pt x="14775" y="7009"/>
                                </a:cubicBezTo>
                                <a:cubicBezTo>
                                  <a:pt x="14494" y="7075"/>
                                  <a:pt x="14231" y="7009"/>
                                  <a:pt x="13950" y="6943"/>
                                </a:cubicBezTo>
                                <a:cubicBezTo>
                                  <a:pt x="13950" y="6860"/>
                                  <a:pt x="14016" y="6860"/>
                                  <a:pt x="14082" y="6860"/>
                                </a:cubicBezTo>
                                <a:cubicBezTo>
                                  <a:pt x="14165" y="6860"/>
                                  <a:pt x="14165" y="6860"/>
                                  <a:pt x="14165" y="67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4"/>
                          <p:cNvSpPr/>
                          <p:nvPr/>
                        </p:nvSpPr>
                        <p:spPr>
                          <a:xfrm>
                            <a:off x="-2727902" y="3169940"/>
                            <a:ext cx="557930" cy="97083"/>
                          </a:xfrm>
                          <a:custGeom>
                            <a:avLst/>
                            <a:gdLst/>
                            <a:ahLst/>
                            <a:cxnLst/>
                            <a:rect l="l" t="t" r="r" b="b"/>
                            <a:pathLst>
                              <a:path w="10241" h="1782" extrusionOk="0">
                                <a:moveTo>
                                  <a:pt x="281" y="1105"/>
                                </a:moveTo>
                                <a:cubicBezTo>
                                  <a:pt x="413" y="1105"/>
                                  <a:pt x="495" y="1023"/>
                                  <a:pt x="561" y="957"/>
                                </a:cubicBezTo>
                                <a:cubicBezTo>
                                  <a:pt x="693" y="759"/>
                                  <a:pt x="907" y="693"/>
                                  <a:pt x="1105" y="611"/>
                                </a:cubicBezTo>
                                <a:cubicBezTo>
                                  <a:pt x="1171" y="693"/>
                                  <a:pt x="1237" y="693"/>
                                  <a:pt x="1319" y="693"/>
                                </a:cubicBezTo>
                                <a:cubicBezTo>
                                  <a:pt x="1583" y="611"/>
                                  <a:pt x="1798" y="611"/>
                                  <a:pt x="2062" y="545"/>
                                </a:cubicBezTo>
                                <a:cubicBezTo>
                                  <a:pt x="2886" y="347"/>
                                  <a:pt x="3710" y="199"/>
                                  <a:pt x="4535" y="133"/>
                                </a:cubicBezTo>
                                <a:cubicBezTo>
                                  <a:pt x="5508" y="67"/>
                                  <a:pt x="6398" y="1"/>
                                  <a:pt x="7355" y="1"/>
                                </a:cubicBezTo>
                                <a:cubicBezTo>
                                  <a:pt x="8245" y="67"/>
                                  <a:pt x="9218" y="133"/>
                                  <a:pt x="10108" y="199"/>
                                </a:cubicBezTo>
                                <a:cubicBezTo>
                                  <a:pt x="10174" y="199"/>
                                  <a:pt x="10174" y="199"/>
                                  <a:pt x="10240" y="281"/>
                                </a:cubicBezTo>
                                <a:lnTo>
                                  <a:pt x="8328" y="281"/>
                                </a:lnTo>
                                <a:lnTo>
                                  <a:pt x="7008" y="281"/>
                                </a:lnTo>
                                <a:cubicBezTo>
                                  <a:pt x="7008" y="199"/>
                                  <a:pt x="6942" y="199"/>
                                  <a:pt x="6876" y="281"/>
                                </a:cubicBezTo>
                                <a:cubicBezTo>
                                  <a:pt x="6530" y="347"/>
                                  <a:pt x="6118" y="347"/>
                                  <a:pt x="5706" y="347"/>
                                </a:cubicBezTo>
                                <a:cubicBezTo>
                                  <a:pt x="5359" y="347"/>
                                  <a:pt x="5030" y="413"/>
                                  <a:pt x="4617" y="479"/>
                                </a:cubicBezTo>
                                <a:cubicBezTo>
                                  <a:pt x="4271" y="479"/>
                                  <a:pt x="3991" y="545"/>
                                  <a:pt x="3645" y="611"/>
                                </a:cubicBezTo>
                                <a:cubicBezTo>
                                  <a:pt x="3513" y="693"/>
                                  <a:pt x="3447" y="693"/>
                                  <a:pt x="3298" y="693"/>
                                </a:cubicBezTo>
                                <a:cubicBezTo>
                                  <a:pt x="3166" y="759"/>
                                  <a:pt x="3034" y="759"/>
                                  <a:pt x="2968" y="759"/>
                                </a:cubicBezTo>
                                <a:cubicBezTo>
                                  <a:pt x="2688" y="693"/>
                                  <a:pt x="2556" y="759"/>
                                  <a:pt x="2276" y="759"/>
                                </a:cubicBezTo>
                                <a:cubicBezTo>
                                  <a:pt x="1996" y="825"/>
                                  <a:pt x="1649" y="825"/>
                                  <a:pt x="1319" y="1023"/>
                                </a:cubicBezTo>
                                <a:cubicBezTo>
                                  <a:pt x="825" y="1105"/>
                                  <a:pt x="495" y="1369"/>
                                  <a:pt x="149" y="1650"/>
                                </a:cubicBezTo>
                                <a:cubicBezTo>
                                  <a:pt x="83" y="1716"/>
                                  <a:pt x="83" y="1782"/>
                                  <a:pt x="0" y="1716"/>
                                </a:cubicBezTo>
                                <a:cubicBezTo>
                                  <a:pt x="0" y="1584"/>
                                  <a:pt x="83" y="1518"/>
                                  <a:pt x="149" y="1369"/>
                                </a:cubicBezTo>
                                <a:cubicBezTo>
                                  <a:pt x="215" y="1303"/>
                                  <a:pt x="281" y="1237"/>
                                  <a:pt x="281"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4"/>
                          <p:cNvSpPr/>
                          <p:nvPr/>
                        </p:nvSpPr>
                        <p:spPr>
                          <a:xfrm>
                            <a:off x="-2783634" y="2720761"/>
                            <a:ext cx="2014180" cy="1313458"/>
                          </a:xfrm>
                          <a:custGeom>
                            <a:avLst/>
                            <a:gdLst/>
                            <a:ahLst/>
                            <a:cxnLst/>
                            <a:rect l="l" t="t" r="r" b="b"/>
                            <a:pathLst>
                              <a:path w="36971" h="24109" extrusionOk="0">
                                <a:moveTo>
                                  <a:pt x="11956" y="479"/>
                                </a:moveTo>
                                <a:cubicBezTo>
                                  <a:pt x="12022" y="545"/>
                                  <a:pt x="12022" y="611"/>
                                  <a:pt x="12022" y="611"/>
                                </a:cubicBezTo>
                                <a:cubicBezTo>
                                  <a:pt x="11890" y="759"/>
                                  <a:pt x="11824" y="825"/>
                                  <a:pt x="11610" y="825"/>
                                </a:cubicBezTo>
                                <a:cubicBezTo>
                                  <a:pt x="11478" y="891"/>
                                  <a:pt x="11329" y="891"/>
                                  <a:pt x="11131" y="957"/>
                                </a:cubicBezTo>
                                <a:cubicBezTo>
                                  <a:pt x="10917" y="957"/>
                                  <a:pt x="10785" y="1023"/>
                                  <a:pt x="10653" y="1238"/>
                                </a:cubicBezTo>
                                <a:cubicBezTo>
                                  <a:pt x="10587" y="1369"/>
                                  <a:pt x="10439" y="1369"/>
                                  <a:pt x="10307" y="1369"/>
                                </a:cubicBezTo>
                                <a:lnTo>
                                  <a:pt x="10241" y="1369"/>
                                </a:lnTo>
                                <a:lnTo>
                                  <a:pt x="10241" y="1304"/>
                                </a:lnTo>
                                <a:lnTo>
                                  <a:pt x="10307" y="1238"/>
                                </a:lnTo>
                                <a:cubicBezTo>
                                  <a:pt x="10439" y="1238"/>
                                  <a:pt x="10587" y="1172"/>
                                  <a:pt x="10653" y="1023"/>
                                </a:cubicBezTo>
                                <a:cubicBezTo>
                                  <a:pt x="10719" y="891"/>
                                  <a:pt x="10851" y="891"/>
                                  <a:pt x="11000" y="825"/>
                                </a:cubicBezTo>
                                <a:cubicBezTo>
                                  <a:pt x="11131" y="759"/>
                                  <a:pt x="11263" y="693"/>
                                  <a:pt x="11478" y="693"/>
                                </a:cubicBezTo>
                                <a:cubicBezTo>
                                  <a:pt x="11610" y="611"/>
                                  <a:pt x="11742" y="611"/>
                                  <a:pt x="11890" y="479"/>
                                </a:cubicBezTo>
                                <a:close/>
                                <a:moveTo>
                                  <a:pt x="7487" y="3497"/>
                                </a:moveTo>
                                <a:cubicBezTo>
                                  <a:pt x="7520" y="3517"/>
                                  <a:pt x="7550" y="3523"/>
                                  <a:pt x="7578" y="3523"/>
                                </a:cubicBezTo>
                                <a:cubicBezTo>
                                  <a:pt x="7621" y="3523"/>
                                  <a:pt x="7660" y="3510"/>
                                  <a:pt x="7701" y="3510"/>
                                </a:cubicBezTo>
                                <a:cubicBezTo>
                                  <a:pt x="7742" y="3510"/>
                                  <a:pt x="7784" y="3523"/>
                                  <a:pt x="7834" y="3579"/>
                                </a:cubicBezTo>
                                <a:cubicBezTo>
                                  <a:pt x="7768" y="3711"/>
                                  <a:pt x="7619" y="3711"/>
                                  <a:pt x="7553" y="3777"/>
                                </a:cubicBezTo>
                                <a:cubicBezTo>
                                  <a:pt x="7421" y="3843"/>
                                  <a:pt x="7289" y="3843"/>
                                  <a:pt x="7141" y="3843"/>
                                </a:cubicBezTo>
                                <a:cubicBezTo>
                                  <a:pt x="7075" y="3843"/>
                                  <a:pt x="7009" y="3843"/>
                                  <a:pt x="6943" y="3777"/>
                                </a:cubicBezTo>
                                <a:cubicBezTo>
                                  <a:pt x="6943" y="3711"/>
                                  <a:pt x="6943" y="3645"/>
                                  <a:pt x="7075" y="3579"/>
                                </a:cubicBezTo>
                                <a:cubicBezTo>
                                  <a:pt x="7207" y="3579"/>
                                  <a:pt x="7355" y="3497"/>
                                  <a:pt x="7487" y="3497"/>
                                </a:cubicBezTo>
                                <a:close/>
                                <a:moveTo>
                                  <a:pt x="19995" y="4228"/>
                                </a:moveTo>
                                <a:cubicBezTo>
                                  <a:pt x="20044" y="4228"/>
                                  <a:pt x="20091" y="4236"/>
                                  <a:pt x="20135" y="4255"/>
                                </a:cubicBezTo>
                                <a:cubicBezTo>
                                  <a:pt x="20399" y="4321"/>
                                  <a:pt x="20613" y="4470"/>
                                  <a:pt x="20893" y="4535"/>
                                </a:cubicBezTo>
                                <a:lnTo>
                                  <a:pt x="20893" y="4601"/>
                                </a:lnTo>
                                <a:cubicBezTo>
                                  <a:pt x="20893" y="4634"/>
                                  <a:pt x="20893" y="4634"/>
                                  <a:pt x="20883" y="4634"/>
                                </a:cubicBezTo>
                                <a:cubicBezTo>
                                  <a:pt x="20873" y="4634"/>
                                  <a:pt x="20852" y="4634"/>
                                  <a:pt x="20811" y="4667"/>
                                </a:cubicBezTo>
                                <a:lnTo>
                                  <a:pt x="20745" y="4667"/>
                                </a:lnTo>
                                <a:cubicBezTo>
                                  <a:pt x="20679" y="4601"/>
                                  <a:pt x="20547" y="4601"/>
                                  <a:pt x="20399" y="4601"/>
                                </a:cubicBezTo>
                                <a:cubicBezTo>
                                  <a:pt x="20135" y="4535"/>
                                  <a:pt x="19920" y="4470"/>
                                  <a:pt x="19723" y="4470"/>
                                </a:cubicBezTo>
                                <a:lnTo>
                                  <a:pt x="19657" y="4470"/>
                                </a:lnTo>
                                <a:cubicBezTo>
                                  <a:pt x="19574" y="4470"/>
                                  <a:pt x="19574" y="4404"/>
                                  <a:pt x="19574" y="4404"/>
                                </a:cubicBezTo>
                                <a:cubicBezTo>
                                  <a:pt x="19574" y="4321"/>
                                  <a:pt x="19574" y="4321"/>
                                  <a:pt x="19657" y="4321"/>
                                </a:cubicBezTo>
                                <a:cubicBezTo>
                                  <a:pt x="19750" y="4274"/>
                                  <a:pt x="19876" y="4228"/>
                                  <a:pt x="19995" y="4228"/>
                                </a:cubicBezTo>
                                <a:close/>
                                <a:moveTo>
                                  <a:pt x="6382" y="4601"/>
                                </a:moveTo>
                                <a:lnTo>
                                  <a:pt x="6465" y="4667"/>
                                </a:lnTo>
                                <a:lnTo>
                                  <a:pt x="6382" y="4733"/>
                                </a:lnTo>
                                <a:cubicBezTo>
                                  <a:pt x="6251" y="4816"/>
                                  <a:pt x="6119" y="4816"/>
                                  <a:pt x="5970" y="4816"/>
                                </a:cubicBezTo>
                                <a:lnTo>
                                  <a:pt x="5772" y="4816"/>
                                </a:lnTo>
                                <a:cubicBezTo>
                                  <a:pt x="5640" y="4816"/>
                                  <a:pt x="5558" y="4816"/>
                                  <a:pt x="5426" y="4882"/>
                                </a:cubicBezTo>
                                <a:lnTo>
                                  <a:pt x="5360" y="4816"/>
                                </a:lnTo>
                                <a:cubicBezTo>
                                  <a:pt x="5360" y="4733"/>
                                  <a:pt x="5426" y="4733"/>
                                  <a:pt x="5426" y="4733"/>
                                </a:cubicBezTo>
                                <a:cubicBezTo>
                                  <a:pt x="5492" y="4667"/>
                                  <a:pt x="5640" y="4667"/>
                                  <a:pt x="5706" y="4667"/>
                                </a:cubicBezTo>
                                <a:cubicBezTo>
                                  <a:pt x="5904" y="4667"/>
                                  <a:pt x="6119" y="4667"/>
                                  <a:pt x="6382" y="4601"/>
                                </a:cubicBezTo>
                                <a:close/>
                                <a:moveTo>
                                  <a:pt x="17793" y="4948"/>
                                </a:moveTo>
                                <a:cubicBezTo>
                                  <a:pt x="18271" y="5014"/>
                                  <a:pt x="18684" y="5146"/>
                                  <a:pt x="19162" y="5228"/>
                                </a:cubicBezTo>
                                <a:cubicBezTo>
                                  <a:pt x="19310" y="5294"/>
                                  <a:pt x="19508" y="5360"/>
                                  <a:pt x="19657" y="5360"/>
                                </a:cubicBezTo>
                                <a:lnTo>
                                  <a:pt x="19657" y="5426"/>
                                </a:lnTo>
                                <a:lnTo>
                                  <a:pt x="19657" y="5492"/>
                                </a:lnTo>
                                <a:lnTo>
                                  <a:pt x="19376" y="5492"/>
                                </a:lnTo>
                                <a:cubicBezTo>
                                  <a:pt x="18832" y="5360"/>
                                  <a:pt x="18271" y="5294"/>
                                  <a:pt x="17793" y="5146"/>
                                </a:cubicBezTo>
                                <a:cubicBezTo>
                                  <a:pt x="17727" y="5080"/>
                                  <a:pt x="17661" y="5080"/>
                                  <a:pt x="17595" y="5080"/>
                                </a:cubicBezTo>
                                <a:cubicBezTo>
                                  <a:pt x="17513" y="5080"/>
                                  <a:pt x="17513" y="5014"/>
                                  <a:pt x="17447" y="5014"/>
                                </a:cubicBezTo>
                                <a:cubicBezTo>
                                  <a:pt x="17447" y="5014"/>
                                  <a:pt x="17447" y="4948"/>
                                  <a:pt x="17513" y="4948"/>
                                </a:cubicBezTo>
                                <a:close/>
                                <a:moveTo>
                                  <a:pt x="22740" y="4733"/>
                                </a:moveTo>
                                <a:cubicBezTo>
                                  <a:pt x="23020" y="4948"/>
                                  <a:pt x="23367" y="5080"/>
                                  <a:pt x="23696" y="5228"/>
                                </a:cubicBezTo>
                                <a:cubicBezTo>
                                  <a:pt x="23911" y="5294"/>
                                  <a:pt x="24043" y="5360"/>
                                  <a:pt x="24257" y="5492"/>
                                </a:cubicBezTo>
                                <a:lnTo>
                                  <a:pt x="24257" y="5558"/>
                                </a:lnTo>
                                <a:cubicBezTo>
                                  <a:pt x="24257" y="5558"/>
                                  <a:pt x="24257" y="5594"/>
                                  <a:pt x="24238" y="5594"/>
                                </a:cubicBezTo>
                                <a:cubicBezTo>
                                  <a:pt x="24228" y="5594"/>
                                  <a:pt x="24213" y="5585"/>
                                  <a:pt x="24191" y="5558"/>
                                </a:cubicBezTo>
                                <a:cubicBezTo>
                                  <a:pt x="23631" y="5492"/>
                                  <a:pt x="23086" y="5360"/>
                                  <a:pt x="22608" y="5014"/>
                                </a:cubicBezTo>
                                <a:cubicBezTo>
                                  <a:pt x="22608" y="5014"/>
                                  <a:pt x="22542" y="4948"/>
                                  <a:pt x="22542" y="4882"/>
                                </a:cubicBezTo>
                                <a:cubicBezTo>
                                  <a:pt x="22460" y="4816"/>
                                  <a:pt x="22542" y="4733"/>
                                  <a:pt x="22608" y="4733"/>
                                </a:cubicBezTo>
                                <a:close/>
                                <a:moveTo>
                                  <a:pt x="25148" y="5294"/>
                                </a:moveTo>
                                <a:cubicBezTo>
                                  <a:pt x="25279" y="5360"/>
                                  <a:pt x="25494" y="5426"/>
                                  <a:pt x="25626" y="5492"/>
                                </a:cubicBezTo>
                                <a:cubicBezTo>
                                  <a:pt x="25692" y="5558"/>
                                  <a:pt x="25692" y="5558"/>
                                  <a:pt x="25692" y="5640"/>
                                </a:cubicBezTo>
                                <a:cubicBezTo>
                                  <a:pt x="25692" y="5640"/>
                                  <a:pt x="25626" y="5640"/>
                                  <a:pt x="25626" y="5706"/>
                                </a:cubicBezTo>
                                <a:lnTo>
                                  <a:pt x="25494" y="5706"/>
                                </a:lnTo>
                                <a:cubicBezTo>
                                  <a:pt x="25279" y="5706"/>
                                  <a:pt x="25082" y="5640"/>
                                  <a:pt x="24867" y="5558"/>
                                </a:cubicBezTo>
                                <a:cubicBezTo>
                                  <a:pt x="24867" y="5492"/>
                                  <a:pt x="24801" y="5426"/>
                                  <a:pt x="24867" y="5360"/>
                                </a:cubicBezTo>
                                <a:cubicBezTo>
                                  <a:pt x="24867" y="5294"/>
                                  <a:pt x="24933" y="5294"/>
                                  <a:pt x="25016" y="5294"/>
                                </a:cubicBezTo>
                                <a:close/>
                                <a:moveTo>
                                  <a:pt x="25929" y="4986"/>
                                </a:moveTo>
                                <a:cubicBezTo>
                                  <a:pt x="25939" y="4986"/>
                                  <a:pt x="25953" y="4994"/>
                                  <a:pt x="25972" y="5014"/>
                                </a:cubicBezTo>
                                <a:lnTo>
                                  <a:pt x="26104" y="5014"/>
                                </a:lnTo>
                                <a:cubicBezTo>
                                  <a:pt x="26384" y="5146"/>
                                  <a:pt x="26665" y="5360"/>
                                  <a:pt x="26994" y="5492"/>
                                </a:cubicBezTo>
                                <a:cubicBezTo>
                                  <a:pt x="26994" y="5558"/>
                                  <a:pt x="27077" y="5558"/>
                                  <a:pt x="27077" y="5640"/>
                                </a:cubicBezTo>
                                <a:cubicBezTo>
                                  <a:pt x="27077" y="5640"/>
                                  <a:pt x="27077" y="5706"/>
                                  <a:pt x="26994" y="5706"/>
                                </a:cubicBezTo>
                                <a:lnTo>
                                  <a:pt x="26862" y="5706"/>
                                </a:lnTo>
                                <a:cubicBezTo>
                                  <a:pt x="26582" y="5558"/>
                                  <a:pt x="26252" y="5360"/>
                                  <a:pt x="25972" y="5146"/>
                                </a:cubicBezTo>
                                <a:cubicBezTo>
                                  <a:pt x="25906" y="5146"/>
                                  <a:pt x="25906" y="5146"/>
                                  <a:pt x="25906" y="5080"/>
                                </a:cubicBezTo>
                                <a:cubicBezTo>
                                  <a:pt x="25906" y="5033"/>
                                  <a:pt x="25906" y="4986"/>
                                  <a:pt x="25929" y="4986"/>
                                </a:cubicBezTo>
                                <a:close/>
                                <a:moveTo>
                                  <a:pt x="17727" y="5426"/>
                                </a:moveTo>
                                <a:cubicBezTo>
                                  <a:pt x="17793" y="5492"/>
                                  <a:pt x="17925" y="5492"/>
                                  <a:pt x="18008" y="5492"/>
                                </a:cubicBezTo>
                                <a:cubicBezTo>
                                  <a:pt x="18140" y="5492"/>
                                  <a:pt x="18271" y="5492"/>
                                  <a:pt x="18420" y="5558"/>
                                </a:cubicBezTo>
                                <a:cubicBezTo>
                                  <a:pt x="18420" y="5558"/>
                                  <a:pt x="18486" y="5640"/>
                                  <a:pt x="18486" y="5706"/>
                                </a:cubicBezTo>
                                <a:cubicBezTo>
                                  <a:pt x="18420" y="5706"/>
                                  <a:pt x="18420" y="5772"/>
                                  <a:pt x="18337" y="5772"/>
                                </a:cubicBezTo>
                                <a:lnTo>
                                  <a:pt x="18205" y="5772"/>
                                </a:lnTo>
                                <a:cubicBezTo>
                                  <a:pt x="17925" y="5772"/>
                                  <a:pt x="17661" y="5706"/>
                                  <a:pt x="17381" y="5640"/>
                                </a:cubicBezTo>
                                <a:cubicBezTo>
                                  <a:pt x="17315" y="5640"/>
                                  <a:pt x="17315" y="5558"/>
                                  <a:pt x="17249" y="5558"/>
                                </a:cubicBezTo>
                                <a:cubicBezTo>
                                  <a:pt x="17249" y="5558"/>
                                  <a:pt x="17249" y="5426"/>
                                  <a:pt x="17315" y="5426"/>
                                </a:cubicBezTo>
                                <a:close/>
                                <a:moveTo>
                                  <a:pt x="12912" y="5904"/>
                                </a:moveTo>
                                <a:cubicBezTo>
                                  <a:pt x="13737" y="5970"/>
                                  <a:pt x="14495" y="6118"/>
                                  <a:pt x="15254" y="6316"/>
                                </a:cubicBezTo>
                                <a:cubicBezTo>
                                  <a:pt x="15386" y="6316"/>
                                  <a:pt x="15452" y="6316"/>
                                  <a:pt x="15534" y="6382"/>
                                </a:cubicBezTo>
                                <a:cubicBezTo>
                                  <a:pt x="15600" y="6382"/>
                                  <a:pt x="15600" y="6465"/>
                                  <a:pt x="15600" y="6465"/>
                                </a:cubicBezTo>
                                <a:cubicBezTo>
                                  <a:pt x="15600" y="6531"/>
                                  <a:pt x="15600" y="6531"/>
                                  <a:pt x="15534" y="6531"/>
                                </a:cubicBezTo>
                                <a:lnTo>
                                  <a:pt x="15188" y="6531"/>
                                </a:lnTo>
                                <a:cubicBezTo>
                                  <a:pt x="14908" y="6465"/>
                                  <a:pt x="14561" y="6382"/>
                                  <a:pt x="14215" y="6316"/>
                                </a:cubicBezTo>
                                <a:cubicBezTo>
                                  <a:pt x="14083" y="6316"/>
                                  <a:pt x="14017" y="6250"/>
                                  <a:pt x="13885" y="6250"/>
                                </a:cubicBezTo>
                                <a:cubicBezTo>
                                  <a:pt x="13836" y="6228"/>
                                  <a:pt x="13795" y="6221"/>
                                  <a:pt x="13759" y="6221"/>
                                </a:cubicBezTo>
                                <a:cubicBezTo>
                                  <a:pt x="13685" y="6221"/>
                                  <a:pt x="13627" y="6250"/>
                                  <a:pt x="13539" y="6250"/>
                                </a:cubicBezTo>
                                <a:cubicBezTo>
                                  <a:pt x="13473" y="6184"/>
                                  <a:pt x="13391" y="6184"/>
                                  <a:pt x="13259" y="6184"/>
                                </a:cubicBezTo>
                                <a:cubicBezTo>
                                  <a:pt x="13259" y="6118"/>
                                  <a:pt x="13193" y="6118"/>
                                  <a:pt x="13127" y="6118"/>
                                </a:cubicBezTo>
                                <a:cubicBezTo>
                                  <a:pt x="13061" y="6118"/>
                                  <a:pt x="12978" y="6118"/>
                                  <a:pt x="12846" y="6053"/>
                                </a:cubicBezTo>
                                <a:cubicBezTo>
                                  <a:pt x="12780" y="6053"/>
                                  <a:pt x="12780" y="6053"/>
                                  <a:pt x="12714" y="5970"/>
                                </a:cubicBezTo>
                                <a:cubicBezTo>
                                  <a:pt x="12780" y="5904"/>
                                  <a:pt x="12846" y="5904"/>
                                  <a:pt x="12912" y="5904"/>
                                </a:cubicBezTo>
                                <a:close/>
                                <a:moveTo>
                                  <a:pt x="3909" y="6382"/>
                                </a:moveTo>
                                <a:lnTo>
                                  <a:pt x="3909" y="6465"/>
                                </a:lnTo>
                                <a:lnTo>
                                  <a:pt x="3909" y="6531"/>
                                </a:lnTo>
                                <a:lnTo>
                                  <a:pt x="3777" y="6531"/>
                                </a:lnTo>
                                <a:cubicBezTo>
                                  <a:pt x="3497" y="6597"/>
                                  <a:pt x="3233" y="6663"/>
                                  <a:pt x="3019" y="6729"/>
                                </a:cubicBezTo>
                                <a:lnTo>
                                  <a:pt x="2821" y="6729"/>
                                </a:lnTo>
                                <a:lnTo>
                                  <a:pt x="2821" y="6663"/>
                                </a:lnTo>
                                <a:lnTo>
                                  <a:pt x="2821" y="6597"/>
                                </a:lnTo>
                                <a:cubicBezTo>
                                  <a:pt x="2887" y="6597"/>
                                  <a:pt x="2887" y="6597"/>
                                  <a:pt x="2953" y="6531"/>
                                </a:cubicBezTo>
                                <a:cubicBezTo>
                                  <a:pt x="3233" y="6531"/>
                                  <a:pt x="3497" y="6465"/>
                                  <a:pt x="3843" y="6382"/>
                                </a:cubicBezTo>
                                <a:close/>
                                <a:moveTo>
                                  <a:pt x="22048" y="6531"/>
                                </a:moveTo>
                                <a:cubicBezTo>
                                  <a:pt x="22196" y="6597"/>
                                  <a:pt x="22262" y="6597"/>
                                  <a:pt x="22394" y="6663"/>
                                </a:cubicBezTo>
                                <a:cubicBezTo>
                                  <a:pt x="22394" y="6663"/>
                                  <a:pt x="22460" y="6729"/>
                                  <a:pt x="22394" y="6729"/>
                                </a:cubicBezTo>
                                <a:lnTo>
                                  <a:pt x="22394" y="6795"/>
                                </a:lnTo>
                                <a:cubicBezTo>
                                  <a:pt x="22262" y="6795"/>
                                  <a:pt x="22130" y="6729"/>
                                  <a:pt x="21982" y="6663"/>
                                </a:cubicBezTo>
                                <a:cubicBezTo>
                                  <a:pt x="21916" y="6663"/>
                                  <a:pt x="21916" y="6597"/>
                                  <a:pt x="21916" y="6531"/>
                                </a:cubicBezTo>
                                <a:close/>
                                <a:moveTo>
                                  <a:pt x="20201" y="6531"/>
                                </a:moveTo>
                                <a:cubicBezTo>
                                  <a:pt x="20399" y="6531"/>
                                  <a:pt x="20613" y="6663"/>
                                  <a:pt x="20811" y="6729"/>
                                </a:cubicBezTo>
                                <a:cubicBezTo>
                                  <a:pt x="20811" y="6795"/>
                                  <a:pt x="20811" y="6795"/>
                                  <a:pt x="20893" y="6795"/>
                                </a:cubicBezTo>
                                <a:cubicBezTo>
                                  <a:pt x="20866" y="6822"/>
                                  <a:pt x="20840" y="6831"/>
                                  <a:pt x="20816" y="6831"/>
                                </a:cubicBezTo>
                                <a:cubicBezTo>
                                  <a:pt x="20767" y="6831"/>
                                  <a:pt x="20723" y="6795"/>
                                  <a:pt x="20679" y="6795"/>
                                </a:cubicBezTo>
                                <a:cubicBezTo>
                                  <a:pt x="20547" y="6729"/>
                                  <a:pt x="20399" y="6729"/>
                                  <a:pt x="20267" y="6729"/>
                                </a:cubicBezTo>
                                <a:lnTo>
                                  <a:pt x="20135" y="6729"/>
                                </a:lnTo>
                                <a:cubicBezTo>
                                  <a:pt x="20069" y="6729"/>
                                  <a:pt x="19986" y="6729"/>
                                  <a:pt x="19986" y="6663"/>
                                </a:cubicBezTo>
                                <a:cubicBezTo>
                                  <a:pt x="19920" y="6597"/>
                                  <a:pt x="20069" y="6531"/>
                                  <a:pt x="20201" y="6531"/>
                                </a:cubicBezTo>
                                <a:close/>
                                <a:moveTo>
                                  <a:pt x="23696" y="6531"/>
                                </a:moveTo>
                                <a:cubicBezTo>
                                  <a:pt x="23845" y="6531"/>
                                  <a:pt x="24043" y="6597"/>
                                  <a:pt x="24191" y="6663"/>
                                </a:cubicBezTo>
                                <a:cubicBezTo>
                                  <a:pt x="24257" y="6729"/>
                                  <a:pt x="24257" y="6729"/>
                                  <a:pt x="24257" y="6877"/>
                                </a:cubicBezTo>
                                <a:cubicBezTo>
                                  <a:pt x="24257" y="6877"/>
                                  <a:pt x="24191" y="6877"/>
                                  <a:pt x="24191" y="6943"/>
                                </a:cubicBezTo>
                                <a:cubicBezTo>
                                  <a:pt x="24043" y="6877"/>
                                  <a:pt x="23845" y="6877"/>
                                  <a:pt x="23696" y="6795"/>
                                </a:cubicBezTo>
                                <a:lnTo>
                                  <a:pt x="23565" y="6663"/>
                                </a:lnTo>
                                <a:lnTo>
                                  <a:pt x="23565" y="6531"/>
                                </a:lnTo>
                                <a:close/>
                                <a:moveTo>
                                  <a:pt x="18898" y="6663"/>
                                </a:moveTo>
                                <a:cubicBezTo>
                                  <a:pt x="19096" y="6729"/>
                                  <a:pt x="19376" y="6795"/>
                                  <a:pt x="19657" y="6943"/>
                                </a:cubicBezTo>
                                <a:lnTo>
                                  <a:pt x="19657" y="7009"/>
                                </a:lnTo>
                                <a:lnTo>
                                  <a:pt x="19442" y="7009"/>
                                </a:lnTo>
                                <a:cubicBezTo>
                                  <a:pt x="19355" y="7050"/>
                                  <a:pt x="19276" y="7065"/>
                                  <a:pt x="19202" y="7065"/>
                                </a:cubicBezTo>
                                <a:cubicBezTo>
                                  <a:pt x="19038" y="7065"/>
                                  <a:pt x="18898" y="6988"/>
                                  <a:pt x="18750" y="6943"/>
                                </a:cubicBezTo>
                                <a:cubicBezTo>
                                  <a:pt x="18750" y="6877"/>
                                  <a:pt x="18684" y="6877"/>
                                  <a:pt x="18684" y="6877"/>
                                </a:cubicBezTo>
                                <a:cubicBezTo>
                                  <a:pt x="18684" y="6795"/>
                                  <a:pt x="18618" y="6795"/>
                                  <a:pt x="18618" y="6729"/>
                                </a:cubicBezTo>
                                <a:cubicBezTo>
                                  <a:pt x="18684" y="6663"/>
                                  <a:pt x="18684" y="6663"/>
                                  <a:pt x="18750" y="6663"/>
                                </a:cubicBezTo>
                                <a:close/>
                                <a:moveTo>
                                  <a:pt x="17249" y="6729"/>
                                </a:moveTo>
                                <a:cubicBezTo>
                                  <a:pt x="17447" y="6795"/>
                                  <a:pt x="17727" y="6877"/>
                                  <a:pt x="17859" y="7009"/>
                                </a:cubicBezTo>
                                <a:cubicBezTo>
                                  <a:pt x="17925" y="7009"/>
                                  <a:pt x="17925" y="7075"/>
                                  <a:pt x="17925" y="7075"/>
                                </a:cubicBezTo>
                                <a:cubicBezTo>
                                  <a:pt x="17925" y="7141"/>
                                  <a:pt x="17859" y="7141"/>
                                  <a:pt x="17859" y="7141"/>
                                </a:cubicBezTo>
                                <a:cubicBezTo>
                                  <a:pt x="17826" y="7174"/>
                                  <a:pt x="17777" y="7190"/>
                                  <a:pt x="17736" y="7190"/>
                                </a:cubicBezTo>
                                <a:cubicBezTo>
                                  <a:pt x="17694" y="7190"/>
                                  <a:pt x="17661" y="7174"/>
                                  <a:pt x="17661" y="7141"/>
                                </a:cubicBezTo>
                                <a:cubicBezTo>
                                  <a:pt x="17447" y="7075"/>
                                  <a:pt x="17249" y="7009"/>
                                  <a:pt x="17101" y="6943"/>
                                </a:cubicBezTo>
                                <a:cubicBezTo>
                                  <a:pt x="17035" y="6943"/>
                                  <a:pt x="17035" y="6943"/>
                                  <a:pt x="17035" y="6877"/>
                                </a:cubicBezTo>
                                <a:lnTo>
                                  <a:pt x="17101" y="6795"/>
                                </a:lnTo>
                                <a:cubicBezTo>
                                  <a:pt x="17101" y="6795"/>
                                  <a:pt x="17183" y="6795"/>
                                  <a:pt x="17249" y="6729"/>
                                </a:cubicBezTo>
                                <a:close/>
                                <a:moveTo>
                                  <a:pt x="10851" y="6795"/>
                                </a:moveTo>
                                <a:cubicBezTo>
                                  <a:pt x="11197" y="6877"/>
                                  <a:pt x="11610" y="6943"/>
                                  <a:pt x="11956" y="6943"/>
                                </a:cubicBezTo>
                                <a:cubicBezTo>
                                  <a:pt x="12714" y="6943"/>
                                  <a:pt x="13391" y="7009"/>
                                  <a:pt x="14083" y="7207"/>
                                </a:cubicBezTo>
                                <a:lnTo>
                                  <a:pt x="14215" y="7207"/>
                                </a:lnTo>
                                <a:cubicBezTo>
                                  <a:pt x="14297" y="7207"/>
                                  <a:pt x="14297" y="7289"/>
                                  <a:pt x="14297" y="7289"/>
                                </a:cubicBezTo>
                                <a:cubicBezTo>
                                  <a:pt x="14297" y="7355"/>
                                  <a:pt x="14215" y="7355"/>
                                  <a:pt x="14215" y="7355"/>
                                </a:cubicBezTo>
                                <a:lnTo>
                                  <a:pt x="14083" y="7355"/>
                                </a:lnTo>
                                <a:cubicBezTo>
                                  <a:pt x="14083" y="7421"/>
                                  <a:pt x="14017" y="7421"/>
                                  <a:pt x="13885" y="7421"/>
                                </a:cubicBezTo>
                                <a:cubicBezTo>
                                  <a:pt x="13737" y="7421"/>
                                  <a:pt x="13605" y="7355"/>
                                  <a:pt x="13391" y="7355"/>
                                </a:cubicBezTo>
                                <a:cubicBezTo>
                                  <a:pt x="12912" y="7289"/>
                                  <a:pt x="12368" y="7207"/>
                                  <a:pt x="11890" y="7207"/>
                                </a:cubicBezTo>
                                <a:cubicBezTo>
                                  <a:pt x="11544" y="7207"/>
                                  <a:pt x="11197" y="7207"/>
                                  <a:pt x="10851" y="7141"/>
                                </a:cubicBezTo>
                                <a:lnTo>
                                  <a:pt x="10587" y="7141"/>
                                </a:lnTo>
                                <a:cubicBezTo>
                                  <a:pt x="10505" y="7141"/>
                                  <a:pt x="10439" y="7075"/>
                                  <a:pt x="10439" y="7009"/>
                                </a:cubicBezTo>
                                <a:cubicBezTo>
                                  <a:pt x="10373" y="6943"/>
                                  <a:pt x="10439" y="6877"/>
                                  <a:pt x="10505" y="6877"/>
                                </a:cubicBezTo>
                                <a:cubicBezTo>
                                  <a:pt x="10653" y="6795"/>
                                  <a:pt x="10719" y="6795"/>
                                  <a:pt x="10851" y="6795"/>
                                </a:cubicBezTo>
                                <a:close/>
                                <a:moveTo>
                                  <a:pt x="14842" y="7075"/>
                                </a:moveTo>
                                <a:cubicBezTo>
                                  <a:pt x="15122" y="7141"/>
                                  <a:pt x="15386" y="7207"/>
                                  <a:pt x="15666" y="7207"/>
                                </a:cubicBezTo>
                                <a:cubicBezTo>
                                  <a:pt x="15798" y="7289"/>
                                  <a:pt x="15946" y="7289"/>
                                  <a:pt x="16078" y="7355"/>
                                </a:cubicBezTo>
                                <a:cubicBezTo>
                                  <a:pt x="16144" y="7355"/>
                                  <a:pt x="16144" y="7355"/>
                                  <a:pt x="16210" y="7421"/>
                                </a:cubicBezTo>
                                <a:cubicBezTo>
                                  <a:pt x="16276" y="7421"/>
                                  <a:pt x="16359" y="7553"/>
                                  <a:pt x="16276" y="7619"/>
                                </a:cubicBezTo>
                                <a:cubicBezTo>
                                  <a:pt x="16276" y="7701"/>
                                  <a:pt x="16210" y="7701"/>
                                  <a:pt x="16144" y="7701"/>
                                </a:cubicBezTo>
                                <a:lnTo>
                                  <a:pt x="16078" y="7701"/>
                                </a:lnTo>
                                <a:cubicBezTo>
                                  <a:pt x="15600" y="7619"/>
                                  <a:pt x="15122" y="7487"/>
                                  <a:pt x="14561" y="7289"/>
                                </a:cubicBezTo>
                                <a:lnTo>
                                  <a:pt x="14495" y="7207"/>
                                </a:lnTo>
                                <a:lnTo>
                                  <a:pt x="14561" y="7141"/>
                                </a:lnTo>
                                <a:cubicBezTo>
                                  <a:pt x="14710" y="7141"/>
                                  <a:pt x="14776" y="7075"/>
                                  <a:pt x="14842" y="7075"/>
                                </a:cubicBezTo>
                                <a:close/>
                                <a:moveTo>
                                  <a:pt x="29569" y="6385"/>
                                </a:moveTo>
                                <a:cubicBezTo>
                                  <a:pt x="29619" y="6385"/>
                                  <a:pt x="29676" y="6410"/>
                                  <a:pt x="29748" y="6465"/>
                                </a:cubicBezTo>
                                <a:cubicBezTo>
                                  <a:pt x="30226" y="6597"/>
                                  <a:pt x="30639" y="6795"/>
                                  <a:pt x="31051" y="6943"/>
                                </a:cubicBezTo>
                                <a:cubicBezTo>
                                  <a:pt x="31331" y="7075"/>
                                  <a:pt x="31611" y="7207"/>
                                  <a:pt x="31809" y="7487"/>
                                </a:cubicBezTo>
                                <a:cubicBezTo>
                                  <a:pt x="31875" y="7487"/>
                                  <a:pt x="31875" y="7553"/>
                                  <a:pt x="31941" y="7553"/>
                                </a:cubicBezTo>
                                <a:cubicBezTo>
                                  <a:pt x="32024" y="7553"/>
                                  <a:pt x="32024" y="7619"/>
                                  <a:pt x="32024" y="7701"/>
                                </a:cubicBezTo>
                                <a:cubicBezTo>
                                  <a:pt x="31941" y="7701"/>
                                  <a:pt x="31941" y="7767"/>
                                  <a:pt x="31875" y="7767"/>
                                </a:cubicBezTo>
                                <a:cubicBezTo>
                                  <a:pt x="31743" y="7767"/>
                                  <a:pt x="31611" y="7701"/>
                                  <a:pt x="31463" y="7619"/>
                                </a:cubicBezTo>
                                <a:cubicBezTo>
                                  <a:pt x="31331" y="7553"/>
                                  <a:pt x="31265" y="7553"/>
                                  <a:pt x="31199" y="7553"/>
                                </a:cubicBezTo>
                                <a:cubicBezTo>
                                  <a:pt x="31117" y="7487"/>
                                  <a:pt x="31051" y="7487"/>
                                  <a:pt x="31051" y="7487"/>
                                </a:cubicBezTo>
                                <a:cubicBezTo>
                                  <a:pt x="30507" y="7289"/>
                                  <a:pt x="30028" y="7009"/>
                                  <a:pt x="29550" y="6795"/>
                                </a:cubicBezTo>
                                <a:cubicBezTo>
                                  <a:pt x="29468" y="6729"/>
                                  <a:pt x="29336" y="6663"/>
                                  <a:pt x="29336" y="6597"/>
                                </a:cubicBezTo>
                                <a:cubicBezTo>
                                  <a:pt x="29419" y="6461"/>
                                  <a:pt x="29483" y="6385"/>
                                  <a:pt x="29569" y="6385"/>
                                </a:cubicBezTo>
                                <a:close/>
                                <a:moveTo>
                                  <a:pt x="2818" y="7253"/>
                                </a:moveTo>
                                <a:cubicBezTo>
                                  <a:pt x="2857" y="7253"/>
                                  <a:pt x="2887" y="7289"/>
                                  <a:pt x="2887" y="7289"/>
                                </a:cubicBezTo>
                                <a:cubicBezTo>
                                  <a:pt x="2953" y="7355"/>
                                  <a:pt x="2953" y="7355"/>
                                  <a:pt x="2887" y="7421"/>
                                </a:cubicBezTo>
                                <a:lnTo>
                                  <a:pt x="2887" y="7487"/>
                                </a:lnTo>
                                <a:cubicBezTo>
                                  <a:pt x="2755" y="7553"/>
                                  <a:pt x="2672" y="7619"/>
                                  <a:pt x="2821" y="7767"/>
                                </a:cubicBezTo>
                                <a:cubicBezTo>
                                  <a:pt x="2887" y="7833"/>
                                  <a:pt x="2821" y="7965"/>
                                  <a:pt x="2672" y="8031"/>
                                </a:cubicBezTo>
                                <a:cubicBezTo>
                                  <a:pt x="2540" y="8114"/>
                                  <a:pt x="2408" y="8114"/>
                                  <a:pt x="2260" y="8114"/>
                                </a:cubicBezTo>
                                <a:lnTo>
                                  <a:pt x="1716" y="8114"/>
                                </a:lnTo>
                                <a:cubicBezTo>
                                  <a:pt x="1650" y="8114"/>
                                  <a:pt x="1584" y="8114"/>
                                  <a:pt x="1518" y="7965"/>
                                </a:cubicBezTo>
                                <a:cubicBezTo>
                                  <a:pt x="1436" y="7899"/>
                                  <a:pt x="1436" y="7833"/>
                                  <a:pt x="1518" y="7767"/>
                                </a:cubicBezTo>
                                <a:lnTo>
                                  <a:pt x="1650" y="7619"/>
                                </a:lnTo>
                                <a:cubicBezTo>
                                  <a:pt x="1694" y="7619"/>
                                  <a:pt x="1738" y="7590"/>
                                  <a:pt x="1782" y="7590"/>
                                </a:cubicBezTo>
                                <a:cubicBezTo>
                                  <a:pt x="1804" y="7590"/>
                                  <a:pt x="1826" y="7597"/>
                                  <a:pt x="1848" y="7619"/>
                                </a:cubicBezTo>
                                <a:cubicBezTo>
                                  <a:pt x="1930" y="7619"/>
                                  <a:pt x="1930" y="7701"/>
                                  <a:pt x="1996" y="7701"/>
                                </a:cubicBezTo>
                                <a:cubicBezTo>
                                  <a:pt x="2062" y="7701"/>
                                  <a:pt x="2194" y="7701"/>
                                  <a:pt x="2260" y="7619"/>
                                </a:cubicBezTo>
                                <a:cubicBezTo>
                                  <a:pt x="2342" y="7421"/>
                                  <a:pt x="2540" y="7355"/>
                                  <a:pt x="2672" y="7289"/>
                                </a:cubicBezTo>
                                <a:lnTo>
                                  <a:pt x="2755" y="7289"/>
                                </a:lnTo>
                                <a:cubicBezTo>
                                  <a:pt x="2777" y="7262"/>
                                  <a:pt x="2799" y="7253"/>
                                  <a:pt x="2818" y="7253"/>
                                </a:cubicBezTo>
                                <a:close/>
                                <a:moveTo>
                                  <a:pt x="31051" y="8031"/>
                                </a:moveTo>
                                <a:cubicBezTo>
                                  <a:pt x="31117" y="8031"/>
                                  <a:pt x="31199" y="8031"/>
                                  <a:pt x="31265" y="8114"/>
                                </a:cubicBezTo>
                                <a:cubicBezTo>
                                  <a:pt x="31331" y="8180"/>
                                  <a:pt x="31331" y="8180"/>
                                  <a:pt x="31331" y="8246"/>
                                </a:cubicBezTo>
                                <a:cubicBezTo>
                                  <a:pt x="31265" y="8312"/>
                                  <a:pt x="31265" y="8312"/>
                                  <a:pt x="31199" y="8312"/>
                                </a:cubicBezTo>
                                <a:cubicBezTo>
                                  <a:pt x="31117" y="8312"/>
                                  <a:pt x="31051" y="8312"/>
                                  <a:pt x="30985" y="8246"/>
                                </a:cubicBezTo>
                                <a:cubicBezTo>
                                  <a:pt x="30985" y="8246"/>
                                  <a:pt x="30919" y="8180"/>
                                  <a:pt x="30985" y="8180"/>
                                </a:cubicBezTo>
                                <a:cubicBezTo>
                                  <a:pt x="30985" y="8114"/>
                                  <a:pt x="30985" y="8114"/>
                                  <a:pt x="31051" y="8031"/>
                                </a:cubicBezTo>
                                <a:close/>
                                <a:moveTo>
                                  <a:pt x="27819" y="7701"/>
                                </a:moveTo>
                                <a:cubicBezTo>
                                  <a:pt x="27819" y="7701"/>
                                  <a:pt x="27901" y="7701"/>
                                  <a:pt x="27901" y="7767"/>
                                </a:cubicBezTo>
                                <a:cubicBezTo>
                                  <a:pt x="28314" y="7899"/>
                                  <a:pt x="28643" y="8031"/>
                                  <a:pt x="29056" y="8246"/>
                                </a:cubicBezTo>
                                <a:cubicBezTo>
                                  <a:pt x="29138" y="8312"/>
                                  <a:pt x="29138" y="8312"/>
                                  <a:pt x="29056" y="8378"/>
                                </a:cubicBezTo>
                                <a:lnTo>
                                  <a:pt x="28858" y="8378"/>
                                </a:lnTo>
                                <a:cubicBezTo>
                                  <a:pt x="28445" y="8246"/>
                                  <a:pt x="28033" y="8114"/>
                                  <a:pt x="27555" y="7965"/>
                                </a:cubicBezTo>
                                <a:cubicBezTo>
                                  <a:pt x="27687" y="7833"/>
                                  <a:pt x="27753" y="7833"/>
                                  <a:pt x="27819" y="7701"/>
                                </a:cubicBezTo>
                                <a:close/>
                                <a:moveTo>
                                  <a:pt x="30028" y="8114"/>
                                </a:moveTo>
                                <a:cubicBezTo>
                                  <a:pt x="30226" y="8180"/>
                                  <a:pt x="30375" y="8180"/>
                                  <a:pt x="30507" y="8246"/>
                                </a:cubicBezTo>
                                <a:cubicBezTo>
                                  <a:pt x="30573" y="8246"/>
                                  <a:pt x="30573" y="8312"/>
                                  <a:pt x="30639" y="8312"/>
                                </a:cubicBezTo>
                                <a:cubicBezTo>
                                  <a:pt x="30639" y="8312"/>
                                  <a:pt x="30705" y="8378"/>
                                  <a:pt x="30705" y="8444"/>
                                </a:cubicBezTo>
                                <a:cubicBezTo>
                                  <a:pt x="30639" y="8526"/>
                                  <a:pt x="30639" y="8526"/>
                                  <a:pt x="30573" y="8526"/>
                                </a:cubicBezTo>
                                <a:lnTo>
                                  <a:pt x="30441" y="8526"/>
                                </a:lnTo>
                                <a:cubicBezTo>
                                  <a:pt x="30226" y="8444"/>
                                  <a:pt x="30094" y="8378"/>
                                  <a:pt x="29880" y="8246"/>
                                </a:cubicBezTo>
                                <a:cubicBezTo>
                                  <a:pt x="29814" y="8180"/>
                                  <a:pt x="29880" y="8180"/>
                                  <a:pt x="29880" y="8114"/>
                                </a:cubicBezTo>
                                <a:close/>
                                <a:moveTo>
                                  <a:pt x="25148" y="8378"/>
                                </a:moveTo>
                                <a:cubicBezTo>
                                  <a:pt x="25214" y="8378"/>
                                  <a:pt x="25279" y="8444"/>
                                  <a:pt x="25345" y="8444"/>
                                </a:cubicBezTo>
                                <a:lnTo>
                                  <a:pt x="25494" y="8444"/>
                                </a:lnTo>
                                <a:cubicBezTo>
                                  <a:pt x="25538" y="8400"/>
                                  <a:pt x="25591" y="8385"/>
                                  <a:pt x="25647" y="8385"/>
                                </a:cubicBezTo>
                                <a:cubicBezTo>
                                  <a:pt x="25760" y="8385"/>
                                  <a:pt x="25884" y="8444"/>
                                  <a:pt x="25972" y="8444"/>
                                </a:cubicBezTo>
                                <a:cubicBezTo>
                                  <a:pt x="26318" y="8444"/>
                                  <a:pt x="26582" y="8526"/>
                                  <a:pt x="26862" y="8592"/>
                                </a:cubicBezTo>
                                <a:cubicBezTo>
                                  <a:pt x="26928" y="8658"/>
                                  <a:pt x="26994" y="8658"/>
                                  <a:pt x="27077" y="8658"/>
                                </a:cubicBezTo>
                                <a:lnTo>
                                  <a:pt x="27077" y="8724"/>
                                </a:lnTo>
                                <a:lnTo>
                                  <a:pt x="27143" y="8724"/>
                                </a:lnTo>
                                <a:cubicBezTo>
                                  <a:pt x="27143" y="8790"/>
                                  <a:pt x="27143" y="8790"/>
                                  <a:pt x="27077" y="8790"/>
                                </a:cubicBezTo>
                                <a:lnTo>
                                  <a:pt x="26665" y="8790"/>
                                </a:lnTo>
                                <a:cubicBezTo>
                                  <a:pt x="26038" y="8724"/>
                                  <a:pt x="25494" y="8658"/>
                                  <a:pt x="24867" y="8444"/>
                                </a:cubicBezTo>
                                <a:cubicBezTo>
                                  <a:pt x="24801" y="8444"/>
                                  <a:pt x="24735" y="8378"/>
                                  <a:pt x="24669" y="8378"/>
                                </a:cubicBezTo>
                                <a:close/>
                                <a:moveTo>
                                  <a:pt x="31677" y="8031"/>
                                </a:moveTo>
                                <a:cubicBezTo>
                                  <a:pt x="31809" y="8031"/>
                                  <a:pt x="31875" y="8114"/>
                                  <a:pt x="32024" y="8114"/>
                                </a:cubicBezTo>
                                <a:cubicBezTo>
                                  <a:pt x="32156" y="8180"/>
                                  <a:pt x="32354" y="8246"/>
                                  <a:pt x="32502" y="8246"/>
                                </a:cubicBezTo>
                                <a:cubicBezTo>
                                  <a:pt x="32568" y="8312"/>
                                  <a:pt x="32634" y="8312"/>
                                  <a:pt x="32700" y="8312"/>
                                </a:cubicBezTo>
                                <a:cubicBezTo>
                                  <a:pt x="32807" y="8279"/>
                                  <a:pt x="32894" y="8262"/>
                                  <a:pt x="32970" y="8262"/>
                                </a:cubicBezTo>
                                <a:cubicBezTo>
                                  <a:pt x="33046" y="8262"/>
                                  <a:pt x="33112" y="8279"/>
                                  <a:pt x="33178" y="8312"/>
                                </a:cubicBezTo>
                                <a:cubicBezTo>
                                  <a:pt x="33458" y="8378"/>
                                  <a:pt x="33805" y="8526"/>
                                  <a:pt x="34085" y="8592"/>
                                </a:cubicBezTo>
                                <a:cubicBezTo>
                                  <a:pt x="34217" y="8658"/>
                                  <a:pt x="34349" y="8790"/>
                                  <a:pt x="34415" y="8856"/>
                                </a:cubicBezTo>
                                <a:cubicBezTo>
                                  <a:pt x="34415" y="8938"/>
                                  <a:pt x="34415" y="9004"/>
                                  <a:pt x="34349" y="9004"/>
                                </a:cubicBezTo>
                                <a:lnTo>
                                  <a:pt x="34151" y="9004"/>
                                </a:lnTo>
                                <a:cubicBezTo>
                                  <a:pt x="33871" y="8938"/>
                                  <a:pt x="33673" y="8856"/>
                                  <a:pt x="33392" y="8724"/>
                                </a:cubicBezTo>
                                <a:cubicBezTo>
                                  <a:pt x="33260" y="8658"/>
                                  <a:pt x="33046" y="8592"/>
                                  <a:pt x="32848" y="8526"/>
                                </a:cubicBezTo>
                                <a:cubicBezTo>
                                  <a:pt x="32793" y="8526"/>
                                  <a:pt x="32746" y="8489"/>
                                  <a:pt x="32700" y="8489"/>
                                </a:cubicBezTo>
                                <a:cubicBezTo>
                                  <a:pt x="32678" y="8489"/>
                                  <a:pt x="32656" y="8498"/>
                                  <a:pt x="32634" y="8526"/>
                                </a:cubicBezTo>
                                <a:cubicBezTo>
                                  <a:pt x="32524" y="8604"/>
                                  <a:pt x="32416" y="8630"/>
                                  <a:pt x="32309" y="8630"/>
                                </a:cubicBezTo>
                                <a:cubicBezTo>
                                  <a:pt x="32144" y="8630"/>
                                  <a:pt x="31980" y="8566"/>
                                  <a:pt x="31809" y="8526"/>
                                </a:cubicBezTo>
                                <a:cubicBezTo>
                                  <a:pt x="31743" y="8444"/>
                                  <a:pt x="31611" y="8378"/>
                                  <a:pt x="31529" y="8246"/>
                                </a:cubicBezTo>
                                <a:cubicBezTo>
                                  <a:pt x="31463" y="8246"/>
                                  <a:pt x="31463" y="8180"/>
                                  <a:pt x="31463" y="8114"/>
                                </a:cubicBezTo>
                                <a:cubicBezTo>
                                  <a:pt x="31529" y="8031"/>
                                  <a:pt x="31611" y="8031"/>
                                  <a:pt x="31677" y="8031"/>
                                </a:cubicBezTo>
                                <a:close/>
                                <a:moveTo>
                                  <a:pt x="14297" y="1"/>
                                </a:moveTo>
                                <a:lnTo>
                                  <a:pt x="14297" y="67"/>
                                </a:lnTo>
                                <a:cubicBezTo>
                                  <a:pt x="14297" y="199"/>
                                  <a:pt x="14215" y="199"/>
                                  <a:pt x="14149" y="199"/>
                                </a:cubicBezTo>
                                <a:cubicBezTo>
                                  <a:pt x="14083" y="133"/>
                                  <a:pt x="14083" y="133"/>
                                  <a:pt x="14017" y="133"/>
                                </a:cubicBezTo>
                                <a:cubicBezTo>
                                  <a:pt x="13853" y="55"/>
                                  <a:pt x="13717" y="23"/>
                                  <a:pt x="13589" y="23"/>
                                </a:cubicBezTo>
                                <a:cubicBezTo>
                                  <a:pt x="13499" y="23"/>
                                  <a:pt x="13413" y="39"/>
                                  <a:pt x="13325" y="67"/>
                                </a:cubicBezTo>
                                <a:lnTo>
                                  <a:pt x="13325" y="133"/>
                                </a:lnTo>
                                <a:cubicBezTo>
                                  <a:pt x="13216" y="194"/>
                                  <a:pt x="13104" y="216"/>
                                  <a:pt x="12991" y="216"/>
                                </a:cubicBezTo>
                                <a:cubicBezTo>
                                  <a:pt x="12829" y="216"/>
                                  <a:pt x="12665" y="171"/>
                                  <a:pt x="12500" y="133"/>
                                </a:cubicBezTo>
                                <a:cubicBezTo>
                                  <a:pt x="12302" y="67"/>
                                  <a:pt x="12154" y="67"/>
                                  <a:pt x="11956" y="67"/>
                                </a:cubicBezTo>
                                <a:cubicBezTo>
                                  <a:pt x="10917" y="281"/>
                                  <a:pt x="9961" y="693"/>
                                  <a:pt x="9070" y="1172"/>
                                </a:cubicBezTo>
                                <a:cubicBezTo>
                                  <a:pt x="9004" y="1172"/>
                                  <a:pt x="8938" y="1238"/>
                                  <a:pt x="8790" y="1238"/>
                                </a:cubicBezTo>
                                <a:cubicBezTo>
                                  <a:pt x="8658" y="1369"/>
                                  <a:pt x="8444" y="1435"/>
                                  <a:pt x="8246" y="1518"/>
                                </a:cubicBezTo>
                                <a:cubicBezTo>
                                  <a:pt x="8246" y="1584"/>
                                  <a:pt x="8180" y="1584"/>
                                  <a:pt x="8180" y="1584"/>
                                </a:cubicBezTo>
                                <a:cubicBezTo>
                                  <a:pt x="8114" y="1584"/>
                                  <a:pt x="8031" y="1650"/>
                                  <a:pt x="8031" y="1650"/>
                                </a:cubicBezTo>
                                <a:cubicBezTo>
                                  <a:pt x="7009" y="2408"/>
                                  <a:pt x="6053" y="3084"/>
                                  <a:pt x="5014" y="3777"/>
                                </a:cubicBezTo>
                                <a:cubicBezTo>
                                  <a:pt x="4948" y="3843"/>
                                  <a:pt x="4882" y="3909"/>
                                  <a:pt x="4816" y="3991"/>
                                </a:cubicBezTo>
                                <a:cubicBezTo>
                                  <a:pt x="4733" y="3991"/>
                                  <a:pt x="4668" y="3991"/>
                                  <a:pt x="4668" y="4057"/>
                                </a:cubicBezTo>
                                <a:lnTo>
                                  <a:pt x="4668" y="4123"/>
                                </a:lnTo>
                                <a:cubicBezTo>
                                  <a:pt x="4646" y="4101"/>
                                  <a:pt x="4631" y="4094"/>
                                  <a:pt x="4621" y="4094"/>
                                </a:cubicBezTo>
                                <a:cubicBezTo>
                                  <a:pt x="4602" y="4094"/>
                                  <a:pt x="4602" y="4123"/>
                                  <a:pt x="4602" y="4123"/>
                                </a:cubicBezTo>
                                <a:cubicBezTo>
                                  <a:pt x="4536" y="4189"/>
                                  <a:pt x="4470" y="4189"/>
                                  <a:pt x="4404" y="4255"/>
                                </a:cubicBezTo>
                                <a:lnTo>
                                  <a:pt x="4404" y="4404"/>
                                </a:lnTo>
                                <a:cubicBezTo>
                                  <a:pt x="4255" y="4535"/>
                                  <a:pt x="4189" y="4733"/>
                                  <a:pt x="4057" y="4882"/>
                                </a:cubicBezTo>
                                <a:cubicBezTo>
                                  <a:pt x="3909" y="4948"/>
                                  <a:pt x="3777" y="5080"/>
                                  <a:pt x="3579" y="5228"/>
                                </a:cubicBezTo>
                                <a:lnTo>
                                  <a:pt x="2953" y="5838"/>
                                </a:lnTo>
                                <a:cubicBezTo>
                                  <a:pt x="2672" y="6118"/>
                                  <a:pt x="2408" y="6382"/>
                                  <a:pt x="2128" y="6663"/>
                                </a:cubicBezTo>
                                <a:cubicBezTo>
                                  <a:pt x="2062" y="6729"/>
                                  <a:pt x="2062" y="6729"/>
                                  <a:pt x="1996" y="6729"/>
                                </a:cubicBezTo>
                                <a:cubicBezTo>
                                  <a:pt x="1922" y="6696"/>
                                  <a:pt x="1852" y="6679"/>
                                  <a:pt x="1784" y="6679"/>
                                </a:cubicBezTo>
                                <a:cubicBezTo>
                                  <a:pt x="1716" y="6679"/>
                                  <a:pt x="1650" y="6696"/>
                                  <a:pt x="1584" y="6729"/>
                                </a:cubicBezTo>
                                <a:cubicBezTo>
                                  <a:pt x="1518" y="6729"/>
                                  <a:pt x="1436" y="6795"/>
                                  <a:pt x="1370" y="6877"/>
                                </a:cubicBezTo>
                                <a:cubicBezTo>
                                  <a:pt x="1172" y="7009"/>
                                  <a:pt x="957" y="7207"/>
                                  <a:pt x="825" y="7355"/>
                                </a:cubicBezTo>
                                <a:cubicBezTo>
                                  <a:pt x="694" y="7487"/>
                                  <a:pt x="479" y="7619"/>
                                  <a:pt x="413" y="7833"/>
                                </a:cubicBezTo>
                                <a:cubicBezTo>
                                  <a:pt x="347" y="7899"/>
                                  <a:pt x="281" y="7965"/>
                                  <a:pt x="199" y="8031"/>
                                </a:cubicBezTo>
                                <a:cubicBezTo>
                                  <a:pt x="133" y="8180"/>
                                  <a:pt x="1" y="8312"/>
                                  <a:pt x="67" y="8444"/>
                                </a:cubicBezTo>
                                <a:lnTo>
                                  <a:pt x="67" y="8592"/>
                                </a:lnTo>
                                <a:lnTo>
                                  <a:pt x="67" y="8724"/>
                                </a:lnTo>
                                <a:cubicBezTo>
                                  <a:pt x="133" y="9136"/>
                                  <a:pt x="133" y="9548"/>
                                  <a:pt x="67" y="9961"/>
                                </a:cubicBezTo>
                                <a:lnTo>
                                  <a:pt x="67" y="10785"/>
                                </a:lnTo>
                                <a:cubicBezTo>
                                  <a:pt x="133" y="11197"/>
                                  <a:pt x="199" y="11610"/>
                                  <a:pt x="347" y="12088"/>
                                </a:cubicBezTo>
                                <a:cubicBezTo>
                                  <a:pt x="413" y="12434"/>
                                  <a:pt x="545" y="12846"/>
                                  <a:pt x="611" y="13193"/>
                                </a:cubicBezTo>
                                <a:cubicBezTo>
                                  <a:pt x="694" y="13803"/>
                                  <a:pt x="759" y="14429"/>
                                  <a:pt x="825" y="15122"/>
                                </a:cubicBezTo>
                                <a:cubicBezTo>
                                  <a:pt x="957" y="16078"/>
                                  <a:pt x="1106" y="17035"/>
                                  <a:pt x="1370" y="18007"/>
                                </a:cubicBezTo>
                                <a:lnTo>
                                  <a:pt x="1996" y="20069"/>
                                </a:lnTo>
                                <a:cubicBezTo>
                                  <a:pt x="2260" y="21025"/>
                                  <a:pt x="2474" y="21981"/>
                                  <a:pt x="2755" y="22872"/>
                                </a:cubicBezTo>
                                <a:cubicBezTo>
                                  <a:pt x="2887" y="23218"/>
                                  <a:pt x="2953" y="23499"/>
                                  <a:pt x="3019" y="23845"/>
                                </a:cubicBezTo>
                                <a:cubicBezTo>
                                  <a:pt x="3085" y="23977"/>
                                  <a:pt x="3167" y="24109"/>
                                  <a:pt x="3365" y="24109"/>
                                </a:cubicBezTo>
                                <a:lnTo>
                                  <a:pt x="3365" y="24043"/>
                                </a:lnTo>
                                <a:cubicBezTo>
                                  <a:pt x="3233" y="23564"/>
                                  <a:pt x="3233" y="23086"/>
                                  <a:pt x="3019" y="22608"/>
                                </a:cubicBezTo>
                                <a:cubicBezTo>
                                  <a:pt x="2953" y="22394"/>
                                  <a:pt x="2887" y="22196"/>
                                  <a:pt x="2887" y="21981"/>
                                </a:cubicBezTo>
                                <a:cubicBezTo>
                                  <a:pt x="2821" y="21850"/>
                                  <a:pt x="2821" y="21784"/>
                                  <a:pt x="2755" y="21635"/>
                                </a:cubicBezTo>
                                <a:cubicBezTo>
                                  <a:pt x="2755" y="21635"/>
                                  <a:pt x="2672" y="21569"/>
                                  <a:pt x="2672" y="21503"/>
                                </a:cubicBezTo>
                                <a:cubicBezTo>
                                  <a:pt x="2540" y="21025"/>
                                  <a:pt x="2342" y="20547"/>
                                  <a:pt x="2194" y="20069"/>
                                </a:cubicBezTo>
                                <a:cubicBezTo>
                                  <a:pt x="2128" y="19854"/>
                                  <a:pt x="2062" y="19656"/>
                                  <a:pt x="2062" y="19442"/>
                                </a:cubicBezTo>
                                <a:cubicBezTo>
                                  <a:pt x="1996" y="19376"/>
                                  <a:pt x="1996" y="19244"/>
                                  <a:pt x="1930" y="19096"/>
                                </a:cubicBezTo>
                                <a:cubicBezTo>
                                  <a:pt x="1848" y="18898"/>
                                  <a:pt x="1782" y="18618"/>
                                  <a:pt x="1782" y="18420"/>
                                </a:cubicBezTo>
                                <a:lnTo>
                                  <a:pt x="1584" y="17793"/>
                                </a:lnTo>
                                <a:cubicBezTo>
                                  <a:pt x="1518" y="17595"/>
                                  <a:pt x="1436" y="17315"/>
                                  <a:pt x="1436" y="17101"/>
                                </a:cubicBezTo>
                                <a:cubicBezTo>
                                  <a:pt x="1370" y="16903"/>
                                  <a:pt x="1370" y="16688"/>
                                  <a:pt x="1370" y="16556"/>
                                </a:cubicBezTo>
                                <a:cubicBezTo>
                                  <a:pt x="1370" y="16359"/>
                                  <a:pt x="1304" y="16210"/>
                                  <a:pt x="1304" y="16078"/>
                                </a:cubicBezTo>
                                <a:cubicBezTo>
                                  <a:pt x="1172" y="15534"/>
                                  <a:pt x="1172" y="14973"/>
                                  <a:pt x="1172" y="14363"/>
                                </a:cubicBezTo>
                                <a:lnTo>
                                  <a:pt x="1172" y="14083"/>
                                </a:lnTo>
                                <a:cubicBezTo>
                                  <a:pt x="1172" y="13803"/>
                                  <a:pt x="1106" y="13605"/>
                                  <a:pt x="1106" y="13390"/>
                                </a:cubicBezTo>
                                <a:cubicBezTo>
                                  <a:pt x="1023" y="13127"/>
                                  <a:pt x="957" y="12846"/>
                                  <a:pt x="825" y="12566"/>
                                </a:cubicBezTo>
                                <a:cubicBezTo>
                                  <a:pt x="759" y="12236"/>
                                  <a:pt x="611" y="11824"/>
                                  <a:pt x="479" y="11478"/>
                                </a:cubicBezTo>
                                <a:cubicBezTo>
                                  <a:pt x="347" y="11065"/>
                                  <a:pt x="347" y="10587"/>
                                  <a:pt x="347" y="10175"/>
                                </a:cubicBezTo>
                                <a:cubicBezTo>
                                  <a:pt x="281" y="10027"/>
                                  <a:pt x="347" y="9961"/>
                                  <a:pt x="413" y="9829"/>
                                </a:cubicBezTo>
                                <a:lnTo>
                                  <a:pt x="825" y="9202"/>
                                </a:lnTo>
                                <a:cubicBezTo>
                                  <a:pt x="825" y="9202"/>
                                  <a:pt x="891" y="9136"/>
                                  <a:pt x="957" y="9136"/>
                                </a:cubicBezTo>
                                <a:cubicBezTo>
                                  <a:pt x="1010" y="9089"/>
                                  <a:pt x="1060" y="9067"/>
                                  <a:pt x="1107" y="9067"/>
                                </a:cubicBezTo>
                                <a:cubicBezTo>
                                  <a:pt x="1191" y="9067"/>
                                  <a:pt x="1261" y="9140"/>
                                  <a:pt x="1304" y="9268"/>
                                </a:cubicBezTo>
                                <a:lnTo>
                                  <a:pt x="1304" y="9350"/>
                                </a:lnTo>
                                <a:cubicBezTo>
                                  <a:pt x="1436" y="9350"/>
                                  <a:pt x="1518" y="9268"/>
                                  <a:pt x="1584" y="9202"/>
                                </a:cubicBezTo>
                                <a:cubicBezTo>
                                  <a:pt x="1716" y="9004"/>
                                  <a:pt x="1930" y="8938"/>
                                  <a:pt x="2128" y="8856"/>
                                </a:cubicBezTo>
                                <a:cubicBezTo>
                                  <a:pt x="2194" y="8724"/>
                                  <a:pt x="2342" y="8724"/>
                                  <a:pt x="2474" y="8658"/>
                                </a:cubicBezTo>
                                <a:cubicBezTo>
                                  <a:pt x="2755" y="8592"/>
                                  <a:pt x="3085" y="8444"/>
                                  <a:pt x="3365" y="8378"/>
                                </a:cubicBezTo>
                                <a:cubicBezTo>
                                  <a:pt x="3431" y="8378"/>
                                  <a:pt x="3579" y="8378"/>
                                  <a:pt x="3645" y="8312"/>
                                </a:cubicBezTo>
                                <a:cubicBezTo>
                                  <a:pt x="3667" y="8334"/>
                                  <a:pt x="3696" y="8341"/>
                                  <a:pt x="3728" y="8341"/>
                                </a:cubicBezTo>
                                <a:cubicBezTo>
                                  <a:pt x="3792" y="8341"/>
                                  <a:pt x="3865" y="8312"/>
                                  <a:pt x="3909" y="8312"/>
                                </a:cubicBezTo>
                                <a:cubicBezTo>
                                  <a:pt x="4123" y="8246"/>
                                  <a:pt x="4321" y="8246"/>
                                  <a:pt x="4536" y="8180"/>
                                </a:cubicBezTo>
                                <a:cubicBezTo>
                                  <a:pt x="4882" y="8114"/>
                                  <a:pt x="5228" y="8114"/>
                                  <a:pt x="5558" y="8031"/>
                                </a:cubicBezTo>
                                <a:lnTo>
                                  <a:pt x="5228" y="8031"/>
                                </a:lnTo>
                                <a:cubicBezTo>
                                  <a:pt x="5146" y="8031"/>
                                  <a:pt x="5080" y="8031"/>
                                  <a:pt x="5080" y="7965"/>
                                </a:cubicBezTo>
                                <a:cubicBezTo>
                                  <a:pt x="5228" y="7899"/>
                                  <a:pt x="5426" y="7833"/>
                                  <a:pt x="5640" y="7767"/>
                                </a:cubicBezTo>
                                <a:cubicBezTo>
                                  <a:pt x="5904" y="7767"/>
                                  <a:pt x="6185" y="7701"/>
                                  <a:pt x="6465" y="7553"/>
                                </a:cubicBezTo>
                                <a:cubicBezTo>
                                  <a:pt x="6909" y="7445"/>
                                  <a:pt x="7397" y="7338"/>
                                  <a:pt x="7939" y="7338"/>
                                </a:cubicBezTo>
                                <a:cubicBezTo>
                                  <a:pt x="8060" y="7338"/>
                                  <a:pt x="8185" y="7343"/>
                                  <a:pt x="8312" y="7355"/>
                                </a:cubicBezTo>
                                <a:cubicBezTo>
                                  <a:pt x="9351" y="7487"/>
                                  <a:pt x="10373" y="7619"/>
                                  <a:pt x="11412" y="7833"/>
                                </a:cubicBezTo>
                                <a:cubicBezTo>
                                  <a:pt x="12022" y="7899"/>
                                  <a:pt x="12566" y="8031"/>
                                  <a:pt x="13127" y="8114"/>
                                </a:cubicBezTo>
                                <a:cubicBezTo>
                                  <a:pt x="14149" y="8180"/>
                                  <a:pt x="15188" y="8444"/>
                                  <a:pt x="16210" y="8592"/>
                                </a:cubicBezTo>
                                <a:cubicBezTo>
                                  <a:pt x="16353" y="8592"/>
                                  <a:pt x="16489" y="8621"/>
                                  <a:pt x="16627" y="8621"/>
                                </a:cubicBezTo>
                                <a:cubicBezTo>
                                  <a:pt x="16696" y="8621"/>
                                  <a:pt x="16765" y="8614"/>
                                  <a:pt x="16837" y="8592"/>
                                </a:cubicBezTo>
                                <a:lnTo>
                                  <a:pt x="18008" y="8592"/>
                                </a:lnTo>
                                <a:cubicBezTo>
                                  <a:pt x="18618" y="8592"/>
                                  <a:pt x="19310" y="8724"/>
                                  <a:pt x="19920" y="8790"/>
                                </a:cubicBezTo>
                                <a:cubicBezTo>
                                  <a:pt x="20481" y="8790"/>
                                  <a:pt x="21025" y="8856"/>
                                  <a:pt x="21635" y="8938"/>
                                </a:cubicBezTo>
                                <a:cubicBezTo>
                                  <a:pt x="21916" y="9004"/>
                                  <a:pt x="22262" y="9004"/>
                                  <a:pt x="22608" y="9070"/>
                                </a:cubicBezTo>
                                <a:lnTo>
                                  <a:pt x="22740" y="9070"/>
                                </a:lnTo>
                                <a:cubicBezTo>
                                  <a:pt x="22806" y="8790"/>
                                  <a:pt x="22872" y="8724"/>
                                  <a:pt x="23152" y="8724"/>
                                </a:cubicBezTo>
                                <a:lnTo>
                                  <a:pt x="23565" y="8724"/>
                                </a:lnTo>
                                <a:cubicBezTo>
                                  <a:pt x="23705" y="8757"/>
                                  <a:pt x="23861" y="8773"/>
                                  <a:pt x="24024" y="8773"/>
                                </a:cubicBezTo>
                                <a:cubicBezTo>
                                  <a:pt x="24187" y="8773"/>
                                  <a:pt x="24356" y="8757"/>
                                  <a:pt x="24521" y="8724"/>
                                </a:cubicBezTo>
                                <a:cubicBezTo>
                                  <a:pt x="24576" y="8724"/>
                                  <a:pt x="24624" y="8695"/>
                                  <a:pt x="24669" y="8695"/>
                                </a:cubicBezTo>
                                <a:cubicBezTo>
                                  <a:pt x="24691" y="8695"/>
                                  <a:pt x="24713" y="8702"/>
                                  <a:pt x="24735" y="8724"/>
                                </a:cubicBezTo>
                                <a:cubicBezTo>
                                  <a:pt x="25148" y="8724"/>
                                  <a:pt x="25494" y="8790"/>
                                  <a:pt x="25906" y="8856"/>
                                </a:cubicBezTo>
                                <a:cubicBezTo>
                                  <a:pt x="25906" y="8856"/>
                                  <a:pt x="25972" y="8856"/>
                                  <a:pt x="25972" y="8938"/>
                                </a:cubicBezTo>
                                <a:cubicBezTo>
                                  <a:pt x="25972" y="9004"/>
                                  <a:pt x="25972" y="9004"/>
                                  <a:pt x="25906" y="9004"/>
                                </a:cubicBezTo>
                                <a:cubicBezTo>
                                  <a:pt x="25758" y="9070"/>
                                  <a:pt x="25560" y="9070"/>
                                  <a:pt x="25428" y="9070"/>
                                </a:cubicBezTo>
                                <a:cubicBezTo>
                                  <a:pt x="25214" y="9004"/>
                                  <a:pt x="25082" y="9004"/>
                                  <a:pt x="24867" y="8938"/>
                                </a:cubicBezTo>
                                <a:cubicBezTo>
                                  <a:pt x="24783" y="8903"/>
                                  <a:pt x="24695" y="8883"/>
                                  <a:pt x="24607" y="8883"/>
                                </a:cubicBezTo>
                                <a:cubicBezTo>
                                  <a:pt x="24489" y="8883"/>
                                  <a:pt x="24371" y="8919"/>
                                  <a:pt x="24257" y="9004"/>
                                </a:cubicBezTo>
                                <a:cubicBezTo>
                                  <a:pt x="24043" y="9070"/>
                                  <a:pt x="23911" y="9070"/>
                                  <a:pt x="23779" y="9202"/>
                                </a:cubicBezTo>
                                <a:cubicBezTo>
                                  <a:pt x="24191" y="9202"/>
                                  <a:pt x="24603" y="9268"/>
                                  <a:pt x="25016" y="9350"/>
                                </a:cubicBezTo>
                                <a:cubicBezTo>
                                  <a:pt x="25560" y="9416"/>
                                  <a:pt x="26170" y="9482"/>
                                  <a:pt x="26797" y="9548"/>
                                </a:cubicBezTo>
                                <a:cubicBezTo>
                                  <a:pt x="26928" y="9614"/>
                                  <a:pt x="27143" y="9614"/>
                                  <a:pt x="27341" y="9614"/>
                                </a:cubicBezTo>
                                <a:cubicBezTo>
                                  <a:pt x="28099" y="9614"/>
                                  <a:pt x="28858" y="9614"/>
                                  <a:pt x="29616" y="9680"/>
                                </a:cubicBezTo>
                                <a:cubicBezTo>
                                  <a:pt x="30160" y="9763"/>
                                  <a:pt x="30705" y="9763"/>
                                  <a:pt x="31265" y="9829"/>
                                </a:cubicBezTo>
                                <a:lnTo>
                                  <a:pt x="31265" y="9895"/>
                                </a:lnTo>
                                <a:lnTo>
                                  <a:pt x="31941" y="9895"/>
                                </a:lnTo>
                                <a:cubicBezTo>
                                  <a:pt x="32288" y="9961"/>
                                  <a:pt x="32634" y="10027"/>
                                  <a:pt x="32980" y="10092"/>
                                </a:cubicBezTo>
                                <a:cubicBezTo>
                                  <a:pt x="33121" y="10151"/>
                                  <a:pt x="33238" y="10202"/>
                                  <a:pt x="33364" y="10202"/>
                                </a:cubicBezTo>
                                <a:cubicBezTo>
                                  <a:pt x="33415" y="10202"/>
                                  <a:pt x="33468" y="10194"/>
                                  <a:pt x="33524" y="10175"/>
                                </a:cubicBezTo>
                                <a:lnTo>
                                  <a:pt x="33739" y="10175"/>
                                </a:lnTo>
                                <a:cubicBezTo>
                                  <a:pt x="33937" y="10092"/>
                                  <a:pt x="34151" y="10092"/>
                                  <a:pt x="34415" y="10092"/>
                                </a:cubicBezTo>
                                <a:cubicBezTo>
                                  <a:pt x="34456" y="10134"/>
                                  <a:pt x="34510" y="10154"/>
                                  <a:pt x="34561" y="10154"/>
                                </a:cubicBezTo>
                                <a:cubicBezTo>
                                  <a:pt x="34613" y="10154"/>
                                  <a:pt x="34662" y="10134"/>
                                  <a:pt x="34695" y="10092"/>
                                </a:cubicBezTo>
                                <a:cubicBezTo>
                                  <a:pt x="35041" y="10027"/>
                                  <a:pt x="35322" y="10027"/>
                                  <a:pt x="35651" y="10027"/>
                                </a:cubicBezTo>
                                <a:cubicBezTo>
                                  <a:pt x="35998" y="10027"/>
                                  <a:pt x="36344" y="10092"/>
                                  <a:pt x="36690" y="10092"/>
                                </a:cubicBezTo>
                                <a:cubicBezTo>
                                  <a:pt x="36756" y="10092"/>
                                  <a:pt x="36888" y="10092"/>
                                  <a:pt x="36971" y="10027"/>
                                </a:cubicBezTo>
                                <a:cubicBezTo>
                                  <a:pt x="36888" y="9961"/>
                                  <a:pt x="36888" y="9829"/>
                                  <a:pt x="36822" y="9763"/>
                                </a:cubicBezTo>
                                <a:cubicBezTo>
                                  <a:pt x="36624" y="9548"/>
                                  <a:pt x="36410" y="9350"/>
                                  <a:pt x="36146" y="9268"/>
                                </a:cubicBezTo>
                                <a:cubicBezTo>
                                  <a:pt x="35866" y="9202"/>
                                  <a:pt x="35585" y="9070"/>
                                  <a:pt x="35388" y="8938"/>
                                </a:cubicBezTo>
                                <a:cubicBezTo>
                                  <a:pt x="34827" y="8658"/>
                                  <a:pt x="34349" y="8312"/>
                                  <a:pt x="33805" y="8031"/>
                                </a:cubicBezTo>
                                <a:cubicBezTo>
                                  <a:pt x="33590" y="7965"/>
                                  <a:pt x="33392" y="7899"/>
                                  <a:pt x="33178" y="7833"/>
                                </a:cubicBezTo>
                                <a:cubicBezTo>
                                  <a:pt x="32980" y="7767"/>
                                  <a:pt x="32848" y="7701"/>
                                  <a:pt x="32700" y="7619"/>
                                </a:cubicBezTo>
                                <a:cubicBezTo>
                                  <a:pt x="32222" y="7421"/>
                                  <a:pt x="31743" y="7141"/>
                                  <a:pt x="31265" y="6943"/>
                                </a:cubicBezTo>
                                <a:cubicBezTo>
                                  <a:pt x="30441" y="6531"/>
                                  <a:pt x="29682" y="6184"/>
                                  <a:pt x="28924" y="5838"/>
                                </a:cubicBezTo>
                                <a:cubicBezTo>
                                  <a:pt x="28445" y="5558"/>
                                  <a:pt x="27967" y="5492"/>
                                  <a:pt x="27555" y="5360"/>
                                </a:cubicBezTo>
                                <a:cubicBezTo>
                                  <a:pt x="27275" y="5294"/>
                                  <a:pt x="26994" y="5146"/>
                                  <a:pt x="26797" y="5014"/>
                                </a:cubicBezTo>
                                <a:cubicBezTo>
                                  <a:pt x="26170" y="4816"/>
                                  <a:pt x="25626" y="4535"/>
                                  <a:pt x="25082" y="4255"/>
                                </a:cubicBezTo>
                                <a:cubicBezTo>
                                  <a:pt x="24323" y="3909"/>
                                  <a:pt x="23631" y="3645"/>
                                  <a:pt x="22872" y="3299"/>
                                </a:cubicBezTo>
                                <a:lnTo>
                                  <a:pt x="22806" y="3299"/>
                                </a:lnTo>
                                <a:cubicBezTo>
                                  <a:pt x="22542" y="3167"/>
                                  <a:pt x="22262" y="3084"/>
                                  <a:pt x="21982" y="3018"/>
                                </a:cubicBezTo>
                                <a:lnTo>
                                  <a:pt x="21784" y="3018"/>
                                </a:lnTo>
                                <a:cubicBezTo>
                                  <a:pt x="21371" y="2952"/>
                                  <a:pt x="20959" y="2755"/>
                                  <a:pt x="20547" y="2540"/>
                                </a:cubicBezTo>
                                <a:cubicBezTo>
                                  <a:pt x="20399" y="2474"/>
                                  <a:pt x="20201" y="2408"/>
                                  <a:pt x="20069" y="2342"/>
                                </a:cubicBezTo>
                                <a:cubicBezTo>
                                  <a:pt x="19376" y="2128"/>
                                  <a:pt x="18684" y="1848"/>
                                  <a:pt x="18074" y="1584"/>
                                </a:cubicBezTo>
                                <a:cubicBezTo>
                                  <a:pt x="17447" y="1369"/>
                                  <a:pt x="16837" y="1023"/>
                                  <a:pt x="16210" y="693"/>
                                </a:cubicBezTo>
                                <a:cubicBezTo>
                                  <a:pt x="16276" y="693"/>
                                  <a:pt x="16276" y="693"/>
                                  <a:pt x="16276" y="611"/>
                                </a:cubicBezTo>
                                <a:cubicBezTo>
                                  <a:pt x="15798" y="413"/>
                                  <a:pt x="15320" y="199"/>
                                  <a:pt x="14842" y="1"/>
                                </a:cubicBezTo>
                                <a:cubicBezTo>
                                  <a:pt x="14842" y="67"/>
                                  <a:pt x="14776" y="67"/>
                                  <a:pt x="14776" y="67"/>
                                </a:cubicBezTo>
                                <a:cubicBezTo>
                                  <a:pt x="14627" y="67"/>
                                  <a:pt x="14429" y="1"/>
                                  <a:pt x="14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7805" name="Google Shape;7805;p94"/>
                <p:cNvSpPr/>
                <p:nvPr/>
              </p:nvSpPr>
              <p:spPr>
                <a:xfrm>
                  <a:off x="-953690" y="3278625"/>
                  <a:ext cx="8118" cy="1689"/>
                </a:xfrm>
                <a:custGeom>
                  <a:avLst/>
                  <a:gdLst/>
                  <a:ahLst/>
                  <a:cxnLst/>
                  <a:rect l="l" t="t" r="r" b="b"/>
                  <a:pathLst>
                    <a:path w="149" h="31" extrusionOk="0">
                      <a:moveTo>
                        <a:pt x="0" y="1"/>
                      </a:moveTo>
                      <a:cubicBezTo>
                        <a:pt x="28" y="23"/>
                        <a:pt x="46" y="30"/>
                        <a:pt x="61" y="30"/>
                      </a:cubicBezTo>
                      <a:cubicBezTo>
                        <a:pt x="90" y="30"/>
                        <a:pt x="105"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6" name="Google Shape;7806;p94"/>
              <p:cNvSpPr/>
              <p:nvPr/>
            </p:nvSpPr>
            <p:spPr>
              <a:xfrm>
                <a:off x="-3630492" y="4061840"/>
                <a:ext cx="47154" cy="10750"/>
              </a:xfrm>
              <a:custGeom>
                <a:avLst/>
                <a:gdLst/>
                <a:ahLst/>
                <a:cxnLst/>
                <a:rect l="l" t="t" r="r" b="b"/>
                <a:pathLst>
                  <a:path w="1237" h="282" extrusionOk="0">
                    <a:moveTo>
                      <a:pt x="1237" y="149"/>
                    </a:moveTo>
                    <a:lnTo>
                      <a:pt x="1237" y="215"/>
                    </a:lnTo>
                    <a:cubicBezTo>
                      <a:pt x="1171" y="215"/>
                      <a:pt x="1105" y="281"/>
                      <a:pt x="1105" y="281"/>
                    </a:cubicBezTo>
                    <a:cubicBezTo>
                      <a:pt x="825" y="215"/>
                      <a:pt x="627" y="149"/>
                      <a:pt x="412" y="83"/>
                    </a:cubicBezTo>
                    <a:cubicBezTo>
                      <a:pt x="280" y="83"/>
                      <a:pt x="149" y="1"/>
                      <a:pt x="0" y="1"/>
                    </a:cubicBezTo>
                    <a:cubicBezTo>
                      <a:pt x="412" y="1"/>
                      <a:pt x="825" y="1"/>
                      <a:pt x="1237" y="149"/>
                    </a:cubicBezTo>
                    <a:close/>
                  </a:path>
                </a:pathLst>
              </a:custGeom>
              <a:solidFill>
                <a:srgbClr val="EE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4"/>
              <p:cNvSpPr/>
              <p:nvPr/>
            </p:nvSpPr>
            <p:spPr>
              <a:xfrm>
                <a:off x="-1843073" y="4647145"/>
                <a:ext cx="2327" cy="4915"/>
              </a:xfrm>
              <a:custGeom>
                <a:avLst/>
                <a:gdLst/>
                <a:ahLst/>
                <a:cxnLst/>
                <a:rect l="l" t="t" r="r" b="b"/>
                <a:pathLst>
                  <a:path w="133" h="281" extrusionOk="0">
                    <a:moveTo>
                      <a:pt x="66" y="281"/>
                    </a:moveTo>
                    <a:cubicBezTo>
                      <a:pt x="66" y="132"/>
                      <a:pt x="0" y="67"/>
                      <a:pt x="132" y="1"/>
                    </a:cubicBezTo>
                    <a:cubicBezTo>
                      <a:pt x="132" y="132"/>
                      <a:pt x="66" y="215"/>
                      <a:pt x="66" y="281"/>
                    </a:cubicBezTo>
                    <a:close/>
                  </a:path>
                </a:pathLst>
              </a:custGeom>
              <a:solidFill>
                <a:srgbClr val="F1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4339725" y="2958489"/>
                <a:ext cx="2896548" cy="1716048"/>
              </a:xfrm>
              <a:custGeom>
                <a:avLst/>
                <a:gdLst/>
                <a:ahLst/>
                <a:cxnLst/>
                <a:rect l="l" t="t" r="r" b="b"/>
                <a:pathLst>
                  <a:path w="75985" h="45017" extrusionOk="0">
                    <a:moveTo>
                      <a:pt x="40252" y="31330"/>
                    </a:moveTo>
                    <a:cubicBezTo>
                      <a:pt x="39774" y="31611"/>
                      <a:pt x="39840" y="31545"/>
                      <a:pt x="39708" y="32155"/>
                    </a:cubicBezTo>
                    <a:lnTo>
                      <a:pt x="39708" y="33062"/>
                    </a:lnTo>
                    <a:cubicBezTo>
                      <a:pt x="39708" y="33392"/>
                      <a:pt x="39642" y="33738"/>
                      <a:pt x="39510" y="34084"/>
                    </a:cubicBezTo>
                    <a:cubicBezTo>
                      <a:pt x="39427" y="34299"/>
                      <a:pt x="39361" y="34496"/>
                      <a:pt x="39229" y="34711"/>
                    </a:cubicBezTo>
                    <a:cubicBezTo>
                      <a:pt x="39098" y="35041"/>
                      <a:pt x="39015" y="35387"/>
                      <a:pt x="39098" y="35733"/>
                    </a:cubicBezTo>
                    <a:cubicBezTo>
                      <a:pt x="39229" y="36360"/>
                      <a:pt x="39295" y="36970"/>
                      <a:pt x="39295" y="37662"/>
                    </a:cubicBezTo>
                    <a:cubicBezTo>
                      <a:pt x="39295" y="38075"/>
                      <a:pt x="39229" y="38487"/>
                      <a:pt x="39098" y="38833"/>
                    </a:cubicBezTo>
                    <a:cubicBezTo>
                      <a:pt x="39015" y="39097"/>
                      <a:pt x="39015" y="39311"/>
                      <a:pt x="39015" y="39575"/>
                    </a:cubicBezTo>
                    <a:cubicBezTo>
                      <a:pt x="39098" y="39790"/>
                      <a:pt x="39098" y="39922"/>
                      <a:pt x="39098" y="40136"/>
                    </a:cubicBezTo>
                    <a:cubicBezTo>
                      <a:pt x="39098" y="40334"/>
                      <a:pt x="39164" y="40614"/>
                      <a:pt x="39229" y="40812"/>
                    </a:cubicBezTo>
                    <a:cubicBezTo>
                      <a:pt x="39229" y="40960"/>
                      <a:pt x="39295" y="41158"/>
                      <a:pt x="39361" y="41373"/>
                    </a:cubicBezTo>
                    <a:cubicBezTo>
                      <a:pt x="39361" y="41505"/>
                      <a:pt x="39361" y="41636"/>
                      <a:pt x="39295" y="41785"/>
                    </a:cubicBezTo>
                    <a:cubicBezTo>
                      <a:pt x="39229" y="41917"/>
                      <a:pt x="39229" y="42049"/>
                      <a:pt x="39229" y="42263"/>
                    </a:cubicBezTo>
                    <a:cubicBezTo>
                      <a:pt x="39295" y="42543"/>
                      <a:pt x="39361" y="42807"/>
                      <a:pt x="39361" y="43088"/>
                    </a:cubicBezTo>
                    <a:cubicBezTo>
                      <a:pt x="39361" y="43153"/>
                      <a:pt x="39427" y="43219"/>
                      <a:pt x="39427" y="43285"/>
                    </a:cubicBezTo>
                    <a:cubicBezTo>
                      <a:pt x="39427" y="43500"/>
                      <a:pt x="39295" y="43698"/>
                      <a:pt x="39098" y="43780"/>
                    </a:cubicBezTo>
                    <a:lnTo>
                      <a:pt x="38751" y="43780"/>
                    </a:lnTo>
                    <a:cubicBezTo>
                      <a:pt x="38405" y="43846"/>
                      <a:pt x="37993" y="43912"/>
                      <a:pt x="37646" y="43978"/>
                    </a:cubicBezTo>
                    <a:cubicBezTo>
                      <a:pt x="37168" y="44110"/>
                      <a:pt x="36624" y="44192"/>
                      <a:pt x="36129" y="44192"/>
                    </a:cubicBezTo>
                    <a:cubicBezTo>
                      <a:pt x="35866" y="44192"/>
                      <a:pt x="35651" y="44192"/>
                      <a:pt x="35387" y="44110"/>
                    </a:cubicBezTo>
                    <a:cubicBezTo>
                      <a:pt x="34975" y="44110"/>
                      <a:pt x="34563" y="44044"/>
                      <a:pt x="34151" y="43978"/>
                    </a:cubicBezTo>
                    <a:cubicBezTo>
                      <a:pt x="33804" y="43912"/>
                      <a:pt x="33392" y="43912"/>
                      <a:pt x="33046" y="44044"/>
                    </a:cubicBezTo>
                    <a:cubicBezTo>
                      <a:pt x="32353" y="44192"/>
                      <a:pt x="31743" y="44192"/>
                      <a:pt x="31051" y="44110"/>
                    </a:cubicBezTo>
                    <a:cubicBezTo>
                      <a:pt x="30572" y="44110"/>
                      <a:pt x="30094" y="44110"/>
                      <a:pt x="29616" y="44192"/>
                    </a:cubicBezTo>
                    <a:cubicBezTo>
                      <a:pt x="29336" y="44192"/>
                      <a:pt x="29055" y="44258"/>
                      <a:pt x="28792" y="44192"/>
                    </a:cubicBezTo>
                    <a:cubicBezTo>
                      <a:pt x="28165" y="44110"/>
                      <a:pt x="27472" y="44258"/>
                      <a:pt x="26796" y="44390"/>
                    </a:cubicBezTo>
                    <a:cubicBezTo>
                      <a:pt x="25972" y="44522"/>
                      <a:pt x="25081" y="44671"/>
                      <a:pt x="24174" y="44868"/>
                    </a:cubicBezTo>
                    <a:cubicBezTo>
                      <a:pt x="23498" y="45017"/>
                      <a:pt x="22740" y="44934"/>
                      <a:pt x="21981" y="44868"/>
                    </a:cubicBezTo>
                    <a:cubicBezTo>
                      <a:pt x="21157" y="44736"/>
                      <a:pt x="20332" y="44605"/>
                      <a:pt x="19508" y="44456"/>
                    </a:cubicBezTo>
                    <a:cubicBezTo>
                      <a:pt x="18815" y="44390"/>
                      <a:pt x="18205" y="44324"/>
                      <a:pt x="17513" y="44324"/>
                    </a:cubicBezTo>
                    <a:cubicBezTo>
                      <a:pt x="16837" y="44324"/>
                      <a:pt x="16078" y="44258"/>
                      <a:pt x="15386" y="44110"/>
                    </a:cubicBezTo>
                    <a:cubicBezTo>
                      <a:pt x="14627" y="43978"/>
                      <a:pt x="13869" y="43978"/>
                      <a:pt x="13192" y="44192"/>
                    </a:cubicBezTo>
                    <a:cubicBezTo>
                      <a:pt x="12632" y="44258"/>
                      <a:pt x="12088" y="44324"/>
                      <a:pt x="11543" y="44324"/>
                    </a:cubicBezTo>
                    <a:cubicBezTo>
                      <a:pt x="10917" y="44324"/>
                      <a:pt x="10307" y="44324"/>
                      <a:pt x="9614" y="44390"/>
                    </a:cubicBezTo>
                    <a:lnTo>
                      <a:pt x="7833" y="44390"/>
                    </a:lnTo>
                    <a:cubicBezTo>
                      <a:pt x="7075" y="44390"/>
                      <a:pt x="6250" y="44324"/>
                      <a:pt x="5426" y="44258"/>
                    </a:cubicBezTo>
                    <a:cubicBezTo>
                      <a:pt x="5080" y="44258"/>
                      <a:pt x="4667" y="44258"/>
                      <a:pt x="4255" y="44110"/>
                    </a:cubicBezTo>
                    <a:cubicBezTo>
                      <a:pt x="4189" y="44044"/>
                      <a:pt x="4123" y="44044"/>
                      <a:pt x="4057" y="44044"/>
                    </a:cubicBezTo>
                    <a:cubicBezTo>
                      <a:pt x="3843" y="44110"/>
                      <a:pt x="3645" y="44044"/>
                      <a:pt x="3431" y="43978"/>
                    </a:cubicBezTo>
                    <a:cubicBezTo>
                      <a:pt x="3299" y="43978"/>
                      <a:pt x="3150" y="43912"/>
                      <a:pt x="3150" y="43780"/>
                    </a:cubicBezTo>
                    <a:cubicBezTo>
                      <a:pt x="3084" y="43698"/>
                      <a:pt x="3084" y="43698"/>
                      <a:pt x="3084" y="43632"/>
                    </a:cubicBezTo>
                    <a:cubicBezTo>
                      <a:pt x="3018" y="43285"/>
                      <a:pt x="2952" y="42956"/>
                      <a:pt x="2738" y="42675"/>
                    </a:cubicBezTo>
                    <a:cubicBezTo>
                      <a:pt x="2606" y="42329"/>
                      <a:pt x="2474" y="41917"/>
                      <a:pt x="2408" y="41505"/>
                    </a:cubicBezTo>
                    <a:cubicBezTo>
                      <a:pt x="2326" y="41092"/>
                      <a:pt x="2194" y="40680"/>
                      <a:pt x="2128" y="40268"/>
                    </a:cubicBezTo>
                    <a:cubicBezTo>
                      <a:pt x="2062" y="40202"/>
                      <a:pt x="2062" y="40136"/>
                      <a:pt x="2062" y="40070"/>
                    </a:cubicBezTo>
                    <a:cubicBezTo>
                      <a:pt x="1914" y="39856"/>
                      <a:pt x="1914" y="39658"/>
                      <a:pt x="1848" y="39377"/>
                    </a:cubicBezTo>
                    <a:cubicBezTo>
                      <a:pt x="1782" y="39245"/>
                      <a:pt x="1782" y="39163"/>
                      <a:pt x="1782" y="39031"/>
                    </a:cubicBezTo>
                    <a:cubicBezTo>
                      <a:pt x="1501" y="38339"/>
                      <a:pt x="1369" y="37662"/>
                      <a:pt x="1172" y="36904"/>
                    </a:cubicBezTo>
                    <a:cubicBezTo>
                      <a:pt x="957" y="36079"/>
                      <a:pt x="825" y="35189"/>
                      <a:pt x="759" y="34365"/>
                    </a:cubicBezTo>
                    <a:cubicBezTo>
                      <a:pt x="677" y="33606"/>
                      <a:pt x="611" y="32913"/>
                      <a:pt x="413" y="32237"/>
                    </a:cubicBezTo>
                    <a:cubicBezTo>
                      <a:pt x="347" y="31957"/>
                      <a:pt x="265" y="31677"/>
                      <a:pt x="199" y="31330"/>
                    </a:cubicBezTo>
                    <a:cubicBezTo>
                      <a:pt x="1" y="30720"/>
                      <a:pt x="1" y="30028"/>
                      <a:pt x="67" y="29418"/>
                    </a:cubicBezTo>
                    <a:cubicBezTo>
                      <a:pt x="133" y="29005"/>
                      <a:pt x="133" y="28593"/>
                      <a:pt x="67" y="28247"/>
                    </a:cubicBezTo>
                    <a:cubicBezTo>
                      <a:pt x="1" y="27967"/>
                      <a:pt x="1" y="27769"/>
                      <a:pt x="199" y="27554"/>
                    </a:cubicBezTo>
                    <a:cubicBezTo>
                      <a:pt x="413" y="27142"/>
                      <a:pt x="759" y="26796"/>
                      <a:pt x="1172" y="26466"/>
                    </a:cubicBezTo>
                    <a:cubicBezTo>
                      <a:pt x="1303" y="26318"/>
                      <a:pt x="1435" y="26186"/>
                      <a:pt x="1584" y="26120"/>
                    </a:cubicBezTo>
                    <a:cubicBezTo>
                      <a:pt x="2194" y="25642"/>
                      <a:pt x="2738" y="25229"/>
                      <a:pt x="3233" y="24669"/>
                    </a:cubicBezTo>
                    <a:cubicBezTo>
                      <a:pt x="4123" y="23910"/>
                      <a:pt x="5014" y="23168"/>
                      <a:pt x="5970" y="22541"/>
                    </a:cubicBezTo>
                    <a:cubicBezTo>
                      <a:pt x="7075" y="21783"/>
                      <a:pt x="8180" y="21024"/>
                      <a:pt x="9268" y="20282"/>
                    </a:cubicBezTo>
                    <a:cubicBezTo>
                      <a:pt x="9960" y="19788"/>
                      <a:pt x="10653" y="19310"/>
                      <a:pt x="11329" y="18831"/>
                    </a:cubicBezTo>
                    <a:cubicBezTo>
                      <a:pt x="11609" y="18633"/>
                      <a:pt x="11956" y="18419"/>
                      <a:pt x="12368" y="18353"/>
                    </a:cubicBezTo>
                    <a:cubicBezTo>
                      <a:pt x="12714" y="18287"/>
                      <a:pt x="13126" y="18221"/>
                      <a:pt x="13456" y="18221"/>
                    </a:cubicBezTo>
                    <a:lnTo>
                      <a:pt x="13671" y="18221"/>
                    </a:lnTo>
                    <a:cubicBezTo>
                      <a:pt x="13869" y="18221"/>
                      <a:pt x="14083" y="18221"/>
                      <a:pt x="14215" y="18287"/>
                    </a:cubicBezTo>
                    <a:cubicBezTo>
                      <a:pt x="14363" y="18353"/>
                      <a:pt x="14561" y="18419"/>
                      <a:pt x="14775" y="18485"/>
                    </a:cubicBezTo>
                    <a:cubicBezTo>
                      <a:pt x="16078" y="19112"/>
                      <a:pt x="17381" y="19656"/>
                      <a:pt x="18749" y="20200"/>
                    </a:cubicBezTo>
                    <a:cubicBezTo>
                      <a:pt x="19508" y="20480"/>
                      <a:pt x="20201" y="20761"/>
                      <a:pt x="20959" y="21107"/>
                    </a:cubicBezTo>
                    <a:cubicBezTo>
                      <a:pt x="22113" y="21585"/>
                      <a:pt x="23284" y="21997"/>
                      <a:pt x="24455" y="22410"/>
                    </a:cubicBezTo>
                    <a:cubicBezTo>
                      <a:pt x="25757" y="22756"/>
                      <a:pt x="26928" y="23234"/>
                      <a:pt x="28165" y="23778"/>
                    </a:cubicBezTo>
                    <a:cubicBezTo>
                      <a:pt x="28231" y="23844"/>
                      <a:pt x="28297" y="23844"/>
                      <a:pt x="28379" y="23910"/>
                    </a:cubicBezTo>
                    <a:lnTo>
                      <a:pt x="28445" y="23910"/>
                    </a:lnTo>
                    <a:cubicBezTo>
                      <a:pt x="28511" y="23778"/>
                      <a:pt x="28445" y="23712"/>
                      <a:pt x="28445" y="23580"/>
                    </a:cubicBezTo>
                    <a:cubicBezTo>
                      <a:pt x="28379" y="23086"/>
                      <a:pt x="28379" y="22607"/>
                      <a:pt x="28379" y="22129"/>
                    </a:cubicBezTo>
                    <a:cubicBezTo>
                      <a:pt x="28445" y="21585"/>
                      <a:pt x="28445" y="21024"/>
                      <a:pt x="28445" y="20546"/>
                    </a:cubicBezTo>
                    <a:lnTo>
                      <a:pt x="28445" y="19722"/>
                    </a:lnTo>
                    <a:cubicBezTo>
                      <a:pt x="28577" y="19244"/>
                      <a:pt x="28511" y="18765"/>
                      <a:pt x="28577" y="18287"/>
                    </a:cubicBezTo>
                    <a:cubicBezTo>
                      <a:pt x="28643" y="17050"/>
                      <a:pt x="28709" y="15880"/>
                      <a:pt x="28923" y="14709"/>
                    </a:cubicBezTo>
                    <a:cubicBezTo>
                      <a:pt x="29055" y="13818"/>
                      <a:pt x="29204" y="12994"/>
                      <a:pt x="29402" y="12170"/>
                    </a:cubicBezTo>
                    <a:cubicBezTo>
                      <a:pt x="29402" y="11889"/>
                      <a:pt x="29468" y="11625"/>
                      <a:pt x="29616" y="11345"/>
                    </a:cubicBezTo>
                    <a:cubicBezTo>
                      <a:pt x="29682" y="11131"/>
                      <a:pt x="29748" y="10933"/>
                      <a:pt x="29814" y="10652"/>
                    </a:cubicBezTo>
                    <a:cubicBezTo>
                      <a:pt x="29946" y="10240"/>
                      <a:pt x="30160" y="9894"/>
                      <a:pt x="30292" y="9482"/>
                    </a:cubicBezTo>
                    <a:lnTo>
                      <a:pt x="30292" y="9482"/>
                    </a:lnTo>
                    <a:cubicBezTo>
                      <a:pt x="30506" y="9284"/>
                      <a:pt x="30638" y="9069"/>
                      <a:pt x="30704" y="8872"/>
                    </a:cubicBezTo>
                    <a:cubicBezTo>
                      <a:pt x="30770" y="8740"/>
                      <a:pt x="30853" y="8740"/>
                      <a:pt x="30919" y="8740"/>
                    </a:cubicBezTo>
                    <a:cubicBezTo>
                      <a:pt x="31051" y="8657"/>
                      <a:pt x="31117" y="8591"/>
                      <a:pt x="31117" y="8525"/>
                    </a:cubicBezTo>
                    <a:cubicBezTo>
                      <a:pt x="31265" y="8179"/>
                      <a:pt x="31463" y="7915"/>
                      <a:pt x="31677" y="7635"/>
                    </a:cubicBezTo>
                    <a:cubicBezTo>
                      <a:pt x="31941" y="7289"/>
                      <a:pt x="32155" y="6942"/>
                      <a:pt x="32502" y="6596"/>
                    </a:cubicBezTo>
                    <a:cubicBezTo>
                      <a:pt x="32832" y="6266"/>
                      <a:pt x="33178" y="5920"/>
                      <a:pt x="33656" y="5706"/>
                    </a:cubicBezTo>
                    <a:cubicBezTo>
                      <a:pt x="33804" y="5574"/>
                      <a:pt x="33936" y="5508"/>
                      <a:pt x="34068" y="5442"/>
                    </a:cubicBezTo>
                    <a:cubicBezTo>
                      <a:pt x="34480" y="5095"/>
                      <a:pt x="34893" y="4749"/>
                      <a:pt x="35305" y="4469"/>
                    </a:cubicBezTo>
                    <a:cubicBezTo>
                      <a:pt x="35519" y="4271"/>
                      <a:pt x="35717" y="4123"/>
                      <a:pt x="35998" y="3991"/>
                    </a:cubicBezTo>
                    <a:cubicBezTo>
                      <a:pt x="36212" y="3925"/>
                      <a:pt x="36410" y="3793"/>
                      <a:pt x="36624" y="3644"/>
                    </a:cubicBezTo>
                    <a:cubicBezTo>
                      <a:pt x="37036" y="3381"/>
                      <a:pt x="37515" y="3100"/>
                      <a:pt x="37993" y="2820"/>
                    </a:cubicBezTo>
                    <a:cubicBezTo>
                      <a:pt x="38273" y="2754"/>
                      <a:pt x="38537" y="2622"/>
                      <a:pt x="38817" y="2556"/>
                    </a:cubicBezTo>
                    <a:cubicBezTo>
                      <a:pt x="39642" y="2276"/>
                      <a:pt x="40532" y="1995"/>
                      <a:pt x="41357" y="1649"/>
                    </a:cubicBezTo>
                    <a:cubicBezTo>
                      <a:pt x="41703" y="1517"/>
                      <a:pt x="42049" y="1385"/>
                      <a:pt x="42395" y="1319"/>
                    </a:cubicBezTo>
                    <a:cubicBezTo>
                      <a:pt x="42593" y="1237"/>
                      <a:pt x="42874" y="1171"/>
                      <a:pt x="43137" y="1039"/>
                    </a:cubicBezTo>
                    <a:cubicBezTo>
                      <a:pt x="43698" y="825"/>
                      <a:pt x="44242" y="693"/>
                      <a:pt x="44786" y="561"/>
                    </a:cubicBezTo>
                    <a:cubicBezTo>
                      <a:pt x="45611" y="412"/>
                      <a:pt x="46369" y="280"/>
                      <a:pt x="47194" y="149"/>
                    </a:cubicBezTo>
                    <a:cubicBezTo>
                      <a:pt x="47821" y="83"/>
                      <a:pt x="48431" y="0"/>
                      <a:pt x="49057" y="83"/>
                    </a:cubicBezTo>
                    <a:lnTo>
                      <a:pt x="49667" y="83"/>
                    </a:lnTo>
                    <a:cubicBezTo>
                      <a:pt x="50640" y="83"/>
                      <a:pt x="51663" y="149"/>
                      <a:pt x="52619" y="149"/>
                    </a:cubicBezTo>
                    <a:cubicBezTo>
                      <a:pt x="53114" y="149"/>
                      <a:pt x="53592" y="215"/>
                      <a:pt x="54070" y="280"/>
                    </a:cubicBezTo>
                    <a:cubicBezTo>
                      <a:pt x="54268" y="346"/>
                      <a:pt x="54482" y="346"/>
                      <a:pt x="54614" y="346"/>
                    </a:cubicBezTo>
                    <a:cubicBezTo>
                      <a:pt x="55241" y="346"/>
                      <a:pt x="55785" y="412"/>
                      <a:pt x="56412" y="495"/>
                    </a:cubicBezTo>
                    <a:cubicBezTo>
                      <a:pt x="56956" y="627"/>
                      <a:pt x="57566" y="693"/>
                      <a:pt x="58192" y="825"/>
                    </a:cubicBezTo>
                    <a:cubicBezTo>
                      <a:pt x="58605" y="907"/>
                      <a:pt x="59017" y="973"/>
                      <a:pt x="59429" y="1039"/>
                    </a:cubicBezTo>
                    <a:cubicBezTo>
                      <a:pt x="59775" y="1105"/>
                      <a:pt x="60039" y="1171"/>
                      <a:pt x="60386" y="1319"/>
                    </a:cubicBezTo>
                    <a:cubicBezTo>
                      <a:pt x="61012" y="1517"/>
                      <a:pt x="61556" y="1649"/>
                      <a:pt x="62183" y="1798"/>
                    </a:cubicBezTo>
                    <a:cubicBezTo>
                      <a:pt x="62315" y="1863"/>
                      <a:pt x="62447" y="1863"/>
                      <a:pt x="62513" y="1929"/>
                    </a:cubicBezTo>
                    <a:cubicBezTo>
                      <a:pt x="62859" y="1995"/>
                      <a:pt x="63139" y="2144"/>
                      <a:pt x="63420" y="2144"/>
                    </a:cubicBezTo>
                    <a:cubicBezTo>
                      <a:pt x="63552" y="2144"/>
                      <a:pt x="63618" y="2210"/>
                      <a:pt x="63749" y="2210"/>
                    </a:cubicBezTo>
                    <a:cubicBezTo>
                      <a:pt x="64442" y="2474"/>
                      <a:pt x="65135" y="2688"/>
                      <a:pt x="65745" y="3034"/>
                    </a:cubicBezTo>
                    <a:cubicBezTo>
                      <a:pt x="66305" y="3381"/>
                      <a:pt x="66849" y="3644"/>
                      <a:pt x="67394" y="3925"/>
                    </a:cubicBezTo>
                    <a:cubicBezTo>
                      <a:pt x="67674" y="4057"/>
                      <a:pt x="67872" y="4123"/>
                      <a:pt x="68020" y="4271"/>
                    </a:cubicBezTo>
                    <a:cubicBezTo>
                      <a:pt x="68630" y="4683"/>
                      <a:pt x="69191" y="5095"/>
                      <a:pt x="69735" y="5442"/>
                    </a:cubicBezTo>
                    <a:cubicBezTo>
                      <a:pt x="70213" y="5772"/>
                      <a:pt x="70626" y="6118"/>
                      <a:pt x="71104" y="6464"/>
                    </a:cubicBezTo>
                    <a:cubicBezTo>
                      <a:pt x="71450" y="6744"/>
                      <a:pt x="71862" y="6942"/>
                      <a:pt x="72209" y="7289"/>
                    </a:cubicBezTo>
                    <a:cubicBezTo>
                      <a:pt x="72489" y="7503"/>
                      <a:pt x="72687" y="7701"/>
                      <a:pt x="72901" y="7981"/>
                    </a:cubicBezTo>
                    <a:cubicBezTo>
                      <a:pt x="72967" y="8047"/>
                      <a:pt x="73033" y="8113"/>
                      <a:pt x="73033" y="8113"/>
                    </a:cubicBezTo>
                    <a:cubicBezTo>
                      <a:pt x="73511" y="8525"/>
                      <a:pt x="73858" y="8938"/>
                      <a:pt x="74138" y="9416"/>
                    </a:cubicBezTo>
                    <a:cubicBezTo>
                      <a:pt x="74270" y="9696"/>
                      <a:pt x="74402" y="9894"/>
                      <a:pt x="74616" y="10108"/>
                    </a:cubicBezTo>
                    <a:cubicBezTo>
                      <a:pt x="74616" y="10108"/>
                      <a:pt x="74616" y="10174"/>
                      <a:pt x="74682" y="10174"/>
                    </a:cubicBezTo>
                    <a:cubicBezTo>
                      <a:pt x="74748" y="10521"/>
                      <a:pt x="74962" y="10718"/>
                      <a:pt x="75094" y="10999"/>
                    </a:cubicBezTo>
                    <a:cubicBezTo>
                      <a:pt x="75375" y="11411"/>
                      <a:pt x="75441" y="11823"/>
                      <a:pt x="75441" y="12235"/>
                    </a:cubicBezTo>
                    <a:cubicBezTo>
                      <a:pt x="75441" y="12582"/>
                      <a:pt x="75507" y="12928"/>
                      <a:pt x="75638" y="13192"/>
                    </a:cubicBezTo>
                    <a:cubicBezTo>
                      <a:pt x="75704" y="13538"/>
                      <a:pt x="75787" y="13818"/>
                      <a:pt x="75787" y="14165"/>
                    </a:cubicBezTo>
                    <a:cubicBezTo>
                      <a:pt x="75853" y="14643"/>
                      <a:pt x="75919" y="15055"/>
                      <a:pt x="75985" y="15533"/>
                    </a:cubicBezTo>
                    <a:lnTo>
                      <a:pt x="75985" y="16638"/>
                    </a:lnTo>
                    <a:cubicBezTo>
                      <a:pt x="75985" y="17397"/>
                      <a:pt x="75919" y="18221"/>
                      <a:pt x="75853" y="18963"/>
                    </a:cubicBezTo>
                    <a:cubicBezTo>
                      <a:pt x="75853" y="19590"/>
                      <a:pt x="75787" y="20134"/>
                      <a:pt x="75704" y="20695"/>
                    </a:cubicBezTo>
                    <a:cubicBezTo>
                      <a:pt x="75704" y="21173"/>
                      <a:pt x="75572" y="21651"/>
                      <a:pt x="75507" y="22129"/>
                    </a:cubicBezTo>
                    <a:cubicBezTo>
                      <a:pt x="75507" y="22344"/>
                      <a:pt x="75441" y="22476"/>
                      <a:pt x="75441" y="22673"/>
                    </a:cubicBezTo>
                    <a:cubicBezTo>
                      <a:pt x="75375" y="22822"/>
                      <a:pt x="75375" y="23020"/>
                      <a:pt x="75375" y="23168"/>
                    </a:cubicBezTo>
                    <a:cubicBezTo>
                      <a:pt x="75375" y="23580"/>
                      <a:pt x="75292" y="23910"/>
                      <a:pt x="75160" y="24256"/>
                    </a:cubicBezTo>
                    <a:cubicBezTo>
                      <a:pt x="75094" y="24471"/>
                      <a:pt x="75028" y="24669"/>
                      <a:pt x="75028" y="24883"/>
                    </a:cubicBezTo>
                    <a:cubicBezTo>
                      <a:pt x="74962" y="25559"/>
                      <a:pt x="74814" y="26186"/>
                      <a:pt x="74616" y="26796"/>
                    </a:cubicBezTo>
                    <a:cubicBezTo>
                      <a:pt x="74550" y="27290"/>
                      <a:pt x="74468" y="27703"/>
                      <a:pt x="74402" y="28115"/>
                    </a:cubicBezTo>
                    <a:cubicBezTo>
                      <a:pt x="74402" y="28247"/>
                      <a:pt x="74402" y="28445"/>
                      <a:pt x="74336" y="28593"/>
                    </a:cubicBezTo>
                    <a:lnTo>
                      <a:pt x="74336" y="28939"/>
                    </a:lnTo>
                    <a:cubicBezTo>
                      <a:pt x="74402" y="29071"/>
                      <a:pt x="74402" y="29137"/>
                      <a:pt x="74336" y="29269"/>
                    </a:cubicBezTo>
                    <a:cubicBezTo>
                      <a:pt x="74204" y="30308"/>
                      <a:pt x="74055" y="31264"/>
                      <a:pt x="73924" y="32303"/>
                    </a:cubicBezTo>
                    <a:cubicBezTo>
                      <a:pt x="73924" y="32435"/>
                      <a:pt x="73924" y="32567"/>
                      <a:pt x="73792" y="32650"/>
                    </a:cubicBezTo>
                    <a:cubicBezTo>
                      <a:pt x="73726" y="32716"/>
                      <a:pt x="73726" y="32782"/>
                      <a:pt x="73792" y="32913"/>
                    </a:cubicBezTo>
                    <a:cubicBezTo>
                      <a:pt x="73792" y="32979"/>
                      <a:pt x="73858" y="33062"/>
                      <a:pt x="73858" y="33128"/>
                    </a:cubicBezTo>
                    <a:lnTo>
                      <a:pt x="73858" y="33326"/>
                    </a:lnTo>
                    <a:cubicBezTo>
                      <a:pt x="73726" y="33672"/>
                      <a:pt x="73726" y="34018"/>
                      <a:pt x="73643" y="34365"/>
                    </a:cubicBezTo>
                    <a:cubicBezTo>
                      <a:pt x="73643" y="34430"/>
                      <a:pt x="73577" y="34562"/>
                      <a:pt x="73577" y="34711"/>
                    </a:cubicBezTo>
                    <a:cubicBezTo>
                      <a:pt x="73231" y="35453"/>
                      <a:pt x="72901" y="36211"/>
                      <a:pt x="72489" y="36904"/>
                    </a:cubicBezTo>
                    <a:cubicBezTo>
                      <a:pt x="72209" y="37382"/>
                      <a:pt x="71928" y="37860"/>
                      <a:pt x="71582" y="38273"/>
                    </a:cubicBezTo>
                    <a:cubicBezTo>
                      <a:pt x="70972" y="38965"/>
                      <a:pt x="70428" y="39658"/>
                      <a:pt x="69801" y="40334"/>
                    </a:cubicBezTo>
                    <a:cubicBezTo>
                      <a:pt x="69669" y="40400"/>
                      <a:pt x="69603" y="40482"/>
                      <a:pt x="69389" y="40548"/>
                    </a:cubicBezTo>
                    <a:cubicBezTo>
                      <a:pt x="69191" y="40680"/>
                      <a:pt x="68911" y="40812"/>
                      <a:pt x="68696" y="40894"/>
                    </a:cubicBezTo>
                    <a:cubicBezTo>
                      <a:pt x="68432" y="41092"/>
                      <a:pt x="68152" y="41307"/>
                      <a:pt x="67806" y="41439"/>
                    </a:cubicBezTo>
                    <a:cubicBezTo>
                      <a:pt x="67608" y="41636"/>
                      <a:pt x="67262" y="41719"/>
                      <a:pt x="66981" y="41785"/>
                    </a:cubicBezTo>
                    <a:cubicBezTo>
                      <a:pt x="66915" y="41785"/>
                      <a:pt x="66849" y="41851"/>
                      <a:pt x="66849" y="41851"/>
                    </a:cubicBezTo>
                    <a:cubicBezTo>
                      <a:pt x="66718" y="41917"/>
                      <a:pt x="66635" y="41983"/>
                      <a:pt x="66503" y="41983"/>
                    </a:cubicBezTo>
                    <a:cubicBezTo>
                      <a:pt x="66371" y="41983"/>
                      <a:pt x="66305" y="42049"/>
                      <a:pt x="66157" y="42131"/>
                    </a:cubicBezTo>
                    <a:cubicBezTo>
                      <a:pt x="66025" y="42263"/>
                      <a:pt x="65893" y="42329"/>
                      <a:pt x="65745" y="42395"/>
                    </a:cubicBezTo>
                    <a:cubicBezTo>
                      <a:pt x="65679" y="42395"/>
                      <a:pt x="65547" y="42395"/>
                      <a:pt x="65481" y="42461"/>
                    </a:cubicBezTo>
                    <a:cubicBezTo>
                      <a:pt x="65201" y="42675"/>
                      <a:pt x="64854" y="42807"/>
                      <a:pt x="64508" y="42873"/>
                    </a:cubicBezTo>
                    <a:cubicBezTo>
                      <a:pt x="64244" y="42956"/>
                      <a:pt x="64030" y="43088"/>
                      <a:pt x="63749" y="43153"/>
                    </a:cubicBezTo>
                    <a:cubicBezTo>
                      <a:pt x="63552" y="43219"/>
                      <a:pt x="63337" y="43368"/>
                      <a:pt x="63073" y="43368"/>
                    </a:cubicBezTo>
                    <a:cubicBezTo>
                      <a:pt x="63007" y="43368"/>
                      <a:pt x="62925" y="43368"/>
                      <a:pt x="62859" y="43434"/>
                    </a:cubicBezTo>
                    <a:cubicBezTo>
                      <a:pt x="62661" y="43500"/>
                      <a:pt x="62513" y="43566"/>
                      <a:pt x="62315" y="43566"/>
                    </a:cubicBezTo>
                    <a:cubicBezTo>
                      <a:pt x="62100" y="43566"/>
                      <a:pt x="61969" y="43632"/>
                      <a:pt x="61771" y="43698"/>
                    </a:cubicBezTo>
                    <a:cubicBezTo>
                      <a:pt x="61556" y="43846"/>
                      <a:pt x="61276" y="43912"/>
                      <a:pt x="61012" y="43978"/>
                    </a:cubicBezTo>
                    <a:cubicBezTo>
                      <a:pt x="60798" y="44044"/>
                      <a:pt x="60600" y="44044"/>
                      <a:pt x="60452" y="44044"/>
                    </a:cubicBezTo>
                    <a:lnTo>
                      <a:pt x="60254" y="44044"/>
                    </a:lnTo>
                    <a:cubicBezTo>
                      <a:pt x="60122" y="44044"/>
                      <a:pt x="59973" y="44110"/>
                      <a:pt x="59907" y="44044"/>
                    </a:cubicBezTo>
                    <a:cubicBezTo>
                      <a:pt x="59627" y="44044"/>
                      <a:pt x="59363" y="44044"/>
                      <a:pt x="59017" y="44110"/>
                    </a:cubicBezTo>
                    <a:cubicBezTo>
                      <a:pt x="58885" y="44192"/>
                      <a:pt x="58671" y="44192"/>
                      <a:pt x="58473" y="44258"/>
                    </a:cubicBezTo>
                    <a:cubicBezTo>
                      <a:pt x="58390" y="44324"/>
                      <a:pt x="58390" y="44324"/>
                      <a:pt x="58324" y="44324"/>
                    </a:cubicBezTo>
                    <a:cubicBezTo>
                      <a:pt x="57978" y="44324"/>
                      <a:pt x="57714" y="44390"/>
                      <a:pt x="57368" y="44390"/>
                    </a:cubicBezTo>
                    <a:lnTo>
                      <a:pt x="57236" y="44390"/>
                    </a:lnTo>
                    <a:cubicBezTo>
                      <a:pt x="56675" y="44390"/>
                      <a:pt x="56131" y="44456"/>
                      <a:pt x="55653" y="44522"/>
                    </a:cubicBezTo>
                    <a:cubicBezTo>
                      <a:pt x="55307" y="44605"/>
                      <a:pt x="55026" y="44605"/>
                      <a:pt x="54763" y="44671"/>
                    </a:cubicBezTo>
                    <a:lnTo>
                      <a:pt x="54482" y="44671"/>
                    </a:lnTo>
                    <a:cubicBezTo>
                      <a:pt x="54350" y="44605"/>
                      <a:pt x="54136" y="44605"/>
                      <a:pt x="54004" y="44605"/>
                    </a:cubicBezTo>
                    <a:cubicBezTo>
                      <a:pt x="53443" y="44671"/>
                      <a:pt x="52965" y="44605"/>
                      <a:pt x="52487" y="44456"/>
                    </a:cubicBezTo>
                    <a:cubicBezTo>
                      <a:pt x="51943" y="44324"/>
                      <a:pt x="51465" y="44192"/>
                      <a:pt x="50904" y="44110"/>
                    </a:cubicBezTo>
                    <a:cubicBezTo>
                      <a:pt x="49816" y="43978"/>
                      <a:pt x="48711" y="43780"/>
                      <a:pt x="47672" y="43434"/>
                    </a:cubicBezTo>
                    <a:cubicBezTo>
                      <a:pt x="47474" y="43368"/>
                      <a:pt x="47260" y="43285"/>
                      <a:pt x="47062" y="43219"/>
                    </a:cubicBezTo>
                    <a:cubicBezTo>
                      <a:pt x="46650" y="43022"/>
                      <a:pt x="46172" y="42807"/>
                      <a:pt x="45759" y="42609"/>
                    </a:cubicBezTo>
                    <a:cubicBezTo>
                      <a:pt x="45413" y="42461"/>
                      <a:pt x="45133" y="42263"/>
                      <a:pt x="44786" y="41983"/>
                    </a:cubicBezTo>
                    <a:cubicBezTo>
                      <a:pt x="44457" y="41636"/>
                      <a:pt x="44044" y="41307"/>
                      <a:pt x="43764" y="40894"/>
                    </a:cubicBezTo>
                    <a:cubicBezTo>
                      <a:pt x="43550" y="40548"/>
                      <a:pt x="43352" y="40268"/>
                      <a:pt x="43137" y="39922"/>
                    </a:cubicBezTo>
                    <a:cubicBezTo>
                      <a:pt x="43072" y="39790"/>
                      <a:pt x="42940" y="39724"/>
                      <a:pt x="43006" y="39509"/>
                    </a:cubicBezTo>
                    <a:lnTo>
                      <a:pt x="43006" y="39443"/>
                    </a:lnTo>
                    <a:cubicBezTo>
                      <a:pt x="42874" y="39245"/>
                      <a:pt x="42940" y="39031"/>
                      <a:pt x="42940" y="38833"/>
                    </a:cubicBezTo>
                    <a:cubicBezTo>
                      <a:pt x="42940" y="38685"/>
                      <a:pt x="43006" y="38619"/>
                      <a:pt x="42940" y="38487"/>
                    </a:cubicBezTo>
                    <a:cubicBezTo>
                      <a:pt x="42874" y="38339"/>
                      <a:pt x="42940" y="38141"/>
                      <a:pt x="42940" y="38009"/>
                    </a:cubicBezTo>
                    <a:cubicBezTo>
                      <a:pt x="42940" y="37860"/>
                      <a:pt x="43006" y="37728"/>
                      <a:pt x="42940" y="37596"/>
                    </a:cubicBezTo>
                    <a:cubicBezTo>
                      <a:pt x="42874" y="37448"/>
                      <a:pt x="42874" y="37316"/>
                      <a:pt x="42940" y="37184"/>
                    </a:cubicBezTo>
                    <a:cubicBezTo>
                      <a:pt x="42940" y="36970"/>
                      <a:pt x="43006" y="36690"/>
                      <a:pt x="43006" y="36426"/>
                    </a:cubicBezTo>
                    <a:lnTo>
                      <a:pt x="43006" y="36211"/>
                    </a:lnTo>
                    <a:lnTo>
                      <a:pt x="43006" y="36145"/>
                    </a:lnTo>
                    <a:cubicBezTo>
                      <a:pt x="43006" y="35667"/>
                      <a:pt x="42874" y="35189"/>
                      <a:pt x="42940" y="34711"/>
                    </a:cubicBezTo>
                    <a:cubicBezTo>
                      <a:pt x="43137" y="33606"/>
                      <a:pt x="43286" y="32435"/>
                      <a:pt x="43484" y="31264"/>
                    </a:cubicBezTo>
                    <a:cubicBezTo>
                      <a:pt x="43484" y="30852"/>
                      <a:pt x="43550" y="30440"/>
                      <a:pt x="43632" y="30028"/>
                    </a:cubicBezTo>
                    <a:lnTo>
                      <a:pt x="43632" y="29962"/>
                    </a:lnTo>
                    <a:cubicBezTo>
                      <a:pt x="43632" y="29896"/>
                      <a:pt x="43632" y="29830"/>
                      <a:pt x="43550" y="29830"/>
                    </a:cubicBezTo>
                    <a:cubicBezTo>
                      <a:pt x="43550" y="29764"/>
                      <a:pt x="43484" y="29764"/>
                      <a:pt x="43418" y="29830"/>
                    </a:cubicBezTo>
                    <a:cubicBezTo>
                      <a:pt x="43352" y="29896"/>
                      <a:pt x="43137" y="29962"/>
                      <a:pt x="43006" y="30028"/>
                    </a:cubicBezTo>
                    <a:cubicBezTo>
                      <a:pt x="42874" y="30028"/>
                      <a:pt x="42725" y="30094"/>
                      <a:pt x="42659" y="30176"/>
                    </a:cubicBezTo>
                    <a:cubicBezTo>
                      <a:pt x="42395" y="30308"/>
                      <a:pt x="42181" y="30374"/>
                      <a:pt x="41983" y="30506"/>
                    </a:cubicBezTo>
                    <a:cubicBezTo>
                      <a:pt x="41769" y="30654"/>
                      <a:pt x="41571" y="30786"/>
                      <a:pt x="41291" y="30852"/>
                    </a:cubicBezTo>
                    <a:lnTo>
                      <a:pt x="40878" y="30852"/>
                    </a:lnTo>
                    <a:cubicBezTo>
                      <a:pt x="40747" y="30852"/>
                      <a:pt x="40598" y="30918"/>
                      <a:pt x="40532" y="31067"/>
                    </a:cubicBezTo>
                    <a:cubicBezTo>
                      <a:pt x="40466" y="31199"/>
                      <a:pt x="40400" y="31264"/>
                      <a:pt x="40252" y="31330"/>
                    </a:cubicBezTo>
                    <a:close/>
                    <a:moveTo>
                      <a:pt x="5146" y="23712"/>
                    </a:moveTo>
                    <a:cubicBezTo>
                      <a:pt x="5080" y="23646"/>
                      <a:pt x="5080" y="23712"/>
                      <a:pt x="5080" y="23712"/>
                    </a:cubicBezTo>
                    <a:lnTo>
                      <a:pt x="5080" y="23712"/>
                    </a:lnTo>
                    <a:cubicBezTo>
                      <a:pt x="5014" y="23778"/>
                      <a:pt x="4948" y="23778"/>
                      <a:pt x="4882" y="23844"/>
                    </a:cubicBezTo>
                    <a:cubicBezTo>
                      <a:pt x="4733" y="23993"/>
                      <a:pt x="4601" y="24059"/>
                      <a:pt x="4469" y="24190"/>
                    </a:cubicBezTo>
                    <a:cubicBezTo>
                      <a:pt x="3711" y="24883"/>
                      <a:pt x="2952" y="25493"/>
                      <a:pt x="2128" y="26186"/>
                    </a:cubicBezTo>
                    <a:cubicBezTo>
                      <a:pt x="2128" y="26252"/>
                      <a:pt x="2062" y="26252"/>
                      <a:pt x="2062" y="26318"/>
                    </a:cubicBezTo>
                    <a:cubicBezTo>
                      <a:pt x="1996" y="26318"/>
                      <a:pt x="1914" y="26384"/>
                      <a:pt x="1848" y="26466"/>
                    </a:cubicBezTo>
                    <a:cubicBezTo>
                      <a:pt x="1650" y="26598"/>
                      <a:pt x="1435" y="26796"/>
                      <a:pt x="1303" y="26944"/>
                    </a:cubicBezTo>
                    <a:lnTo>
                      <a:pt x="1303" y="26944"/>
                    </a:lnTo>
                    <a:cubicBezTo>
                      <a:pt x="1172" y="27076"/>
                      <a:pt x="957" y="27208"/>
                      <a:pt x="891" y="27422"/>
                    </a:cubicBezTo>
                    <a:cubicBezTo>
                      <a:pt x="825" y="27488"/>
                      <a:pt x="759" y="27554"/>
                      <a:pt x="677" y="27620"/>
                    </a:cubicBezTo>
                    <a:cubicBezTo>
                      <a:pt x="611" y="27769"/>
                      <a:pt x="479" y="27901"/>
                      <a:pt x="545" y="28033"/>
                    </a:cubicBezTo>
                    <a:lnTo>
                      <a:pt x="545" y="28181"/>
                    </a:lnTo>
                    <a:lnTo>
                      <a:pt x="545" y="28181"/>
                    </a:lnTo>
                    <a:lnTo>
                      <a:pt x="545" y="28313"/>
                    </a:lnTo>
                    <a:cubicBezTo>
                      <a:pt x="611" y="28725"/>
                      <a:pt x="611" y="29137"/>
                      <a:pt x="545" y="29550"/>
                    </a:cubicBezTo>
                    <a:lnTo>
                      <a:pt x="545" y="30374"/>
                    </a:lnTo>
                    <a:cubicBezTo>
                      <a:pt x="611" y="30786"/>
                      <a:pt x="677" y="31199"/>
                      <a:pt x="825" y="31677"/>
                    </a:cubicBezTo>
                    <a:cubicBezTo>
                      <a:pt x="891" y="32023"/>
                      <a:pt x="1023" y="32435"/>
                      <a:pt x="1089" y="32782"/>
                    </a:cubicBezTo>
                    <a:cubicBezTo>
                      <a:pt x="1172" y="33392"/>
                      <a:pt x="1237" y="34018"/>
                      <a:pt x="1303" y="34711"/>
                    </a:cubicBezTo>
                    <a:cubicBezTo>
                      <a:pt x="1435" y="35667"/>
                      <a:pt x="1584" y="36624"/>
                      <a:pt x="1848" y="37596"/>
                    </a:cubicBezTo>
                    <a:lnTo>
                      <a:pt x="2474" y="39658"/>
                    </a:lnTo>
                    <a:cubicBezTo>
                      <a:pt x="2738" y="40614"/>
                      <a:pt x="2952" y="41570"/>
                      <a:pt x="3233" y="42461"/>
                    </a:cubicBezTo>
                    <a:cubicBezTo>
                      <a:pt x="3365" y="42807"/>
                      <a:pt x="3431" y="43088"/>
                      <a:pt x="3497" y="43434"/>
                    </a:cubicBezTo>
                    <a:cubicBezTo>
                      <a:pt x="3563" y="43566"/>
                      <a:pt x="3645" y="43698"/>
                      <a:pt x="3843" y="43698"/>
                    </a:cubicBezTo>
                    <a:cubicBezTo>
                      <a:pt x="3975" y="43780"/>
                      <a:pt x="4189" y="43846"/>
                      <a:pt x="4387" y="43846"/>
                    </a:cubicBezTo>
                    <a:cubicBezTo>
                      <a:pt x="4799" y="43846"/>
                      <a:pt x="5211" y="43846"/>
                      <a:pt x="5624" y="43912"/>
                    </a:cubicBezTo>
                    <a:cubicBezTo>
                      <a:pt x="6184" y="43912"/>
                      <a:pt x="6663" y="43978"/>
                      <a:pt x="7207" y="43912"/>
                    </a:cubicBezTo>
                    <a:lnTo>
                      <a:pt x="7273" y="43912"/>
                    </a:lnTo>
                    <a:cubicBezTo>
                      <a:pt x="7965" y="43978"/>
                      <a:pt x="8658" y="43978"/>
                      <a:pt x="9334" y="43978"/>
                    </a:cubicBezTo>
                    <a:lnTo>
                      <a:pt x="9416" y="43978"/>
                    </a:lnTo>
                    <a:cubicBezTo>
                      <a:pt x="9548" y="44044"/>
                      <a:pt x="9746" y="44044"/>
                      <a:pt x="9960" y="44044"/>
                    </a:cubicBezTo>
                    <a:cubicBezTo>
                      <a:pt x="10373" y="44044"/>
                      <a:pt x="10851" y="43978"/>
                      <a:pt x="11263" y="44044"/>
                    </a:cubicBezTo>
                    <a:cubicBezTo>
                      <a:pt x="12022" y="44044"/>
                      <a:pt x="12714" y="43978"/>
                      <a:pt x="13390" y="43846"/>
                    </a:cubicBezTo>
                    <a:cubicBezTo>
                      <a:pt x="13803" y="43780"/>
                      <a:pt x="14215" y="43698"/>
                      <a:pt x="14693" y="43780"/>
                    </a:cubicBezTo>
                    <a:lnTo>
                      <a:pt x="14907" y="43780"/>
                    </a:lnTo>
                    <a:cubicBezTo>
                      <a:pt x="15386" y="43846"/>
                      <a:pt x="15798" y="43912"/>
                      <a:pt x="16276" y="43912"/>
                    </a:cubicBezTo>
                    <a:cubicBezTo>
                      <a:pt x="16837" y="43978"/>
                      <a:pt x="17315" y="43912"/>
                      <a:pt x="17859" y="43912"/>
                    </a:cubicBezTo>
                    <a:cubicBezTo>
                      <a:pt x="18486" y="43912"/>
                      <a:pt x="19162" y="43978"/>
                      <a:pt x="19788" y="44044"/>
                    </a:cubicBezTo>
                    <a:cubicBezTo>
                      <a:pt x="20464" y="44110"/>
                      <a:pt x="21091" y="44258"/>
                      <a:pt x="21783" y="44324"/>
                    </a:cubicBezTo>
                    <a:cubicBezTo>
                      <a:pt x="22740" y="44522"/>
                      <a:pt x="23762" y="44522"/>
                      <a:pt x="24735" y="44324"/>
                    </a:cubicBezTo>
                    <a:cubicBezTo>
                      <a:pt x="25494" y="44192"/>
                      <a:pt x="26318" y="44044"/>
                      <a:pt x="27060" y="43846"/>
                    </a:cubicBezTo>
                    <a:cubicBezTo>
                      <a:pt x="27621" y="43780"/>
                      <a:pt x="28099" y="43698"/>
                      <a:pt x="28643" y="43698"/>
                    </a:cubicBezTo>
                    <a:lnTo>
                      <a:pt x="29336" y="43698"/>
                    </a:lnTo>
                    <a:cubicBezTo>
                      <a:pt x="30226" y="43566"/>
                      <a:pt x="31117" y="43632"/>
                      <a:pt x="32089" y="43632"/>
                    </a:cubicBezTo>
                    <a:cubicBezTo>
                      <a:pt x="32502" y="43698"/>
                      <a:pt x="32980" y="43698"/>
                      <a:pt x="33392" y="43632"/>
                    </a:cubicBezTo>
                    <a:cubicBezTo>
                      <a:pt x="33738" y="43632"/>
                      <a:pt x="34068" y="43632"/>
                      <a:pt x="34480" y="43698"/>
                    </a:cubicBezTo>
                    <a:cubicBezTo>
                      <a:pt x="34893" y="43780"/>
                      <a:pt x="35305" y="43780"/>
                      <a:pt x="35800" y="43780"/>
                    </a:cubicBezTo>
                    <a:cubicBezTo>
                      <a:pt x="35932" y="43846"/>
                      <a:pt x="36063" y="43846"/>
                      <a:pt x="36278" y="43846"/>
                    </a:cubicBezTo>
                    <a:cubicBezTo>
                      <a:pt x="36278" y="43846"/>
                      <a:pt x="36344" y="43846"/>
                      <a:pt x="36344" y="43780"/>
                    </a:cubicBezTo>
                    <a:cubicBezTo>
                      <a:pt x="36476" y="43846"/>
                      <a:pt x="36624" y="43846"/>
                      <a:pt x="36690" y="43780"/>
                    </a:cubicBezTo>
                    <a:cubicBezTo>
                      <a:pt x="37168" y="43698"/>
                      <a:pt x="37581" y="43632"/>
                      <a:pt x="37993" y="43500"/>
                    </a:cubicBezTo>
                    <a:cubicBezTo>
                      <a:pt x="38273" y="43434"/>
                      <a:pt x="38471" y="43368"/>
                      <a:pt x="38751" y="43285"/>
                    </a:cubicBezTo>
                    <a:cubicBezTo>
                      <a:pt x="38883" y="43219"/>
                      <a:pt x="38883" y="43219"/>
                      <a:pt x="38883" y="43088"/>
                    </a:cubicBezTo>
                    <a:lnTo>
                      <a:pt x="38883" y="42461"/>
                    </a:lnTo>
                    <a:lnTo>
                      <a:pt x="38883" y="42329"/>
                    </a:lnTo>
                    <a:cubicBezTo>
                      <a:pt x="38817" y="42131"/>
                      <a:pt x="38817" y="41851"/>
                      <a:pt x="38817" y="41636"/>
                    </a:cubicBezTo>
                    <a:cubicBezTo>
                      <a:pt x="38817" y="41439"/>
                      <a:pt x="38817" y="41158"/>
                      <a:pt x="38685" y="40960"/>
                    </a:cubicBezTo>
                    <a:cubicBezTo>
                      <a:pt x="38603" y="40812"/>
                      <a:pt x="38603" y="40680"/>
                      <a:pt x="38537" y="40482"/>
                    </a:cubicBezTo>
                    <a:lnTo>
                      <a:pt x="38537" y="40202"/>
                    </a:lnTo>
                    <a:cubicBezTo>
                      <a:pt x="38603" y="40070"/>
                      <a:pt x="38603" y="39856"/>
                      <a:pt x="38537" y="39658"/>
                    </a:cubicBezTo>
                    <a:cubicBezTo>
                      <a:pt x="38471" y="39509"/>
                      <a:pt x="38471" y="39311"/>
                      <a:pt x="38405" y="39097"/>
                    </a:cubicBezTo>
                    <a:cubicBezTo>
                      <a:pt x="38471" y="39031"/>
                      <a:pt x="38537" y="38899"/>
                      <a:pt x="38471" y="38751"/>
                    </a:cubicBezTo>
                    <a:cubicBezTo>
                      <a:pt x="38537" y="38751"/>
                      <a:pt x="38537" y="38685"/>
                      <a:pt x="38537" y="38619"/>
                    </a:cubicBezTo>
                    <a:lnTo>
                      <a:pt x="38537" y="38619"/>
                    </a:lnTo>
                    <a:cubicBezTo>
                      <a:pt x="38685" y="38487"/>
                      <a:pt x="38751" y="38339"/>
                      <a:pt x="38751" y="38141"/>
                    </a:cubicBezTo>
                    <a:lnTo>
                      <a:pt x="38751" y="37860"/>
                    </a:lnTo>
                    <a:cubicBezTo>
                      <a:pt x="38751" y="37794"/>
                      <a:pt x="38751" y="37728"/>
                      <a:pt x="38817" y="37728"/>
                    </a:cubicBezTo>
                    <a:cubicBezTo>
                      <a:pt x="38949" y="37662"/>
                      <a:pt x="38949" y="37596"/>
                      <a:pt x="38949" y="37448"/>
                    </a:cubicBezTo>
                    <a:cubicBezTo>
                      <a:pt x="38883" y="36904"/>
                      <a:pt x="38817" y="36360"/>
                      <a:pt x="38685" y="35799"/>
                    </a:cubicBezTo>
                    <a:cubicBezTo>
                      <a:pt x="38603" y="35601"/>
                      <a:pt x="38603" y="35387"/>
                      <a:pt x="38685" y="35189"/>
                    </a:cubicBezTo>
                    <a:cubicBezTo>
                      <a:pt x="38751" y="34777"/>
                      <a:pt x="38817" y="34365"/>
                      <a:pt x="39015" y="33952"/>
                    </a:cubicBezTo>
                    <a:cubicBezTo>
                      <a:pt x="39098" y="33738"/>
                      <a:pt x="39164" y="33540"/>
                      <a:pt x="39164" y="33260"/>
                    </a:cubicBezTo>
                    <a:cubicBezTo>
                      <a:pt x="39098" y="32782"/>
                      <a:pt x="39098" y="32303"/>
                      <a:pt x="39164" y="31825"/>
                    </a:cubicBezTo>
                    <a:cubicBezTo>
                      <a:pt x="39229" y="31545"/>
                      <a:pt x="39295" y="31330"/>
                      <a:pt x="39427" y="31133"/>
                    </a:cubicBezTo>
                    <a:cubicBezTo>
                      <a:pt x="39576" y="30918"/>
                      <a:pt x="39642" y="30654"/>
                      <a:pt x="39774" y="30440"/>
                    </a:cubicBezTo>
                    <a:cubicBezTo>
                      <a:pt x="39774" y="30308"/>
                      <a:pt x="39774" y="30242"/>
                      <a:pt x="39642" y="30242"/>
                    </a:cubicBezTo>
                    <a:cubicBezTo>
                      <a:pt x="39576" y="30242"/>
                      <a:pt x="39427" y="30308"/>
                      <a:pt x="39361" y="30308"/>
                    </a:cubicBezTo>
                    <a:cubicBezTo>
                      <a:pt x="39098" y="30374"/>
                      <a:pt x="38883" y="30308"/>
                      <a:pt x="38603" y="30242"/>
                    </a:cubicBezTo>
                    <a:cubicBezTo>
                      <a:pt x="38537" y="30242"/>
                      <a:pt x="38471" y="30176"/>
                      <a:pt x="38405" y="30176"/>
                    </a:cubicBezTo>
                    <a:cubicBezTo>
                      <a:pt x="38191" y="30094"/>
                      <a:pt x="38059" y="30094"/>
                      <a:pt x="37927" y="30176"/>
                    </a:cubicBezTo>
                    <a:cubicBezTo>
                      <a:pt x="37861" y="30242"/>
                      <a:pt x="37712" y="30242"/>
                      <a:pt x="37646" y="30308"/>
                    </a:cubicBezTo>
                    <a:lnTo>
                      <a:pt x="37102" y="30308"/>
                    </a:lnTo>
                    <a:cubicBezTo>
                      <a:pt x="36888" y="30374"/>
                      <a:pt x="36624" y="30374"/>
                      <a:pt x="36344" y="30374"/>
                    </a:cubicBezTo>
                    <a:cubicBezTo>
                      <a:pt x="35998" y="30440"/>
                      <a:pt x="35585" y="30440"/>
                      <a:pt x="35173" y="30440"/>
                    </a:cubicBezTo>
                    <a:cubicBezTo>
                      <a:pt x="35107" y="30506"/>
                      <a:pt x="35041" y="30506"/>
                      <a:pt x="34975" y="30506"/>
                    </a:cubicBezTo>
                    <a:cubicBezTo>
                      <a:pt x="34629" y="30440"/>
                      <a:pt x="34283" y="30440"/>
                      <a:pt x="33936" y="30308"/>
                    </a:cubicBezTo>
                    <a:cubicBezTo>
                      <a:pt x="33458" y="30242"/>
                      <a:pt x="32980" y="30094"/>
                      <a:pt x="32502" y="29962"/>
                    </a:cubicBezTo>
                    <a:lnTo>
                      <a:pt x="32353" y="29962"/>
                    </a:lnTo>
                    <a:cubicBezTo>
                      <a:pt x="32287" y="29896"/>
                      <a:pt x="32221" y="29962"/>
                      <a:pt x="32155" y="29962"/>
                    </a:cubicBezTo>
                    <a:cubicBezTo>
                      <a:pt x="31809" y="29962"/>
                      <a:pt x="31529" y="29896"/>
                      <a:pt x="31183" y="29896"/>
                    </a:cubicBezTo>
                    <a:cubicBezTo>
                      <a:pt x="30704" y="29896"/>
                      <a:pt x="30292" y="29830"/>
                      <a:pt x="29814" y="29764"/>
                    </a:cubicBezTo>
                    <a:cubicBezTo>
                      <a:pt x="29402" y="29681"/>
                      <a:pt x="28989" y="29681"/>
                      <a:pt x="28511" y="29681"/>
                    </a:cubicBezTo>
                    <a:lnTo>
                      <a:pt x="28165" y="29681"/>
                    </a:lnTo>
                    <a:cubicBezTo>
                      <a:pt x="27885" y="29616"/>
                      <a:pt x="27621" y="29550"/>
                      <a:pt x="27340" y="29550"/>
                    </a:cubicBezTo>
                    <a:cubicBezTo>
                      <a:pt x="26796" y="29418"/>
                      <a:pt x="26170" y="29352"/>
                      <a:pt x="25560" y="29352"/>
                    </a:cubicBezTo>
                    <a:lnTo>
                      <a:pt x="24109" y="29352"/>
                    </a:lnTo>
                    <a:lnTo>
                      <a:pt x="23350" y="29352"/>
                    </a:lnTo>
                    <a:lnTo>
                      <a:pt x="23086" y="29352"/>
                    </a:lnTo>
                    <a:cubicBezTo>
                      <a:pt x="22740" y="29352"/>
                      <a:pt x="22394" y="29352"/>
                      <a:pt x="21981" y="29269"/>
                    </a:cubicBezTo>
                    <a:cubicBezTo>
                      <a:pt x="21783" y="29269"/>
                      <a:pt x="21503" y="29203"/>
                      <a:pt x="21223" y="29203"/>
                    </a:cubicBezTo>
                    <a:lnTo>
                      <a:pt x="21157" y="29203"/>
                    </a:lnTo>
                    <a:cubicBezTo>
                      <a:pt x="21091" y="29137"/>
                      <a:pt x="21025" y="29137"/>
                      <a:pt x="20877" y="29137"/>
                    </a:cubicBezTo>
                    <a:cubicBezTo>
                      <a:pt x="20613" y="29071"/>
                      <a:pt x="20398" y="29071"/>
                      <a:pt x="20135" y="29005"/>
                    </a:cubicBezTo>
                    <a:cubicBezTo>
                      <a:pt x="19986" y="29005"/>
                      <a:pt x="19854" y="28939"/>
                      <a:pt x="19640" y="29005"/>
                    </a:cubicBezTo>
                    <a:cubicBezTo>
                      <a:pt x="19228" y="28857"/>
                      <a:pt x="18815" y="28857"/>
                      <a:pt x="18403" y="28857"/>
                    </a:cubicBezTo>
                    <a:cubicBezTo>
                      <a:pt x="18337" y="28857"/>
                      <a:pt x="18271" y="28857"/>
                      <a:pt x="18271" y="28791"/>
                    </a:cubicBezTo>
                    <a:cubicBezTo>
                      <a:pt x="17447" y="28725"/>
                      <a:pt x="16622" y="28659"/>
                      <a:pt x="15798" y="28593"/>
                    </a:cubicBezTo>
                    <a:cubicBezTo>
                      <a:pt x="14693" y="28445"/>
                      <a:pt x="13539" y="28313"/>
                      <a:pt x="12434" y="28181"/>
                    </a:cubicBezTo>
                    <a:cubicBezTo>
                      <a:pt x="12154" y="28115"/>
                      <a:pt x="11956" y="28033"/>
                      <a:pt x="11741" y="28115"/>
                    </a:cubicBezTo>
                    <a:cubicBezTo>
                      <a:pt x="11675" y="28033"/>
                      <a:pt x="11675" y="28033"/>
                      <a:pt x="11609" y="28033"/>
                    </a:cubicBezTo>
                    <a:cubicBezTo>
                      <a:pt x="10719" y="27967"/>
                      <a:pt x="9746" y="27901"/>
                      <a:pt x="8856" y="27835"/>
                    </a:cubicBezTo>
                    <a:cubicBezTo>
                      <a:pt x="7899" y="27835"/>
                      <a:pt x="7009" y="27901"/>
                      <a:pt x="6036" y="27967"/>
                    </a:cubicBezTo>
                    <a:cubicBezTo>
                      <a:pt x="5211" y="28033"/>
                      <a:pt x="4387" y="28181"/>
                      <a:pt x="3563" y="28379"/>
                    </a:cubicBezTo>
                    <a:cubicBezTo>
                      <a:pt x="3299" y="28445"/>
                      <a:pt x="3084" y="28445"/>
                      <a:pt x="2820" y="28527"/>
                    </a:cubicBezTo>
                    <a:cubicBezTo>
                      <a:pt x="2738" y="28527"/>
                      <a:pt x="2672" y="28527"/>
                      <a:pt x="2606" y="28445"/>
                    </a:cubicBezTo>
                    <a:cubicBezTo>
                      <a:pt x="2672" y="28313"/>
                      <a:pt x="2820" y="28313"/>
                      <a:pt x="2952" y="28247"/>
                    </a:cubicBezTo>
                    <a:cubicBezTo>
                      <a:pt x="3233" y="28181"/>
                      <a:pt x="3563" y="28033"/>
                      <a:pt x="3843" y="27967"/>
                    </a:cubicBezTo>
                    <a:cubicBezTo>
                      <a:pt x="3909" y="27967"/>
                      <a:pt x="4057" y="27967"/>
                      <a:pt x="4123" y="27901"/>
                    </a:cubicBezTo>
                    <a:cubicBezTo>
                      <a:pt x="4189" y="27967"/>
                      <a:pt x="4321" y="27901"/>
                      <a:pt x="4387" y="27901"/>
                    </a:cubicBezTo>
                    <a:cubicBezTo>
                      <a:pt x="4601" y="27835"/>
                      <a:pt x="4799" y="27835"/>
                      <a:pt x="5014" y="27769"/>
                    </a:cubicBezTo>
                    <a:cubicBezTo>
                      <a:pt x="5360" y="27703"/>
                      <a:pt x="5706" y="27703"/>
                      <a:pt x="6036" y="27620"/>
                    </a:cubicBezTo>
                    <a:lnTo>
                      <a:pt x="6597" y="27620"/>
                    </a:lnTo>
                    <a:cubicBezTo>
                      <a:pt x="7075" y="27554"/>
                      <a:pt x="7487" y="27488"/>
                      <a:pt x="7965" y="27488"/>
                    </a:cubicBezTo>
                    <a:lnTo>
                      <a:pt x="9614" y="27488"/>
                    </a:lnTo>
                    <a:cubicBezTo>
                      <a:pt x="10307" y="27554"/>
                      <a:pt x="11065" y="27620"/>
                      <a:pt x="11741" y="27703"/>
                    </a:cubicBezTo>
                    <a:cubicBezTo>
                      <a:pt x="12302" y="27769"/>
                      <a:pt x="12846" y="27835"/>
                      <a:pt x="13456" y="27901"/>
                    </a:cubicBezTo>
                    <a:cubicBezTo>
                      <a:pt x="14281" y="28033"/>
                      <a:pt x="15188" y="28115"/>
                      <a:pt x="16012" y="28247"/>
                    </a:cubicBezTo>
                    <a:cubicBezTo>
                      <a:pt x="16837" y="28313"/>
                      <a:pt x="17661" y="28445"/>
                      <a:pt x="18486" y="28527"/>
                    </a:cubicBezTo>
                    <a:cubicBezTo>
                      <a:pt x="19162" y="28593"/>
                      <a:pt x="19854" y="28659"/>
                      <a:pt x="20464" y="28725"/>
                    </a:cubicBezTo>
                    <a:cubicBezTo>
                      <a:pt x="21157" y="28857"/>
                      <a:pt x="21783" y="28939"/>
                      <a:pt x="22460" y="28939"/>
                    </a:cubicBezTo>
                    <a:cubicBezTo>
                      <a:pt x="23152" y="29005"/>
                      <a:pt x="23845" y="29005"/>
                      <a:pt x="24521" y="29071"/>
                    </a:cubicBezTo>
                    <a:lnTo>
                      <a:pt x="25411" y="29071"/>
                    </a:lnTo>
                    <a:cubicBezTo>
                      <a:pt x="25757" y="29137"/>
                      <a:pt x="26104" y="29203"/>
                      <a:pt x="26450" y="29203"/>
                    </a:cubicBezTo>
                    <a:cubicBezTo>
                      <a:pt x="26862" y="29269"/>
                      <a:pt x="27209" y="29269"/>
                      <a:pt x="27555" y="29352"/>
                    </a:cubicBezTo>
                    <a:cubicBezTo>
                      <a:pt x="28165" y="29418"/>
                      <a:pt x="28792" y="29484"/>
                      <a:pt x="29402" y="29418"/>
                    </a:cubicBezTo>
                    <a:cubicBezTo>
                      <a:pt x="29682" y="29352"/>
                      <a:pt x="29880" y="29352"/>
                      <a:pt x="30094" y="29418"/>
                    </a:cubicBezTo>
                    <a:cubicBezTo>
                      <a:pt x="30358" y="29418"/>
                      <a:pt x="30704" y="29418"/>
                      <a:pt x="30985" y="29484"/>
                    </a:cubicBezTo>
                    <a:cubicBezTo>
                      <a:pt x="31117" y="29484"/>
                      <a:pt x="31265" y="29550"/>
                      <a:pt x="31463" y="29484"/>
                    </a:cubicBezTo>
                    <a:lnTo>
                      <a:pt x="31743" y="29484"/>
                    </a:lnTo>
                    <a:lnTo>
                      <a:pt x="32419" y="29484"/>
                    </a:lnTo>
                    <a:cubicBezTo>
                      <a:pt x="32766" y="29550"/>
                      <a:pt x="33112" y="29616"/>
                      <a:pt x="33458" y="29681"/>
                    </a:cubicBezTo>
                    <a:cubicBezTo>
                      <a:pt x="33656" y="29764"/>
                      <a:pt x="33804" y="29830"/>
                      <a:pt x="34002" y="29764"/>
                    </a:cubicBezTo>
                    <a:lnTo>
                      <a:pt x="34068" y="29830"/>
                    </a:lnTo>
                    <a:cubicBezTo>
                      <a:pt x="34151" y="29896"/>
                      <a:pt x="34151" y="29830"/>
                      <a:pt x="34217" y="29830"/>
                    </a:cubicBezTo>
                    <a:cubicBezTo>
                      <a:pt x="34480" y="29896"/>
                      <a:pt x="34827" y="29896"/>
                      <a:pt x="35107" y="29830"/>
                    </a:cubicBezTo>
                    <a:cubicBezTo>
                      <a:pt x="35453" y="29764"/>
                      <a:pt x="35717" y="29764"/>
                      <a:pt x="35998" y="29764"/>
                    </a:cubicBezTo>
                    <a:cubicBezTo>
                      <a:pt x="36212" y="29830"/>
                      <a:pt x="36344" y="29830"/>
                      <a:pt x="36476" y="29830"/>
                    </a:cubicBezTo>
                    <a:cubicBezTo>
                      <a:pt x="36756" y="29764"/>
                      <a:pt x="36954" y="29764"/>
                      <a:pt x="37234" y="29764"/>
                    </a:cubicBezTo>
                    <a:cubicBezTo>
                      <a:pt x="37515" y="29830"/>
                      <a:pt x="37778" y="29896"/>
                      <a:pt x="38059" y="29830"/>
                    </a:cubicBezTo>
                    <a:cubicBezTo>
                      <a:pt x="38273" y="29830"/>
                      <a:pt x="38405" y="29830"/>
                      <a:pt x="38603" y="29896"/>
                    </a:cubicBezTo>
                    <a:cubicBezTo>
                      <a:pt x="38603" y="29896"/>
                      <a:pt x="38685" y="29962"/>
                      <a:pt x="38751" y="29962"/>
                    </a:cubicBezTo>
                    <a:cubicBezTo>
                      <a:pt x="38883" y="29896"/>
                      <a:pt x="39098" y="29962"/>
                      <a:pt x="39295" y="29896"/>
                    </a:cubicBezTo>
                    <a:lnTo>
                      <a:pt x="39427" y="29896"/>
                    </a:lnTo>
                    <a:cubicBezTo>
                      <a:pt x="39510" y="29896"/>
                      <a:pt x="39576" y="29962"/>
                      <a:pt x="39576" y="29896"/>
                    </a:cubicBezTo>
                    <a:lnTo>
                      <a:pt x="39576" y="29830"/>
                    </a:lnTo>
                    <a:cubicBezTo>
                      <a:pt x="39427" y="29550"/>
                      <a:pt x="39295" y="29418"/>
                      <a:pt x="39015" y="29418"/>
                    </a:cubicBezTo>
                    <a:cubicBezTo>
                      <a:pt x="38949" y="29418"/>
                      <a:pt x="38949" y="29352"/>
                      <a:pt x="38883" y="29352"/>
                    </a:cubicBezTo>
                    <a:cubicBezTo>
                      <a:pt x="38125" y="29203"/>
                      <a:pt x="37449" y="28939"/>
                      <a:pt x="36822" y="28527"/>
                    </a:cubicBezTo>
                    <a:cubicBezTo>
                      <a:pt x="36690" y="28445"/>
                      <a:pt x="36624" y="28379"/>
                      <a:pt x="36542" y="28313"/>
                    </a:cubicBezTo>
                    <a:cubicBezTo>
                      <a:pt x="35717" y="27835"/>
                      <a:pt x="34893" y="27488"/>
                      <a:pt x="34002" y="27076"/>
                    </a:cubicBezTo>
                    <a:cubicBezTo>
                      <a:pt x="31875" y="26252"/>
                      <a:pt x="29682" y="25295"/>
                      <a:pt x="27555" y="24322"/>
                    </a:cubicBezTo>
                    <a:cubicBezTo>
                      <a:pt x="26516" y="23910"/>
                      <a:pt x="25560" y="23498"/>
                      <a:pt x="24521" y="23168"/>
                    </a:cubicBezTo>
                    <a:cubicBezTo>
                      <a:pt x="24174" y="23020"/>
                      <a:pt x="23762" y="22888"/>
                      <a:pt x="23350" y="22822"/>
                    </a:cubicBezTo>
                    <a:cubicBezTo>
                      <a:pt x="23284" y="22756"/>
                      <a:pt x="23284" y="22756"/>
                      <a:pt x="23218" y="22756"/>
                    </a:cubicBezTo>
                    <a:cubicBezTo>
                      <a:pt x="22806" y="22607"/>
                      <a:pt x="22394" y="22476"/>
                      <a:pt x="21981" y="22261"/>
                    </a:cubicBezTo>
                    <a:cubicBezTo>
                      <a:pt x="20332" y="21651"/>
                      <a:pt x="18683" y="20958"/>
                      <a:pt x="17100" y="20348"/>
                    </a:cubicBezTo>
                    <a:cubicBezTo>
                      <a:pt x="16969" y="20282"/>
                      <a:pt x="16903" y="20282"/>
                      <a:pt x="16754" y="20200"/>
                    </a:cubicBezTo>
                    <a:cubicBezTo>
                      <a:pt x="16276" y="20002"/>
                      <a:pt x="15798" y="19788"/>
                      <a:pt x="15320" y="19590"/>
                    </a:cubicBezTo>
                    <a:cubicBezTo>
                      <a:pt x="14973" y="19375"/>
                      <a:pt x="14561" y="19244"/>
                      <a:pt x="14149" y="19046"/>
                    </a:cubicBezTo>
                    <a:cubicBezTo>
                      <a:pt x="13869" y="18831"/>
                      <a:pt x="13605" y="18765"/>
                      <a:pt x="13324" y="18897"/>
                    </a:cubicBezTo>
                    <a:lnTo>
                      <a:pt x="13258" y="18897"/>
                    </a:lnTo>
                    <a:cubicBezTo>
                      <a:pt x="12846" y="18963"/>
                      <a:pt x="12500" y="19046"/>
                      <a:pt x="12154" y="19178"/>
                    </a:cubicBezTo>
                    <a:cubicBezTo>
                      <a:pt x="11675" y="19310"/>
                      <a:pt x="11263" y="19524"/>
                      <a:pt x="10851" y="19722"/>
                    </a:cubicBezTo>
                    <a:cubicBezTo>
                      <a:pt x="10241" y="20068"/>
                      <a:pt x="9680" y="20414"/>
                      <a:pt x="9202" y="20761"/>
                    </a:cubicBezTo>
                    <a:cubicBezTo>
                      <a:pt x="9004" y="20893"/>
                      <a:pt x="8790" y="21024"/>
                      <a:pt x="8658" y="21173"/>
                    </a:cubicBezTo>
                    <a:cubicBezTo>
                      <a:pt x="8592" y="21173"/>
                      <a:pt x="8509" y="21239"/>
                      <a:pt x="8509" y="21239"/>
                    </a:cubicBezTo>
                    <a:cubicBezTo>
                      <a:pt x="7487" y="21997"/>
                      <a:pt x="6531" y="22673"/>
                      <a:pt x="5492" y="23366"/>
                    </a:cubicBezTo>
                    <a:cubicBezTo>
                      <a:pt x="5426" y="23432"/>
                      <a:pt x="5360" y="23498"/>
                      <a:pt x="5294" y="23580"/>
                    </a:cubicBezTo>
                    <a:cubicBezTo>
                      <a:pt x="5211" y="23580"/>
                      <a:pt x="5146" y="23580"/>
                      <a:pt x="5146" y="23646"/>
                    </a:cubicBezTo>
                    <a:close/>
                    <a:moveTo>
                      <a:pt x="31595" y="20200"/>
                    </a:moveTo>
                    <a:lnTo>
                      <a:pt x="31595" y="20200"/>
                    </a:lnTo>
                    <a:cubicBezTo>
                      <a:pt x="31529" y="20282"/>
                      <a:pt x="31529" y="20348"/>
                      <a:pt x="31529" y="20414"/>
                    </a:cubicBezTo>
                    <a:cubicBezTo>
                      <a:pt x="31463" y="20695"/>
                      <a:pt x="31397" y="20958"/>
                      <a:pt x="31397" y="21239"/>
                    </a:cubicBezTo>
                    <a:cubicBezTo>
                      <a:pt x="31331" y="21519"/>
                      <a:pt x="31265" y="21717"/>
                      <a:pt x="31331" y="21997"/>
                    </a:cubicBezTo>
                    <a:cubicBezTo>
                      <a:pt x="31331" y="22063"/>
                      <a:pt x="31331" y="22195"/>
                      <a:pt x="31265" y="22261"/>
                    </a:cubicBezTo>
                    <a:cubicBezTo>
                      <a:pt x="31265" y="22541"/>
                      <a:pt x="31331" y="22822"/>
                      <a:pt x="31265" y="23086"/>
                    </a:cubicBezTo>
                    <a:cubicBezTo>
                      <a:pt x="31183" y="23712"/>
                      <a:pt x="31183" y="24322"/>
                      <a:pt x="31051" y="24949"/>
                    </a:cubicBezTo>
                    <a:cubicBezTo>
                      <a:pt x="30985" y="25015"/>
                      <a:pt x="31051" y="25081"/>
                      <a:pt x="31117" y="25081"/>
                    </a:cubicBezTo>
                    <a:cubicBezTo>
                      <a:pt x="31463" y="25229"/>
                      <a:pt x="31743" y="25361"/>
                      <a:pt x="32089" y="25493"/>
                    </a:cubicBezTo>
                    <a:cubicBezTo>
                      <a:pt x="32287" y="25559"/>
                      <a:pt x="32419" y="25642"/>
                      <a:pt x="32634" y="25707"/>
                    </a:cubicBezTo>
                    <a:cubicBezTo>
                      <a:pt x="32700" y="25773"/>
                      <a:pt x="32766" y="25707"/>
                      <a:pt x="32766" y="25559"/>
                    </a:cubicBezTo>
                    <a:lnTo>
                      <a:pt x="32766" y="25493"/>
                    </a:lnTo>
                    <a:cubicBezTo>
                      <a:pt x="32766" y="24669"/>
                      <a:pt x="32832" y="23844"/>
                      <a:pt x="32914" y="23086"/>
                    </a:cubicBezTo>
                    <a:cubicBezTo>
                      <a:pt x="32914" y="22822"/>
                      <a:pt x="32980" y="22607"/>
                      <a:pt x="33046" y="22344"/>
                    </a:cubicBezTo>
                    <a:cubicBezTo>
                      <a:pt x="33112" y="22261"/>
                      <a:pt x="33112" y="22261"/>
                      <a:pt x="33178" y="22261"/>
                    </a:cubicBezTo>
                    <a:cubicBezTo>
                      <a:pt x="33244" y="22344"/>
                      <a:pt x="33244" y="22344"/>
                      <a:pt x="33244" y="22410"/>
                    </a:cubicBezTo>
                    <a:cubicBezTo>
                      <a:pt x="33244" y="22888"/>
                      <a:pt x="33244" y="23366"/>
                      <a:pt x="33326" y="23910"/>
                    </a:cubicBezTo>
                    <a:cubicBezTo>
                      <a:pt x="33326" y="24537"/>
                      <a:pt x="33244" y="25147"/>
                      <a:pt x="33244" y="25839"/>
                    </a:cubicBezTo>
                    <a:cubicBezTo>
                      <a:pt x="33244" y="25905"/>
                      <a:pt x="33326" y="25971"/>
                      <a:pt x="33392" y="26054"/>
                    </a:cubicBezTo>
                    <a:cubicBezTo>
                      <a:pt x="33656" y="26120"/>
                      <a:pt x="33870" y="26186"/>
                      <a:pt x="34151" y="26252"/>
                    </a:cubicBezTo>
                    <a:cubicBezTo>
                      <a:pt x="34415" y="26384"/>
                      <a:pt x="34695" y="26532"/>
                      <a:pt x="35041" y="26664"/>
                    </a:cubicBezTo>
                    <a:cubicBezTo>
                      <a:pt x="35107" y="26664"/>
                      <a:pt x="35173" y="26730"/>
                      <a:pt x="35239" y="26796"/>
                    </a:cubicBezTo>
                    <a:cubicBezTo>
                      <a:pt x="35305" y="26796"/>
                      <a:pt x="35305" y="26730"/>
                      <a:pt x="35305" y="26730"/>
                    </a:cubicBezTo>
                    <a:cubicBezTo>
                      <a:pt x="35305" y="26664"/>
                      <a:pt x="35387" y="26598"/>
                      <a:pt x="35387" y="26598"/>
                    </a:cubicBezTo>
                    <a:cubicBezTo>
                      <a:pt x="35453" y="25773"/>
                      <a:pt x="35585" y="25015"/>
                      <a:pt x="35717" y="24256"/>
                    </a:cubicBezTo>
                    <a:cubicBezTo>
                      <a:pt x="35717" y="24124"/>
                      <a:pt x="35717" y="23910"/>
                      <a:pt x="35800" y="23778"/>
                    </a:cubicBezTo>
                    <a:cubicBezTo>
                      <a:pt x="35800" y="23712"/>
                      <a:pt x="35866" y="23712"/>
                      <a:pt x="35932" y="23712"/>
                    </a:cubicBezTo>
                    <a:cubicBezTo>
                      <a:pt x="35998" y="23712"/>
                      <a:pt x="35998" y="23712"/>
                      <a:pt x="35998" y="23778"/>
                    </a:cubicBezTo>
                    <a:cubicBezTo>
                      <a:pt x="35998" y="23778"/>
                      <a:pt x="35998" y="23844"/>
                      <a:pt x="36063" y="23844"/>
                    </a:cubicBezTo>
                    <a:cubicBezTo>
                      <a:pt x="35998" y="23993"/>
                      <a:pt x="35998" y="24059"/>
                      <a:pt x="35998" y="24124"/>
                    </a:cubicBezTo>
                    <a:cubicBezTo>
                      <a:pt x="35998" y="24190"/>
                      <a:pt x="35932" y="24322"/>
                      <a:pt x="35998" y="24322"/>
                    </a:cubicBezTo>
                    <a:cubicBezTo>
                      <a:pt x="36063" y="24405"/>
                      <a:pt x="36129" y="24322"/>
                      <a:pt x="36129" y="24322"/>
                    </a:cubicBezTo>
                    <a:cubicBezTo>
                      <a:pt x="36212" y="24405"/>
                      <a:pt x="36278" y="24405"/>
                      <a:pt x="36278" y="24471"/>
                    </a:cubicBezTo>
                    <a:cubicBezTo>
                      <a:pt x="36344" y="24537"/>
                      <a:pt x="36410" y="24669"/>
                      <a:pt x="36476" y="24817"/>
                    </a:cubicBezTo>
                    <a:cubicBezTo>
                      <a:pt x="36624" y="25081"/>
                      <a:pt x="36624" y="25229"/>
                      <a:pt x="36410" y="25361"/>
                    </a:cubicBezTo>
                    <a:cubicBezTo>
                      <a:pt x="36278" y="25427"/>
                      <a:pt x="36212" y="25559"/>
                      <a:pt x="36212" y="25642"/>
                    </a:cubicBezTo>
                    <a:cubicBezTo>
                      <a:pt x="36212" y="25707"/>
                      <a:pt x="36278" y="25839"/>
                      <a:pt x="36129" y="25839"/>
                    </a:cubicBezTo>
                    <a:cubicBezTo>
                      <a:pt x="36063" y="25905"/>
                      <a:pt x="35998" y="25773"/>
                      <a:pt x="35998" y="25773"/>
                    </a:cubicBezTo>
                    <a:lnTo>
                      <a:pt x="35932" y="25707"/>
                    </a:lnTo>
                    <a:cubicBezTo>
                      <a:pt x="35800" y="25493"/>
                      <a:pt x="35866" y="25295"/>
                      <a:pt x="35998" y="25081"/>
                    </a:cubicBezTo>
                    <a:cubicBezTo>
                      <a:pt x="36129" y="24949"/>
                      <a:pt x="36063" y="24817"/>
                      <a:pt x="35932" y="24669"/>
                    </a:cubicBezTo>
                    <a:cubicBezTo>
                      <a:pt x="35866" y="25015"/>
                      <a:pt x="35866" y="25361"/>
                      <a:pt x="35800" y="25707"/>
                    </a:cubicBezTo>
                    <a:lnTo>
                      <a:pt x="35800" y="25773"/>
                    </a:lnTo>
                    <a:cubicBezTo>
                      <a:pt x="35717" y="25971"/>
                      <a:pt x="35717" y="26186"/>
                      <a:pt x="35717" y="26466"/>
                    </a:cubicBezTo>
                    <a:lnTo>
                      <a:pt x="35717" y="26598"/>
                    </a:lnTo>
                    <a:cubicBezTo>
                      <a:pt x="35717" y="26664"/>
                      <a:pt x="35717" y="26796"/>
                      <a:pt x="35651" y="26878"/>
                    </a:cubicBezTo>
                    <a:cubicBezTo>
                      <a:pt x="35651" y="26944"/>
                      <a:pt x="35651" y="26944"/>
                      <a:pt x="35717" y="27010"/>
                    </a:cubicBezTo>
                    <a:cubicBezTo>
                      <a:pt x="35932" y="27076"/>
                      <a:pt x="36063" y="27142"/>
                      <a:pt x="36278" y="27208"/>
                    </a:cubicBezTo>
                    <a:cubicBezTo>
                      <a:pt x="36344" y="27290"/>
                      <a:pt x="36344" y="27290"/>
                      <a:pt x="36410" y="27356"/>
                    </a:cubicBezTo>
                    <a:cubicBezTo>
                      <a:pt x="36542" y="27422"/>
                      <a:pt x="36542" y="27356"/>
                      <a:pt x="36624" y="27290"/>
                    </a:cubicBezTo>
                    <a:cubicBezTo>
                      <a:pt x="36624" y="27142"/>
                      <a:pt x="36690" y="27076"/>
                      <a:pt x="36690" y="26944"/>
                    </a:cubicBezTo>
                    <a:cubicBezTo>
                      <a:pt x="36690" y="26944"/>
                      <a:pt x="36690" y="26878"/>
                      <a:pt x="36756" y="26878"/>
                    </a:cubicBezTo>
                    <a:lnTo>
                      <a:pt x="36822" y="26944"/>
                    </a:lnTo>
                    <a:cubicBezTo>
                      <a:pt x="36756" y="27076"/>
                      <a:pt x="36756" y="27208"/>
                      <a:pt x="36756" y="27290"/>
                    </a:cubicBezTo>
                    <a:cubicBezTo>
                      <a:pt x="36690" y="27488"/>
                      <a:pt x="36690" y="27488"/>
                      <a:pt x="36888" y="27554"/>
                    </a:cubicBezTo>
                    <a:lnTo>
                      <a:pt x="36954" y="27554"/>
                    </a:lnTo>
                    <a:cubicBezTo>
                      <a:pt x="37036" y="27703"/>
                      <a:pt x="37168" y="27703"/>
                      <a:pt x="37234" y="27703"/>
                    </a:cubicBezTo>
                    <a:cubicBezTo>
                      <a:pt x="37581" y="27901"/>
                      <a:pt x="37861" y="28033"/>
                      <a:pt x="38191" y="28115"/>
                    </a:cubicBezTo>
                    <a:lnTo>
                      <a:pt x="38191" y="28181"/>
                    </a:lnTo>
                    <a:cubicBezTo>
                      <a:pt x="38339" y="28181"/>
                      <a:pt x="38339" y="28181"/>
                      <a:pt x="38339" y="28115"/>
                    </a:cubicBezTo>
                    <a:cubicBezTo>
                      <a:pt x="38405" y="27901"/>
                      <a:pt x="38471" y="27769"/>
                      <a:pt x="38471" y="27620"/>
                    </a:cubicBezTo>
                    <a:cubicBezTo>
                      <a:pt x="38537" y="27488"/>
                      <a:pt x="38603" y="27422"/>
                      <a:pt x="38603" y="27290"/>
                    </a:cubicBezTo>
                    <a:cubicBezTo>
                      <a:pt x="38603" y="27208"/>
                      <a:pt x="38685" y="27208"/>
                      <a:pt x="38751" y="27208"/>
                    </a:cubicBezTo>
                    <a:lnTo>
                      <a:pt x="38817" y="27290"/>
                    </a:lnTo>
                    <a:lnTo>
                      <a:pt x="38817" y="27422"/>
                    </a:lnTo>
                    <a:cubicBezTo>
                      <a:pt x="38817" y="27703"/>
                      <a:pt x="38751" y="27967"/>
                      <a:pt x="38685" y="28181"/>
                    </a:cubicBezTo>
                    <a:cubicBezTo>
                      <a:pt x="38685" y="28313"/>
                      <a:pt x="38685" y="28313"/>
                      <a:pt x="38817" y="28379"/>
                    </a:cubicBezTo>
                    <a:cubicBezTo>
                      <a:pt x="39098" y="28527"/>
                      <a:pt x="39295" y="28659"/>
                      <a:pt x="39576" y="28791"/>
                    </a:cubicBezTo>
                    <a:cubicBezTo>
                      <a:pt x="39708" y="29071"/>
                      <a:pt x="39988" y="29203"/>
                      <a:pt x="40186" y="29418"/>
                    </a:cubicBezTo>
                    <a:cubicBezTo>
                      <a:pt x="40252" y="29550"/>
                      <a:pt x="40334" y="29616"/>
                      <a:pt x="40466" y="29681"/>
                    </a:cubicBezTo>
                    <a:cubicBezTo>
                      <a:pt x="40532" y="29896"/>
                      <a:pt x="40598" y="30028"/>
                      <a:pt x="40466" y="30242"/>
                    </a:cubicBezTo>
                    <a:cubicBezTo>
                      <a:pt x="40252" y="30374"/>
                      <a:pt x="40186" y="30654"/>
                      <a:pt x="40120" y="30918"/>
                    </a:cubicBezTo>
                    <a:cubicBezTo>
                      <a:pt x="40334" y="30852"/>
                      <a:pt x="40400" y="30786"/>
                      <a:pt x="40532" y="30654"/>
                    </a:cubicBezTo>
                    <a:cubicBezTo>
                      <a:pt x="40664" y="30506"/>
                      <a:pt x="40878" y="30440"/>
                      <a:pt x="41076" y="30440"/>
                    </a:cubicBezTo>
                    <a:cubicBezTo>
                      <a:pt x="41159" y="30440"/>
                      <a:pt x="41291" y="30440"/>
                      <a:pt x="41357" y="30374"/>
                    </a:cubicBezTo>
                    <a:cubicBezTo>
                      <a:pt x="41703" y="30176"/>
                      <a:pt x="42049" y="29962"/>
                      <a:pt x="42395" y="29764"/>
                    </a:cubicBezTo>
                    <a:cubicBezTo>
                      <a:pt x="42659" y="29681"/>
                      <a:pt x="42874" y="29616"/>
                      <a:pt x="43072" y="29550"/>
                    </a:cubicBezTo>
                    <a:cubicBezTo>
                      <a:pt x="43137" y="29550"/>
                      <a:pt x="43137" y="29550"/>
                      <a:pt x="43220" y="29484"/>
                    </a:cubicBezTo>
                    <a:cubicBezTo>
                      <a:pt x="43286" y="29484"/>
                      <a:pt x="43418" y="29418"/>
                      <a:pt x="43418" y="29352"/>
                    </a:cubicBezTo>
                    <a:cubicBezTo>
                      <a:pt x="43484" y="29137"/>
                      <a:pt x="43632" y="28939"/>
                      <a:pt x="43550" y="28725"/>
                    </a:cubicBezTo>
                    <a:cubicBezTo>
                      <a:pt x="43484" y="28593"/>
                      <a:pt x="43484" y="28527"/>
                      <a:pt x="43484" y="28379"/>
                    </a:cubicBezTo>
                    <a:lnTo>
                      <a:pt x="43484" y="27356"/>
                    </a:lnTo>
                    <a:cubicBezTo>
                      <a:pt x="43550" y="26664"/>
                      <a:pt x="43550" y="25971"/>
                      <a:pt x="43550" y="25361"/>
                    </a:cubicBezTo>
                    <a:cubicBezTo>
                      <a:pt x="43550" y="25295"/>
                      <a:pt x="43484" y="25147"/>
                      <a:pt x="43632" y="25147"/>
                    </a:cubicBezTo>
                    <a:cubicBezTo>
                      <a:pt x="43698" y="25147"/>
                      <a:pt x="43698" y="25229"/>
                      <a:pt x="43698" y="25361"/>
                    </a:cubicBezTo>
                    <a:cubicBezTo>
                      <a:pt x="43698" y="25642"/>
                      <a:pt x="43764" y="25905"/>
                      <a:pt x="43764" y="26186"/>
                    </a:cubicBezTo>
                    <a:cubicBezTo>
                      <a:pt x="43764" y="26252"/>
                      <a:pt x="43698" y="26252"/>
                      <a:pt x="43698" y="26318"/>
                    </a:cubicBezTo>
                    <a:cubicBezTo>
                      <a:pt x="43698" y="26944"/>
                      <a:pt x="43632" y="27554"/>
                      <a:pt x="43632" y="28181"/>
                    </a:cubicBezTo>
                    <a:lnTo>
                      <a:pt x="43632" y="28445"/>
                    </a:lnTo>
                    <a:lnTo>
                      <a:pt x="43698" y="28445"/>
                    </a:lnTo>
                    <a:cubicBezTo>
                      <a:pt x="43698" y="28379"/>
                      <a:pt x="43698" y="28313"/>
                      <a:pt x="43764" y="28247"/>
                    </a:cubicBezTo>
                    <a:cubicBezTo>
                      <a:pt x="43896" y="27703"/>
                      <a:pt x="44044" y="27142"/>
                      <a:pt x="44176" y="26598"/>
                    </a:cubicBezTo>
                    <a:cubicBezTo>
                      <a:pt x="44176" y="26466"/>
                      <a:pt x="44176" y="26318"/>
                      <a:pt x="44242" y="26252"/>
                    </a:cubicBezTo>
                    <a:cubicBezTo>
                      <a:pt x="44242" y="26186"/>
                      <a:pt x="44242" y="26120"/>
                      <a:pt x="44176" y="26120"/>
                    </a:cubicBezTo>
                    <a:cubicBezTo>
                      <a:pt x="44110" y="25971"/>
                      <a:pt x="44110" y="25905"/>
                      <a:pt x="44176" y="25773"/>
                    </a:cubicBezTo>
                    <a:cubicBezTo>
                      <a:pt x="44242" y="25559"/>
                      <a:pt x="44308" y="25361"/>
                      <a:pt x="44374" y="25081"/>
                    </a:cubicBezTo>
                    <a:cubicBezTo>
                      <a:pt x="44523" y="24405"/>
                      <a:pt x="44589" y="23712"/>
                      <a:pt x="44720" y="23020"/>
                    </a:cubicBezTo>
                    <a:cubicBezTo>
                      <a:pt x="44720" y="23020"/>
                      <a:pt x="44720" y="22954"/>
                      <a:pt x="44655" y="22888"/>
                    </a:cubicBezTo>
                    <a:cubicBezTo>
                      <a:pt x="44589" y="22954"/>
                      <a:pt x="44589" y="23020"/>
                      <a:pt x="44457" y="23020"/>
                    </a:cubicBezTo>
                    <a:lnTo>
                      <a:pt x="44457" y="22673"/>
                    </a:lnTo>
                    <a:lnTo>
                      <a:pt x="44457" y="22195"/>
                    </a:lnTo>
                    <a:cubicBezTo>
                      <a:pt x="44457" y="21651"/>
                      <a:pt x="44523" y="21107"/>
                      <a:pt x="44655" y="20546"/>
                    </a:cubicBezTo>
                    <a:lnTo>
                      <a:pt x="44655" y="20414"/>
                    </a:lnTo>
                    <a:cubicBezTo>
                      <a:pt x="44720" y="20348"/>
                      <a:pt x="44720" y="20348"/>
                      <a:pt x="44786" y="20348"/>
                    </a:cubicBezTo>
                    <a:lnTo>
                      <a:pt x="44786" y="20414"/>
                    </a:lnTo>
                    <a:cubicBezTo>
                      <a:pt x="44869" y="20546"/>
                      <a:pt x="44786" y="20695"/>
                      <a:pt x="44786" y="20827"/>
                    </a:cubicBezTo>
                    <a:cubicBezTo>
                      <a:pt x="44655" y="21437"/>
                      <a:pt x="44720" y="21997"/>
                      <a:pt x="44655" y="22607"/>
                    </a:cubicBezTo>
                    <a:lnTo>
                      <a:pt x="44655" y="22607"/>
                    </a:lnTo>
                    <a:lnTo>
                      <a:pt x="44720" y="22673"/>
                    </a:lnTo>
                    <a:lnTo>
                      <a:pt x="44720" y="22607"/>
                    </a:lnTo>
                    <a:cubicBezTo>
                      <a:pt x="44720" y="22541"/>
                      <a:pt x="44786" y="22476"/>
                      <a:pt x="44786" y="22410"/>
                    </a:cubicBezTo>
                    <a:cubicBezTo>
                      <a:pt x="44786" y="22063"/>
                      <a:pt x="44786" y="21651"/>
                      <a:pt x="44869" y="21305"/>
                    </a:cubicBezTo>
                    <a:cubicBezTo>
                      <a:pt x="44869" y="21173"/>
                      <a:pt x="44869" y="20958"/>
                      <a:pt x="44935" y="20827"/>
                    </a:cubicBezTo>
                    <a:cubicBezTo>
                      <a:pt x="44935" y="20761"/>
                      <a:pt x="44935" y="20612"/>
                      <a:pt x="45067" y="20546"/>
                    </a:cubicBezTo>
                    <a:cubicBezTo>
                      <a:pt x="45133" y="20612"/>
                      <a:pt x="45199" y="20695"/>
                      <a:pt x="45199" y="20761"/>
                    </a:cubicBezTo>
                    <a:cubicBezTo>
                      <a:pt x="45199" y="20958"/>
                      <a:pt x="45133" y="21107"/>
                      <a:pt x="45133" y="21239"/>
                    </a:cubicBezTo>
                    <a:cubicBezTo>
                      <a:pt x="45133" y="21519"/>
                      <a:pt x="45133" y="21783"/>
                      <a:pt x="45067" y="22063"/>
                    </a:cubicBezTo>
                    <a:lnTo>
                      <a:pt x="45199" y="22063"/>
                    </a:lnTo>
                    <a:cubicBezTo>
                      <a:pt x="45199" y="22063"/>
                      <a:pt x="45199" y="21997"/>
                      <a:pt x="45281" y="21997"/>
                    </a:cubicBezTo>
                    <a:cubicBezTo>
                      <a:pt x="45281" y="21931"/>
                      <a:pt x="45347" y="21997"/>
                      <a:pt x="45347" y="21997"/>
                    </a:cubicBezTo>
                    <a:cubicBezTo>
                      <a:pt x="45133" y="23020"/>
                      <a:pt x="44935" y="23993"/>
                      <a:pt x="44655" y="25015"/>
                    </a:cubicBezTo>
                    <a:lnTo>
                      <a:pt x="44720" y="25015"/>
                    </a:lnTo>
                    <a:lnTo>
                      <a:pt x="44786" y="24949"/>
                    </a:lnTo>
                    <a:cubicBezTo>
                      <a:pt x="44869" y="24669"/>
                      <a:pt x="45001" y="24322"/>
                      <a:pt x="45067" y="24059"/>
                    </a:cubicBezTo>
                    <a:cubicBezTo>
                      <a:pt x="45199" y="23712"/>
                      <a:pt x="45281" y="23366"/>
                      <a:pt x="45413" y="23020"/>
                    </a:cubicBezTo>
                    <a:cubicBezTo>
                      <a:pt x="45413" y="22954"/>
                      <a:pt x="45479" y="22888"/>
                      <a:pt x="45545" y="22954"/>
                    </a:cubicBezTo>
                    <a:lnTo>
                      <a:pt x="45545" y="23020"/>
                    </a:lnTo>
                    <a:cubicBezTo>
                      <a:pt x="45545" y="23168"/>
                      <a:pt x="45545" y="23234"/>
                      <a:pt x="45479" y="23300"/>
                    </a:cubicBezTo>
                    <a:cubicBezTo>
                      <a:pt x="45413" y="23580"/>
                      <a:pt x="45281" y="23910"/>
                      <a:pt x="45199" y="24190"/>
                    </a:cubicBezTo>
                    <a:cubicBezTo>
                      <a:pt x="45133" y="24322"/>
                      <a:pt x="45133" y="24405"/>
                      <a:pt x="45133" y="24603"/>
                    </a:cubicBezTo>
                    <a:cubicBezTo>
                      <a:pt x="45199" y="24471"/>
                      <a:pt x="45281" y="24322"/>
                      <a:pt x="45347" y="24190"/>
                    </a:cubicBezTo>
                    <a:cubicBezTo>
                      <a:pt x="45413" y="24124"/>
                      <a:pt x="45479" y="23993"/>
                      <a:pt x="45545" y="23910"/>
                    </a:cubicBezTo>
                    <a:cubicBezTo>
                      <a:pt x="45693" y="23844"/>
                      <a:pt x="45693" y="23646"/>
                      <a:pt x="45825" y="23580"/>
                    </a:cubicBezTo>
                    <a:lnTo>
                      <a:pt x="45825" y="23300"/>
                    </a:lnTo>
                    <a:cubicBezTo>
                      <a:pt x="45825" y="22954"/>
                      <a:pt x="45825" y="22541"/>
                      <a:pt x="45957" y="22129"/>
                    </a:cubicBezTo>
                    <a:cubicBezTo>
                      <a:pt x="46106" y="21519"/>
                      <a:pt x="46172" y="20893"/>
                      <a:pt x="46238" y="20282"/>
                    </a:cubicBezTo>
                    <a:cubicBezTo>
                      <a:pt x="46238" y="20002"/>
                      <a:pt x="46303" y="19656"/>
                      <a:pt x="46369" y="19310"/>
                    </a:cubicBezTo>
                    <a:cubicBezTo>
                      <a:pt x="46369" y="19244"/>
                      <a:pt x="46369" y="19178"/>
                      <a:pt x="46518" y="19178"/>
                    </a:cubicBezTo>
                    <a:cubicBezTo>
                      <a:pt x="46584" y="19375"/>
                      <a:pt x="46584" y="19524"/>
                      <a:pt x="46518" y="19722"/>
                    </a:cubicBezTo>
                    <a:cubicBezTo>
                      <a:pt x="46518" y="20068"/>
                      <a:pt x="46435" y="20414"/>
                      <a:pt x="46369" y="20695"/>
                    </a:cubicBezTo>
                    <a:cubicBezTo>
                      <a:pt x="46303" y="21371"/>
                      <a:pt x="46238" y="22063"/>
                      <a:pt x="46106" y="22673"/>
                    </a:cubicBezTo>
                    <a:cubicBezTo>
                      <a:pt x="46023" y="22888"/>
                      <a:pt x="46023" y="23086"/>
                      <a:pt x="46023" y="23300"/>
                    </a:cubicBezTo>
                    <a:cubicBezTo>
                      <a:pt x="46023" y="23300"/>
                      <a:pt x="45957" y="23366"/>
                      <a:pt x="46023" y="23366"/>
                    </a:cubicBezTo>
                    <a:lnTo>
                      <a:pt x="46023" y="23300"/>
                    </a:lnTo>
                    <a:cubicBezTo>
                      <a:pt x="46238" y="23234"/>
                      <a:pt x="46303" y="23086"/>
                      <a:pt x="46369" y="22954"/>
                    </a:cubicBezTo>
                    <a:cubicBezTo>
                      <a:pt x="46435" y="22954"/>
                      <a:pt x="46435" y="22888"/>
                      <a:pt x="46435" y="22822"/>
                    </a:cubicBezTo>
                    <a:cubicBezTo>
                      <a:pt x="46584" y="22673"/>
                      <a:pt x="46716" y="22476"/>
                      <a:pt x="46848" y="22344"/>
                    </a:cubicBezTo>
                    <a:cubicBezTo>
                      <a:pt x="46996" y="22261"/>
                      <a:pt x="46996" y="22129"/>
                      <a:pt x="47062" y="21997"/>
                    </a:cubicBezTo>
                    <a:cubicBezTo>
                      <a:pt x="47128" y="21849"/>
                      <a:pt x="47128" y="21717"/>
                      <a:pt x="47194" y="21651"/>
                    </a:cubicBezTo>
                    <a:cubicBezTo>
                      <a:pt x="47474" y="21371"/>
                      <a:pt x="47672" y="21024"/>
                      <a:pt x="47821" y="20761"/>
                    </a:cubicBezTo>
                    <a:cubicBezTo>
                      <a:pt x="48084" y="20282"/>
                      <a:pt x="48299" y="19722"/>
                      <a:pt x="48579" y="19244"/>
                    </a:cubicBezTo>
                    <a:cubicBezTo>
                      <a:pt x="48711" y="19046"/>
                      <a:pt x="48777" y="18765"/>
                      <a:pt x="48711" y="18485"/>
                    </a:cubicBezTo>
                    <a:cubicBezTo>
                      <a:pt x="48843" y="18287"/>
                      <a:pt x="48991" y="18073"/>
                      <a:pt x="49123" y="17875"/>
                    </a:cubicBezTo>
                    <a:cubicBezTo>
                      <a:pt x="49123" y="17809"/>
                      <a:pt x="49189" y="17727"/>
                      <a:pt x="49123" y="17595"/>
                    </a:cubicBezTo>
                    <a:cubicBezTo>
                      <a:pt x="49057" y="17595"/>
                      <a:pt x="49057" y="17529"/>
                      <a:pt x="49057" y="17397"/>
                    </a:cubicBezTo>
                    <a:cubicBezTo>
                      <a:pt x="49189" y="17116"/>
                      <a:pt x="49189" y="16836"/>
                      <a:pt x="49123" y="16572"/>
                    </a:cubicBezTo>
                    <a:cubicBezTo>
                      <a:pt x="49189" y="16292"/>
                      <a:pt x="49189" y="16012"/>
                      <a:pt x="49123" y="15748"/>
                    </a:cubicBezTo>
                    <a:lnTo>
                      <a:pt x="49123" y="15665"/>
                    </a:lnTo>
                    <a:lnTo>
                      <a:pt x="49123" y="15467"/>
                    </a:lnTo>
                    <a:lnTo>
                      <a:pt x="49123" y="14989"/>
                    </a:lnTo>
                    <a:cubicBezTo>
                      <a:pt x="49123" y="14841"/>
                      <a:pt x="49123" y="14775"/>
                      <a:pt x="49189" y="14775"/>
                    </a:cubicBezTo>
                    <a:cubicBezTo>
                      <a:pt x="49255" y="14841"/>
                      <a:pt x="49255" y="14923"/>
                      <a:pt x="49255" y="14989"/>
                    </a:cubicBezTo>
                    <a:cubicBezTo>
                      <a:pt x="49321" y="15336"/>
                      <a:pt x="49404" y="15665"/>
                      <a:pt x="49469" y="15946"/>
                    </a:cubicBezTo>
                    <a:cubicBezTo>
                      <a:pt x="49535" y="16292"/>
                      <a:pt x="49535" y="16572"/>
                      <a:pt x="49535" y="16902"/>
                    </a:cubicBezTo>
                    <a:lnTo>
                      <a:pt x="49535" y="17050"/>
                    </a:lnTo>
                    <a:lnTo>
                      <a:pt x="49535" y="17116"/>
                    </a:lnTo>
                    <a:lnTo>
                      <a:pt x="49601" y="17116"/>
                    </a:lnTo>
                    <a:cubicBezTo>
                      <a:pt x="49948" y="16704"/>
                      <a:pt x="50228" y="16292"/>
                      <a:pt x="50558" y="15880"/>
                    </a:cubicBezTo>
                    <a:cubicBezTo>
                      <a:pt x="50640" y="15665"/>
                      <a:pt x="50706" y="15467"/>
                      <a:pt x="50706" y="15253"/>
                    </a:cubicBezTo>
                    <a:lnTo>
                      <a:pt x="50706" y="15187"/>
                    </a:lnTo>
                    <a:lnTo>
                      <a:pt x="50640" y="15187"/>
                    </a:lnTo>
                    <a:cubicBezTo>
                      <a:pt x="50640" y="15187"/>
                      <a:pt x="50640" y="15253"/>
                      <a:pt x="50558" y="15253"/>
                    </a:cubicBezTo>
                    <a:lnTo>
                      <a:pt x="50492" y="15253"/>
                    </a:lnTo>
                    <a:lnTo>
                      <a:pt x="50492" y="15187"/>
                    </a:lnTo>
                    <a:lnTo>
                      <a:pt x="50492" y="15121"/>
                    </a:lnTo>
                    <a:cubicBezTo>
                      <a:pt x="50706" y="14709"/>
                      <a:pt x="50772" y="14231"/>
                      <a:pt x="50772" y="13818"/>
                    </a:cubicBezTo>
                    <a:cubicBezTo>
                      <a:pt x="50838" y="13753"/>
                      <a:pt x="50838" y="13687"/>
                      <a:pt x="50838" y="13604"/>
                    </a:cubicBezTo>
                    <a:cubicBezTo>
                      <a:pt x="50904" y="13406"/>
                      <a:pt x="50904" y="13126"/>
                      <a:pt x="50970" y="12862"/>
                    </a:cubicBezTo>
                    <a:cubicBezTo>
                      <a:pt x="51052" y="12714"/>
                      <a:pt x="51052" y="12648"/>
                      <a:pt x="51118" y="12648"/>
                    </a:cubicBezTo>
                    <a:cubicBezTo>
                      <a:pt x="51184" y="12714"/>
                      <a:pt x="51184" y="12780"/>
                      <a:pt x="51184" y="12862"/>
                    </a:cubicBezTo>
                    <a:lnTo>
                      <a:pt x="51184" y="13060"/>
                    </a:lnTo>
                    <a:cubicBezTo>
                      <a:pt x="51118" y="13274"/>
                      <a:pt x="51052" y="13538"/>
                      <a:pt x="51052" y="13753"/>
                    </a:cubicBezTo>
                    <a:cubicBezTo>
                      <a:pt x="50904" y="14165"/>
                      <a:pt x="50970" y="14577"/>
                      <a:pt x="50970" y="15055"/>
                    </a:cubicBezTo>
                    <a:lnTo>
                      <a:pt x="51052" y="15055"/>
                    </a:lnTo>
                    <a:lnTo>
                      <a:pt x="51118" y="15055"/>
                    </a:lnTo>
                    <a:cubicBezTo>
                      <a:pt x="51250" y="14841"/>
                      <a:pt x="51382" y="14643"/>
                      <a:pt x="51382" y="14363"/>
                    </a:cubicBezTo>
                    <a:cubicBezTo>
                      <a:pt x="51316" y="14016"/>
                      <a:pt x="51382" y="13687"/>
                      <a:pt x="51465" y="13340"/>
                    </a:cubicBezTo>
                    <a:cubicBezTo>
                      <a:pt x="51465" y="13274"/>
                      <a:pt x="51465" y="13192"/>
                      <a:pt x="51531" y="13126"/>
                    </a:cubicBezTo>
                    <a:lnTo>
                      <a:pt x="51597" y="13126"/>
                    </a:lnTo>
                    <a:lnTo>
                      <a:pt x="51663" y="13192"/>
                    </a:lnTo>
                    <a:cubicBezTo>
                      <a:pt x="51663" y="13406"/>
                      <a:pt x="51663" y="13538"/>
                      <a:pt x="51597" y="13753"/>
                    </a:cubicBezTo>
                    <a:lnTo>
                      <a:pt x="51597" y="14016"/>
                    </a:lnTo>
                    <a:cubicBezTo>
                      <a:pt x="51597" y="14099"/>
                      <a:pt x="51663" y="14099"/>
                      <a:pt x="51663" y="14099"/>
                    </a:cubicBezTo>
                    <a:lnTo>
                      <a:pt x="51729" y="14099"/>
                    </a:lnTo>
                    <a:cubicBezTo>
                      <a:pt x="51795" y="13884"/>
                      <a:pt x="51943" y="13753"/>
                      <a:pt x="51795" y="13538"/>
                    </a:cubicBezTo>
                    <a:lnTo>
                      <a:pt x="51795" y="13192"/>
                    </a:lnTo>
                    <a:lnTo>
                      <a:pt x="51795" y="12862"/>
                    </a:lnTo>
                    <a:cubicBezTo>
                      <a:pt x="51877" y="12714"/>
                      <a:pt x="51877" y="12582"/>
                      <a:pt x="51943" y="12450"/>
                    </a:cubicBezTo>
                    <a:cubicBezTo>
                      <a:pt x="51729" y="12367"/>
                      <a:pt x="51531" y="12301"/>
                      <a:pt x="51382" y="12367"/>
                    </a:cubicBezTo>
                    <a:cubicBezTo>
                      <a:pt x="50970" y="12450"/>
                      <a:pt x="50640" y="12516"/>
                      <a:pt x="50294" y="12714"/>
                    </a:cubicBezTo>
                    <a:lnTo>
                      <a:pt x="50228" y="12714"/>
                    </a:lnTo>
                    <a:cubicBezTo>
                      <a:pt x="49733" y="12862"/>
                      <a:pt x="49255" y="12994"/>
                      <a:pt x="48777" y="13192"/>
                    </a:cubicBezTo>
                    <a:cubicBezTo>
                      <a:pt x="48777" y="13192"/>
                      <a:pt x="48711" y="13192"/>
                      <a:pt x="48711" y="13274"/>
                    </a:cubicBezTo>
                    <a:cubicBezTo>
                      <a:pt x="48711" y="13340"/>
                      <a:pt x="48711" y="13538"/>
                      <a:pt x="48579" y="13604"/>
                    </a:cubicBezTo>
                    <a:lnTo>
                      <a:pt x="48579" y="13753"/>
                    </a:lnTo>
                    <a:cubicBezTo>
                      <a:pt x="48431" y="13818"/>
                      <a:pt x="48365" y="13818"/>
                      <a:pt x="48233" y="13818"/>
                    </a:cubicBezTo>
                    <a:cubicBezTo>
                      <a:pt x="48299" y="13538"/>
                      <a:pt x="48299" y="13472"/>
                      <a:pt x="48018" y="13472"/>
                    </a:cubicBezTo>
                    <a:lnTo>
                      <a:pt x="47952" y="13472"/>
                    </a:lnTo>
                    <a:cubicBezTo>
                      <a:pt x="47821" y="13472"/>
                      <a:pt x="47755" y="13472"/>
                      <a:pt x="47672" y="13604"/>
                    </a:cubicBezTo>
                    <a:cubicBezTo>
                      <a:pt x="47672" y="13687"/>
                      <a:pt x="47672" y="13753"/>
                      <a:pt x="47606" y="13818"/>
                    </a:cubicBezTo>
                    <a:cubicBezTo>
                      <a:pt x="47606" y="13884"/>
                      <a:pt x="47540" y="13950"/>
                      <a:pt x="47408" y="13950"/>
                    </a:cubicBezTo>
                    <a:lnTo>
                      <a:pt x="47260" y="13950"/>
                    </a:lnTo>
                    <a:cubicBezTo>
                      <a:pt x="47128" y="13950"/>
                      <a:pt x="47128" y="13950"/>
                      <a:pt x="47062" y="14016"/>
                    </a:cubicBezTo>
                    <a:cubicBezTo>
                      <a:pt x="46996" y="14165"/>
                      <a:pt x="46930" y="14165"/>
                      <a:pt x="46848" y="14165"/>
                    </a:cubicBezTo>
                    <a:cubicBezTo>
                      <a:pt x="46716" y="14231"/>
                      <a:pt x="46584" y="14231"/>
                      <a:pt x="46435" y="14231"/>
                    </a:cubicBezTo>
                    <a:cubicBezTo>
                      <a:pt x="46369" y="14231"/>
                      <a:pt x="46238" y="14297"/>
                      <a:pt x="46172" y="14429"/>
                    </a:cubicBezTo>
                    <a:cubicBezTo>
                      <a:pt x="46172" y="14511"/>
                      <a:pt x="46106" y="14643"/>
                      <a:pt x="45957" y="14643"/>
                    </a:cubicBezTo>
                    <a:cubicBezTo>
                      <a:pt x="45891" y="14709"/>
                      <a:pt x="45891" y="14709"/>
                      <a:pt x="45891" y="14775"/>
                    </a:cubicBezTo>
                    <a:cubicBezTo>
                      <a:pt x="45825" y="14841"/>
                      <a:pt x="45825" y="14841"/>
                      <a:pt x="45825" y="14923"/>
                    </a:cubicBezTo>
                    <a:cubicBezTo>
                      <a:pt x="45693" y="14923"/>
                      <a:pt x="45545" y="14841"/>
                      <a:pt x="45413" y="14923"/>
                    </a:cubicBezTo>
                    <a:cubicBezTo>
                      <a:pt x="45067" y="14989"/>
                      <a:pt x="44655" y="15055"/>
                      <a:pt x="44242" y="14923"/>
                    </a:cubicBezTo>
                    <a:cubicBezTo>
                      <a:pt x="44176" y="14841"/>
                      <a:pt x="44044" y="14841"/>
                      <a:pt x="43896" y="14923"/>
                    </a:cubicBezTo>
                    <a:cubicBezTo>
                      <a:pt x="43764" y="14923"/>
                      <a:pt x="43698" y="15055"/>
                      <a:pt x="43698" y="15121"/>
                    </a:cubicBezTo>
                    <a:lnTo>
                      <a:pt x="43698" y="15187"/>
                    </a:lnTo>
                    <a:cubicBezTo>
                      <a:pt x="43632" y="15253"/>
                      <a:pt x="43632" y="15253"/>
                      <a:pt x="43550" y="15253"/>
                    </a:cubicBezTo>
                    <a:lnTo>
                      <a:pt x="43352" y="15253"/>
                    </a:lnTo>
                    <a:cubicBezTo>
                      <a:pt x="43220" y="15187"/>
                      <a:pt x="43137" y="15253"/>
                      <a:pt x="43137" y="15336"/>
                    </a:cubicBezTo>
                    <a:cubicBezTo>
                      <a:pt x="43072" y="15401"/>
                      <a:pt x="43006" y="15467"/>
                      <a:pt x="42940" y="15467"/>
                    </a:cubicBezTo>
                    <a:cubicBezTo>
                      <a:pt x="42659" y="15533"/>
                      <a:pt x="42461" y="15599"/>
                      <a:pt x="42181" y="15665"/>
                    </a:cubicBezTo>
                    <a:cubicBezTo>
                      <a:pt x="42049" y="15665"/>
                      <a:pt x="41835" y="15748"/>
                      <a:pt x="41703" y="15748"/>
                    </a:cubicBezTo>
                    <a:cubicBezTo>
                      <a:pt x="41423" y="15665"/>
                      <a:pt x="41225" y="15665"/>
                      <a:pt x="41010" y="15880"/>
                    </a:cubicBezTo>
                    <a:cubicBezTo>
                      <a:pt x="40812" y="15880"/>
                      <a:pt x="40532" y="15946"/>
                      <a:pt x="40334" y="15880"/>
                    </a:cubicBezTo>
                    <a:cubicBezTo>
                      <a:pt x="40252" y="15748"/>
                      <a:pt x="40120" y="15665"/>
                      <a:pt x="39988" y="15814"/>
                    </a:cubicBezTo>
                    <a:lnTo>
                      <a:pt x="39774" y="15814"/>
                    </a:lnTo>
                    <a:cubicBezTo>
                      <a:pt x="39708" y="15814"/>
                      <a:pt x="39642" y="15748"/>
                      <a:pt x="39642" y="15665"/>
                    </a:cubicBezTo>
                    <a:cubicBezTo>
                      <a:pt x="39642" y="15665"/>
                      <a:pt x="39642" y="15599"/>
                      <a:pt x="39708" y="15533"/>
                    </a:cubicBezTo>
                    <a:lnTo>
                      <a:pt x="39922" y="15336"/>
                    </a:lnTo>
                    <a:cubicBezTo>
                      <a:pt x="39988" y="15253"/>
                      <a:pt x="40054" y="15253"/>
                      <a:pt x="40186" y="15336"/>
                    </a:cubicBezTo>
                    <a:cubicBezTo>
                      <a:pt x="40252" y="15336"/>
                      <a:pt x="40334" y="15401"/>
                      <a:pt x="40466" y="15467"/>
                    </a:cubicBezTo>
                    <a:cubicBezTo>
                      <a:pt x="40532" y="15401"/>
                      <a:pt x="40598" y="15336"/>
                      <a:pt x="40664" y="15253"/>
                    </a:cubicBezTo>
                    <a:cubicBezTo>
                      <a:pt x="40664" y="15187"/>
                      <a:pt x="40664" y="15121"/>
                      <a:pt x="40747" y="15055"/>
                    </a:cubicBezTo>
                    <a:cubicBezTo>
                      <a:pt x="40812" y="14923"/>
                      <a:pt x="41010" y="14923"/>
                      <a:pt x="41159" y="15055"/>
                    </a:cubicBezTo>
                    <a:cubicBezTo>
                      <a:pt x="41225" y="15121"/>
                      <a:pt x="41291" y="15187"/>
                      <a:pt x="41423" y="15253"/>
                    </a:cubicBezTo>
                    <a:cubicBezTo>
                      <a:pt x="41489" y="15336"/>
                      <a:pt x="41571" y="15336"/>
                      <a:pt x="41703" y="15253"/>
                    </a:cubicBezTo>
                    <a:cubicBezTo>
                      <a:pt x="41769" y="15187"/>
                      <a:pt x="41835" y="15187"/>
                      <a:pt x="41901" y="15121"/>
                    </a:cubicBezTo>
                    <a:cubicBezTo>
                      <a:pt x="42049" y="15055"/>
                      <a:pt x="42181" y="14989"/>
                      <a:pt x="42313" y="15055"/>
                    </a:cubicBezTo>
                    <a:cubicBezTo>
                      <a:pt x="42527" y="15121"/>
                      <a:pt x="42659" y="15055"/>
                      <a:pt x="42808" y="14989"/>
                    </a:cubicBezTo>
                    <a:cubicBezTo>
                      <a:pt x="43484" y="14709"/>
                      <a:pt x="44110" y="14577"/>
                      <a:pt x="44786" y="14363"/>
                    </a:cubicBezTo>
                    <a:cubicBezTo>
                      <a:pt x="44869" y="14429"/>
                      <a:pt x="45001" y="14511"/>
                      <a:pt x="45067" y="14511"/>
                    </a:cubicBezTo>
                    <a:lnTo>
                      <a:pt x="45281" y="14511"/>
                    </a:lnTo>
                    <a:cubicBezTo>
                      <a:pt x="45347" y="14363"/>
                      <a:pt x="45479" y="14363"/>
                      <a:pt x="45545" y="14297"/>
                    </a:cubicBezTo>
                    <a:cubicBezTo>
                      <a:pt x="45759" y="14297"/>
                      <a:pt x="45891" y="14231"/>
                      <a:pt x="45891" y="14016"/>
                    </a:cubicBezTo>
                    <a:cubicBezTo>
                      <a:pt x="45957" y="13818"/>
                      <a:pt x="46023" y="13753"/>
                      <a:pt x="46238" y="13753"/>
                    </a:cubicBezTo>
                    <a:cubicBezTo>
                      <a:pt x="46435" y="13753"/>
                      <a:pt x="46650" y="13687"/>
                      <a:pt x="46848" y="13604"/>
                    </a:cubicBezTo>
                    <a:cubicBezTo>
                      <a:pt x="46930" y="13604"/>
                      <a:pt x="46930" y="13604"/>
                      <a:pt x="46996" y="13538"/>
                    </a:cubicBezTo>
                    <a:cubicBezTo>
                      <a:pt x="46996" y="13406"/>
                      <a:pt x="47062" y="13340"/>
                      <a:pt x="47194" y="13340"/>
                    </a:cubicBezTo>
                    <a:cubicBezTo>
                      <a:pt x="47342" y="13274"/>
                      <a:pt x="47408" y="13192"/>
                      <a:pt x="47474" y="13126"/>
                    </a:cubicBezTo>
                    <a:cubicBezTo>
                      <a:pt x="47606" y="12994"/>
                      <a:pt x="47755" y="12994"/>
                      <a:pt x="47952" y="12994"/>
                    </a:cubicBezTo>
                    <a:cubicBezTo>
                      <a:pt x="47952" y="13060"/>
                      <a:pt x="48018" y="13060"/>
                      <a:pt x="48084" y="13060"/>
                    </a:cubicBezTo>
                    <a:cubicBezTo>
                      <a:pt x="48233" y="13060"/>
                      <a:pt x="48299" y="13060"/>
                      <a:pt x="48365" y="12994"/>
                    </a:cubicBezTo>
                    <a:cubicBezTo>
                      <a:pt x="48497" y="12780"/>
                      <a:pt x="48777" y="12648"/>
                      <a:pt x="48991" y="12648"/>
                    </a:cubicBezTo>
                    <a:cubicBezTo>
                      <a:pt x="49123" y="12582"/>
                      <a:pt x="49255" y="12516"/>
                      <a:pt x="49404" y="12516"/>
                    </a:cubicBezTo>
                    <a:cubicBezTo>
                      <a:pt x="49882" y="12301"/>
                      <a:pt x="50360" y="12104"/>
                      <a:pt x="50772" y="11955"/>
                    </a:cubicBezTo>
                    <a:cubicBezTo>
                      <a:pt x="51052" y="11823"/>
                      <a:pt x="51316" y="11823"/>
                      <a:pt x="51597" y="11823"/>
                    </a:cubicBezTo>
                    <a:cubicBezTo>
                      <a:pt x="51943" y="11823"/>
                      <a:pt x="52207" y="11955"/>
                      <a:pt x="52421" y="12170"/>
                    </a:cubicBezTo>
                    <a:cubicBezTo>
                      <a:pt x="52553" y="12301"/>
                      <a:pt x="52619" y="12450"/>
                      <a:pt x="52553" y="12582"/>
                    </a:cubicBezTo>
                    <a:cubicBezTo>
                      <a:pt x="52421" y="12928"/>
                      <a:pt x="52355" y="13274"/>
                      <a:pt x="52207" y="13604"/>
                    </a:cubicBezTo>
                    <a:cubicBezTo>
                      <a:pt x="52009" y="13950"/>
                      <a:pt x="51877" y="14363"/>
                      <a:pt x="51729" y="14775"/>
                    </a:cubicBezTo>
                    <a:cubicBezTo>
                      <a:pt x="51663" y="14989"/>
                      <a:pt x="51597" y="15187"/>
                      <a:pt x="51531" y="15336"/>
                    </a:cubicBezTo>
                    <a:cubicBezTo>
                      <a:pt x="51250" y="15814"/>
                      <a:pt x="50970" y="16226"/>
                      <a:pt x="50706" y="16638"/>
                    </a:cubicBezTo>
                    <a:cubicBezTo>
                      <a:pt x="50080" y="17595"/>
                      <a:pt x="49404" y="18485"/>
                      <a:pt x="48843" y="19458"/>
                    </a:cubicBezTo>
                    <a:lnTo>
                      <a:pt x="48233" y="20695"/>
                    </a:lnTo>
                    <a:cubicBezTo>
                      <a:pt x="48084" y="20958"/>
                      <a:pt x="48018" y="21305"/>
                      <a:pt x="47821" y="21519"/>
                    </a:cubicBezTo>
                    <a:cubicBezTo>
                      <a:pt x="47755" y="21585"/>
                      <a:pt x="47755" y="21585"/>
                      <a:pt x="47755" y="21651"/>
                    </a:cubicBezTo>
                    <a:cubicBezTo>
                      <a:pt x="47672" y="22063"/>
                      <a:pt x="47408" y="22410"/>
                      <a:pt x="47194" y="22756"/>
                    </a:cubicBezTo>
                    <a:cubicBezTo>
                      <a:pt x="47128" y="22888"/>
                      <a:pt x="47062" y="23020"/>
                      <a:pt x="46996" y="23168"/>
                    </a:cubicBezTo>
                    <a:cubicBezTo>
                      <a:pt x="46996" y="23168"/>
                      <a:pt x="46996" y="23234"/>
                      <a:pt x="46930" y="23234"/>
                    </a:cubicBezTo>
                    <a:cubicBezTo>
                      <a:pt x="46848" y="23234"/>
                      <a:pt x="46848" y="23300"/>
                      <a:pt x="46782" y="23366"/>
                    </a:cubicBezTo>
                    <a:cubicBezTo>
                      <a:pt x="46716" y="23580"/>
                      <a:pt x="46584" y="23778"/>
                      <a:pt x="46435" y="23910"/>
                    </a:cubicBezTo>
                    <a:cubicBezTo>
                      <a:pt x="46172" y="24190"/>
                      <a:pt x="45957" y="24471"/>
                      <a:pt x="45891" y="24735"/>
                    </a:cubicBezTo>
                    <a:cubicBezTo>
                      <a:pt x="45825" y="24883"/>
                      <a:pt x="45759" y="24949"/>
                      <a:pt x="45693" y="25015"/>
                    </a:cubicBezTo>
                    <a:cubicBezTo>
                      <a:pt x="45545" y="25147"/>
                      <a:pt x="45479" y="25361"/>
                      <a:pt x="45413" y="25493"/>
                    </a:cubicBezTo>
                    <a:cubicBezTo>
                      <a:pt x="45281" y="25642"/>
                      <a:pt x="45281" y="25773"/>
                      <a:pt x="45347" y="25905"/>
                    </a:cubicBezTo>
                    <a:cubicBezTo>
                      <a:pt x="45413" y="26054"/>
                      <a:pt x="45479" y="26186"/>
                      <a:pt x="45545" y="26318"/>
                    </a:cubicBezTo>
                    <a:cubicBezTo>
                      <a:pt x="45611" y="26384"/>
                      <a:pt x="45611" y="26466"/>
                      <a:pt x="45693" y="26598"/>
                    </a:cubicBezTo>
                    <a:cubicBezTo>
                      <a:pt x="45825" y="26796"/>
                      <a:pt x="46023" y="26944"/>
                      <a:pt x="46303" y="27010"/>
                    </a:cubicBezTo>
                    <a:cubicBezTo>
                      <a:pt x="46650" y="27208"/>
                      <a:pt x="46996" y="27422"/>
                      <a:pt x="47408" y="27422"/>
                    </a:cubicBezTo>
                    <a:cubicBezTo>
                      <a:pt x="47540" y="27422"/>
                      <a:pt x="47672" y="27554"/>
                      <a:pt x="47821" y="27554"/>
                    </a:cubicBezTo>
                    <a:cubicBezTo>
                      <a:pt x="47886" y="27620"/>
                      <a:pt x="47952" y="27620"/>
                      <a:pt x="47952" y="27620"/>
                    </a:cubicBezTo>
                    <a:lnTo>
                      <a:pt x="47952" y="27620"/>
                    </a:lnTo>
                    <a:cubicBezTo>
                      <a:pt x="48018" y="27703"/>
                      <a:pt x="48084" y="27703"/>
                      <a:pt x="48084" y="27703"/>
                    </a:cubicBezTo>
                    <a:cubicBezTo>
                      <a:pt x="48233" y="27769"/>
                      <a:pt x="48299" y="27769"/>
                      <a:pt x="48365" y="27769"/>
                    </a:cubicBezTo>
                    <a:cubicBezTo>
                      <a:pt x="48365" y="27835"/>
                      <a:pt x="48431" y="27835"/>
                      <a:pt x="48497" y="27835"/>
                    </a:cubicBezTo>
                    <a:lnTo>
                      <a:pt x="48645" y="27835"/>
                    </a:lnTo>
                    <a:cubicBezTo>
                      <a:pt x="48777" y="27967"/>
                      <a:pt x="48991" y="28033"/>
                      <a:pt x="49189" y="28033"/>
                    </a:cubicBezTo>
                    <a:cubicBezTo>
                      <a:pt x="49321" y="28115"/>
                      <a:pt x="49535" y="28115"/>
                      <a:pt x="49733" y="28115"/>
                    </a:cubicBezTo>
                    <a:cubicBezTo>
                      <a:pt x="50228" y="28115"/>
                      <a:pt x="50640" y="28247"/>
                      <a:pt x="50970" y="28527"/>
                    </a:cubicBezTo>
                    <a:cubicBezTo>
                      <a:pt x="51052" y="28593"/>
                      <a:pt x="51118" y="28593"/>
                      <a:pt x="51184" y="28659"/>
                    </a:cubicBezTo>
                    <a:cubicBezTo>
                      <a:pt x="51316" y="28791"/>
                      <a:pt x="51250" y="29005"/>
                      <a:pt x="51118" y="29071"/>
                    </a:cubicBezTo>
                    <a:cubicBezTo>
                      <a:pt x="50904" y="29137"/>
                      <a:pt x="50772" y="29137"/>
                      <a:pt x="50640" y="28939"/>
                    </a:cubicBezTo>
                    <a:cubicBezTo>
                      <a:pt x="50426" y="28791"/>
                      <a:pt x="50228" y="28725"/>
                      <a:pt x="49948" y="28791"/>
                    </a:cubicBezTo>
                    <a:cubicBezTo>
                      <a:pt x="49667" y="28725"/>
                      <a:pt x="49321" y="28725"/>
                      <a:pt x="49057" y="28659"/>
                    </a:cubicBezTo>
                    <a:lnTo>
                      <a:pt x="48909" y="28659"/>
                    </a:lnTo>
                    <a:cubicBezTo>
                      <a:pt x="48711" y="28593"/>
                      <a:pt x="48497" y="28593"/>
                      <a:pt x="48299" y="28445"/>
                    </a:cubicBezTo>
                    <a:cubicBezTo>
                      <a:pt x="48167" y="28379"/>
                      <a:pt x="48018" y="28313"/>
                      <a:pt x="47886" y="28313"/>
                    </a:cubicBezTo>
                    <a:cubicBezTo>
                      <a:pt x="47755" y="28313"/>
                      <a:pt x="47672" y="28247"/>
                      <a:pt x="47540" y="28181"/>
                    </a:cubicBezTo>
                    <a:cubicBezTo>
                      <a:pt x="47408" y="28181"/>
                      <a:pt x="47342" y="28115"/>
                      <a:pt x="47194" y="28115"/>
                    </a:cubicBezTo>
                    <a:cubicBezTo>
                      <a:pt x="47128" y="28115"/>
                      <a:pt x="47062" y="28033"/>
                      <a:pt x="47062" y="28033"/>
                    </a:cubicBezTo>
                    <a:cubicBezTo>
                      <a:pt x="46848" y="27967"/>
                      <a:pt x="46650" y="27967"/>
                      <a:pt x="46518" y="27835"/>
                    </a:cubicBezTo>
                    <a:cubicBezTo>
                      <a:pt x="46303" y="27769"/>
                      <a:pt x="46172" y="27620"/>
                      <a:pt x="45957" y="27488"/>
                    </a:cubicBezTo>
                    <a:cubicBezTo>
                      <a:pt x="45891" y="27356"/>
                      <a:pt x="45759" y="27290"/>
                      <a:pt x="45611" y="27290"/>
                    </a:cubicBezTo>
                    <a:lnTo>
                      <a:pt x="45413" y="27290"/>
                    </a:lnTo>
                    <a:lnTo>
                      <a:pt x="45413" y="27010"/>
                    </a:lnTo>
                    <a:lnTo>
                      <a:pt x="45413" y="26944"/>
                    </a:lnTo>
                    <a:cubicBezTo>
                      <a:pt x="45347" y="26878"/>
                      <a:pt x="45347" y="26796"/>
                      <a:pt x="45281" y="26730"/>
                    </a:cubicBezTo>
                    <a:cubicBezTo>
                      <a:pt x="45281" y="26664"/>
                      <a:pt x="45281" y="26598"/>
                      <a:pt x="45199" y="26532"/>
                    </a:cubicBezTo>
                    <a:cubicBezTo>
                      <a:pt x="45001" y="26730"/>
                      <a:pt x="44869" y="26878"/>
                      <a:pt x="44869" y="27142"/>
                    </a:cubicBezTo>
                    <a:lnTo>
                      <a:pt x="44869" y="27488"/>
                    </a:lnTo>
                    <a:cubicBezTo>
                      <a:pt x="44786" y="27835"/>
                      <a:pt x="44786" y="28181"/>
                      <a:pt x="44655" y="28527"/>
                    </a:cubicBezTo>
                    <a:cubicBezTo>
                      <a:pt x="44523" y="28593"/>
                      <a:pt x="44523" y="28659"/>
                      <a:pt x="44523" y="28791"/>
                    </a:cubicBezTo>
                    <a:cubicBezTo>
                      <a:pt x="44457" y="29005"/>
                      <a:pt x="44457" y="29137"/>
                      <a:pt x="44374" y="29352"/>
                    </a:cubicBezTo>
                    <a:cubicBezTo>
                      <a:pt x="44374" y="29484"/>
                      <a:pt x="44308" y="29616"/>
                      <a:pt x="44242" y="29681"/>
                    </a:cubicBezTo>
                    <a:cubicBezTo>
                      <a:pt x="44176" y="29764"/>
                      <a:pt x="44176" y="29830"/>
                      <a:pt x="44176" y="29962"/>
                    </a:cubicBezTo>
                    <a:cubicBezTo>
                      <a:pt x="44110" y="30242"/>
                      <a:pt x="44044" y="30506"/>
                      <a:pt x="44044" y="30852"/>
                    </a:cubicBezTo>
                    <a:cubicBezTo>
                      <a:pt x="43962" y="31133"/>
                      <a:pt x="43896" y="31413"/>
                      <a:pt x="43896" y="31743"/>
                    </a:cubicBezTo>
                    <a:lnTo>
                      <a:pt x="43896" y="31957"/>
                    </a:lnTo>
                    <a:cubicBezTo>
                      <a:pt x="43764" y="32650"/>
                      <a:pt x="43698" y="33392"/>
                      <a:pt x="43550" y="34084"/>
                    </a:cubicBezTo>
                    <a:cubicBezTo>
                      <a:pt x="43550" y="34365"/>
                      <a:pt x="43484" y="34628"/>
                      <a:pt x="43484" y="34975"/>
                    </a:cubicBezTo>
                    <a:cubicBezTo>
                      <a:pt x="43418" y="35123"/>
                      <a:pt x="43418" y="35255"/>
                      <a:pt x="43484" y="35387"/>
                    </a:cubicBezTo>
                    <a:cubicBezTo>
                      <a:pt x="43484" y="35667"/>
                      <a:pt x="43484" y="35948"/>
                      <a:pt x="43550" y="36211"/>
                    </a:cubicBezTo>
                    <a:lnTo>
                      <a:pt x="43550" y="36492"/>
                    </a:lnTo>
                    <a:cubicBezTo>
                      <a:pt x="43484" y="36772"/>
                      <a:pt x="43484" y="37036"/>
                      <a:pt x="43418" y="37250"/>
                    </a:cubicBezTo>
                    <a:lnTo>
                      <a:pt x="43418" y="37448"/>
                    </a:lnTo>
                    <a:cubicBezTo>
                      <a:pt x="43550" y="37662"/>
                      <a:pt x="43484" y="37860"/>
                      <a:pt x="43418" y="38075"/>
                    </a:cubicBezTo>
                    <a:lnTo>
                      <a:pt x="43418" y="38273"/>
                    </a:lnTo>
                    <a:cubicBezTo>
                      <a:pt x="43484" y="38487"/>
                      <a:pt x="43484" y="38685"/>
                      <a:pt x="43484" y="38833"/>
                    </a:cubicBezTo>
                    <a:cubicBezTo>
                      <a:pt x="43484" y="38965"/>
                      <a:pt x="43418" y="39031"/>
                      <a:pt x="43484" y="39163"/>
                    </a:cubicBezTo>
                    <a:cubicBezTo>
                      <a:pt x="43484" y="39245"/>
                      <a:pt x="43484" y="39311"/>
                      <a:pt x="43418" y="39311"/>
                    </a:cubicBezTo>
                    <a:cubicBezTo>
                      <a:pt x="43418" y="39443"/>
                      <a:pt x="43418" y="39509"/>
                      <a:pt x="43484" y="39575"/>
                    </a:cubicBezTo>
                    <a:cubicBezTo>
                      <a:pt x="43484" y="39575"/>
                      <a:pt x="43550" y="39658"/>
                      <a:pt x="43550" y="39724"/>
                    </a:cubicBezTo>
                    <a:cubicBezTo>
                      <a:pt x="43764" y="39922"/>
                      <a:pt x="43896" y="40202"/>
                      <a:pt x="44044" y="40400"/>
                    </a:cubicBezTo>
                    <a:cubicBezTo>
                      <a:pt x="44308" y="40812"/>
                      <a:pt x="44655" y="41224"/>
                      <a:pt x="45133" y="41439"/>
                    </a:cubicBezTo>
                    <a:cubicBezTo>
                      <a:pt x="45413" y="41719"/>
                      <a:pt x="45759" y="41917"/>
                      <a:pt x="46172" y="42049"/>
                    </a:cubicBezTo>
                    <a:cubicBezTo>
                      <a:pt x="46303" y="42049"/>
                      <a:pt x="46518" y="42131"/>
                      <a:pt x="46716" y="42263"/>
                    </a:cubicBezTo>
                    <a:cubicBezTo>
                      <a:pt x="47062" y="42461"/>
                      <a:pt x="47474" y="42609"/>
                      <a:pt x="47821" y="42807"/>
                    </a:cubicBezTo>
                    <a:cubicBezTo>
                      <a:pt x="47952" y="42873"/>
                      <a:pt x="48084" y="42956"/>
                      <a:pt x="48233" y="43022"/>
                    </a:cubicBezTo>
                    <a:cubicBezTo>
                      <a:pt x="48299" y="43153"/>
                      <a:pt x="48365" y="43219"/>
                      <a:pt x="48497" y="43285"/>
                    </a:cubicBezTo>
                    <a:cubicBezTo>
                      <a:pt x="48645" y="43285"/>
                      <a:pt x="48777" y="43368"/>
                      <a:pt x="48909" y="43368"/>
                    </a:cubicBezTo>
                    <a:cubicBezTo>
                      <a:pt x="49255" y="43500"/>
                      <a:pt x="49667" y="43500"/>
                      <a:pt x="50014" y="43632"/>
                    </a:cubicBezTo>
                    <a:cubicBezTo>
                      <a:pt x="50360" y="43698"/>
                      <a:pt x="50772" y="43698"/>
                      <a:pt x="51118" y="43780"/>
                    </a:cubicBezTo>
                    <a:cubicBezTo>
                      <a:pt x="51316" y="43846"/>
                      <a:pt x="51597" y="43846"/>
                      <a:pt x="51795" y="43780"/>
                    </a:cubicBezTo>
                    <a:cubicBezTo>
                      <a:pt x="51943" y="43780"/>
                      <a:pt x="52075" y="43780"/>
                      <a:pt x="52207" y="43846"/>
                    </a:cubicBezTo>
                    <a:cubicBezTo>
                      <a:pt x="52553" y="43846"/>
                      <a:pt x="52899" y="43912"/>
                      <a:pt x="53246" y="43912"/>
                    </a:cubicBezTo>
                    <a:cubicBezTo>
                      <a:pt x="53443" y="43912"/>
                      <a:pt x="53724" y="43912"/>
                      <a:pt x="53938" y="43978"/>
                    </a:cubicBezTo>
                    <a:lnTo>
                      <a:pt x="54614" y="43978"/>
                    </a:lnTo>
                    <a:cubicBezTo>
                      <a:pt x="54895" y="43978"/>
                      <a:pt x="55241" y="43912"/>
                      <a:pt x="55587" y="43978"/>
                    </a:cubicBezTo>
                    <a:cubicBezTo>
                      <a:pt x="55999" y="44044"/>
                      <a:pt x="56478" y="43978"/>
                      <a:pt x="56956" y="43912"/>
                    </a:cubicBezTo>
                    <a:lnTo>
                      <a:pt x="57714" y="43912"/>
                    </a:lnTo>
                    <a:cubicBezTo>
                      <a:pt x="58061" y="43846"/>
                      <a:pt x="58324" y="43846"/>
                      <a:pt x="58671" y="43780"/>
                    </a:cubicBezTo>
                    <a:cubicBezTo>
                      <a:pt x="58951" y="43698"/>
                      <a:pt x="59215" y="43632"/>
                      <a:pt x="59429" y="43632"/>
                    </a:cubicBezTo>
                    <a:cubicBezTo>
                      <a:pt x="59710" y="43632"/>
                      <a:pt x="59973" y="43566"/>
                      <a:pt x="60188" y="43500"/>
                    </a:cubicBezTo>
                    <a:cubicBezTo>
                      <a:pt x="60320" y="43434"/>
                      <a:pt x="60534" y="43434"/>
                      <a:pt x="60666" y="43434"/>
                    </a:cubicBezTo>
                    <a:cubicBezTo>
                      <a:pt x="61012" y="43368"/>
                      <a:pt x="61358" y="43368"/>
                      <a:pt x="61688" y="43219"/>
                    </a:cubicBezTo>
                    <a:cubicBezTo>
                      <a:pt x="61903" y="43219"/>
                      <a:pt x="62035" y="43219"/>
                      <a:pt x="62183" y="43153"/>
                    </a:cubicBezTo>
                    <a:cubicBezTo>
                      <a:pt x="62381" y="43153"/>
                      <a:pt x="62595" y="43088"/>
                      <a:pt x="62727" y="43022"/>
                    </a:cubicBezTo>
                    <a:cubicBezTo>
                      <a:pt x="62859" y="42956"/>
                      <a:pt x="62925" y="42956"/>
                      <a:pt x="63073" y="42956"/>
                    </a:cubicBezTo>
                    <a:cubicBezTo>
                      <a:pt x="63139" y="42873"/>
                      <a:pt x="63271" y="42873"/>
                      <a:pt x="63420" y="42807"/>
                    </a:cubicBezTo>
                    <a:cubicBezTo>
                      <a:pt x="63552" y="42807"/>
                      <a:pt x="63749" y="42675"/>
                      <a:pt x="63898" y="42609"/>
                    </a:cubicBezTo>
                    <a:cubicBezTo>
                      <a:pt x="64030" y="42543"/>
                      <a:pt x="64096" y="42461"/>
                      <a:pt x="64244" y="42461"/>
                    </a:cubicBezTo>
                    <a:cubicBezTo>
                      <a:pt x="64376" y="42461"/>
                      <a:pt x="64574" y="42395"/>
                      <a:pt x="64722" y="42395"/>
                    </a:cubicBezTo>
                    <a:cubicBezTo>
                      <a:pt x="65069" y="42263"/>
                      <a:pt x="65398" y="42049"/>
                      <a:pt x="65745" y="41917"/>
                    </a:cubicBezTo>
                    <a:cubicBezTo>
                      <a:pt x="65811" y="41917"/>
                      <a:pt x="65893" y="41851"/>
                      <a:pt x="65959" y="41851"/>
                    </a:cubicBezTo>
                    <a:cubicBezTo>
                      <a:pt x="66091" y="41719"/>
                      <a:pt x="66223" y="41636"/>
                      <a:pt x="66437" y="41570"/>
                    </a:cubicBezTo>
                    <a:lnTo>
                      <a:pt x="66503" y="41570"/>
                    </a:lnTo>
                    <a:cubicBezTo>
                      <a:pt x="66635" y="41439"/>
                      <a:pt x="66784" y="41373"/>
                      <a:pt x="66915" y="41373"/>
                    </a:cubicBezTo>
                    <a:cubicBezTo>
                      <a:pt x="66981" y="41373"/>
                      <a:pt x="67047" y="41307"/>
                      <a:pt x="67130" y="41307"/>
                    </a:cubicBezTo>
                    <a:cubicBezTo>
                      <a:pt x="67394" y="40960"/>
                      <a:pt x="67740" y="40680"/>
                      <a:pt x="68152" y="40482"/>
                    </a:cubicBezTo>
                    <a:cubicBezTo>
                      <a:pt x="68367" y="40334"/>
                      <a:pt x="68564" y="40202"/>
                      <a:pt x="68779" y="40070"/>
                    </a:cubicBezTo>
                    <a:cubicBezTo>
                      <a:pt x="69191" y="39724"/>
                      <a:pt x="69669" y="39443"/>
                      <a:pt x="70081" y="39163"/>
                    </a:cubicBezTo>
                    <a:cubicBezTo>
                      <a:pt x="70213" y="39097"/>
                      <a:pt x="70345" y="39031"/>
                      <a:pt x="70428" y="38899"/>
                    </a:cubicBezTo>
                    <a:cubicBezTo>
                      <a:pt x="70428" y="38833"/>
                      <a:pt x="70494" y="38833"/>
                      <a:pt x="70560" y="38751"/>
                    </a:cubicBezTo>
                    <a:cubicBezTo>
                      <a:pt x="70758" y="38751"/>
                      <a:pt x="70840" y="38619"/>
                      <a:pt x="70972" y="38487"/>
                    </a:cubicBezTo>
                    <a:cubicBezTo>
                      <a:pt x="71318" y="37860"/>
                      <a:pt x="71664" y="37316"/>
                      <a:pt x="72077" y="36690"/>
                    </a:cubicBezTo>
                    <a:cubicBezTo>
                      <a:pt x="72143" y="36624"/>
                      <a:pt x="72209" y="36492"/>
                      <a:pt x="72275" y="36426"/>
                    </a:cubicBezTo>
                    <a:cubicBezTo>
                      <a:pt x="72406" y="36079"/>
                      <a:pt x="72621" y="35733"/>
                      <a:pt x="72819" y="35387"/>
                    </a:cubicBezTo>
                    <a:cubicBezTo>
                      <a:pt x="72967" y="35189"/>
                      <a:pt x="73033" y="34909"/>
                      <a:pt x="73033" y="34628"/>
                    </a:cubicBezTo>
                    <a:cubicBezTo>
                      <a:pt x="73099" y="34018"/>
                      <a:pt x="73165" y="33392"/>
                      <a:pt x="73313" y="32782"/>
                    </a:cubicBezTo>
                    <a:cubicBezTo>
                      <a:pt x="73313" y="32716"/>
                      <a:pt x="73313" y="32567"/>
                      <a:pt x="73379" y="32501"/>
                    </a:cubicBezTo>
                    <a:cubicBezTo>
                      <a:pt x="73511" y="32303"/>
                      <a:pt x="73511" y="32089"/>
                      <a:pt x="73511" y="31891"/>
                    </a:cubicBezTo>
                    <a:cubicBezTo>
                      <a:pt x="73643" y="31199"/>
                      <a:pt x="73726" y="30506"/>
                      <a:pt x="73792" y="29764"/>
                    </a:cubicBezTo>
                    <a:cubicBezTo>
                      <a:pt x="73792" y="29681"/>
                      <a:pt x="73858" y="29550"/>
                      <a:pt x="73858" y="29418"/>
                    </a:cubicBezTo>
                    <a:cubicBezTo>
                      <a:pt x="73792" y="29550"/>
                      <a:pt x="73726" y="29681"/>
                      <a:pt x="73726" y="29764"/>
                    </a:cubicBezTo>
                    <a:cubicBezTo>
                      <a:pt x="73643" y="30176"/>
                      <a:pt x="73577" y="30506"/>
                      <a:pt x="73379" y="30918"/>
                    </a:cubicBezTo>
                    <a:lnTo>
                      <a:pt x="73379" y="31001"/>
                    </a:lnTo>
                    <a:cubicBezTo>
                      <a:pt x="73313" y="31413"/>
                      <a:pt x="73165" y="31825"/>
                      <a:pt x="72967" y="32155"/>
                    </a:cubicBezTo>
                    <a:cubicBezTo>
                      <a:pt x="72967" y="32089"/>
                      <a:pt x="72967" y="32089"/>
                      <a:pt x="72901" y="32023"/>
                    </a:cubicBezTo>
                    <a:cubicBezTo>
                      <a:pt x="73033" y="31413"/>
                      <a:pt x="73165" y="30786"/>
                      <a:pt x="73313" y="30176"/>
                    </a:cubicBezTo>
                    <a:cubicBezTo>
                      <a:pt x="73379" y="30028"/>
                      <a:pt x="73379" y="29896"/>
                      <a:pt x="73379" y="29764"/>
                    </a:cubicBezTo>
                    <a:cubicBezTo>
                      <a:pt x="73445" y="29550"/>
                      <a:pt x="73445" y="29418"/>
                      <a:pt x="73511" y="29203"/>
                    </a:cubicBezTo>
                    <a:cubicBezTo>
                      <a:pt x="73643" y="28725"/>
                      <a:pt x="73726" y="28247"/>
                      <a:pt x="73726" y="27703"/>
                    </a:cubicBezTo>
                    <a:lnTo>
                      <a:pt x="73726" y="27488"/>
                    </a:lnTo>
                    <a:cubicBezTo>
                      <a:pt x="73858" y="26796"/>
                      <a:pt x="73924" y="26120"/>
                      <a:pt x="74204" y="25427"/>
                    </a:cubicBezTo>
                    <a:cubicBezTo>
                      <a:pt x="74204" y="25361"/>
                      <a:pt x="74204" y="25295"/>
                      <a:pt x="74270" y="25147"/>
                    </a:cubicBezTo>
                    <a:cubicBezTo>
                      <a:pt x="74336" y="24817"/>
                      <a:pt x="74468" y="24405"/>
                      <a:pt x="74616" y="24059"/>
                    </a:cubicBezTo>
                    <a:cubicBezTo>
                      <a:pt x="74814" y="23646"/>
                      <a:pt x="74748" y="23168"/>
                      <a:pt x="74748" y="22756"/>
                    </a:cubicBezTo>
                    <a:lnTo>
                      <a:pt x="74748" y="22756"/>
                    </a:lnTo>
                    <a:cubicBezTo>
                      <a:pt x="74748" y="22673"/>
                      <a:pt x="74682" y="22756"/>
                      <a:pt x="74682" y="22756"/>
                    </a:cubicBezTo>
                    <a:cubicBezTo>
                      <a:pt x="74616" y="22673"/>
                      <a:pt x="74616" y="22673"/>
                      <a:pt x="74616" y="22607"/>
                    </a:cubicBezTo>
                    <a:cubicBezTo>
                      <a:pt x="74748" y="22261"/>
                      <a:pt x="74814" y="21997"/>
                      <a:pt x="74962" y="21651"/>
                    </a:cubicBezTo>
                    <a:cubicBezTo>
                      <a:pt x="74962" y="21519"/>
                      <a:pt x="74962" y="21437"/>
                      <a:pt x="75028" y="21305"/>
                    </a:cubicBezTo>
                    <a:cubicBezTo>
                      <a:pt x="75028" y="21239"/>
                      <a:pt x="74962" y="21239"/>
                      <a:pt x="74962" y="21239"/>
                    </a:cubicBezTo>
                    <a:cubicBezTo>
                      <a:pt x="74880" y="21239"/>
                      <a:pt x="74814" y="21239"/>
                      <a:pt x="74814" y="21305"/>
                    </a:cubicBezTo>
                    <a:lnTo>
                      <a:pt x="74814" y="21371"/>
                    </a:lnTo>
                    <a:cubicBezTo>
                      <a:pt x="74748" y="21519"/>
                      <a:pt x="74748" y="21585"/>
                      <a:pt x="74748" y="21717"/>
                    </a:cubicBezTo>
                    <a:cubicBezTo>
                      <a:pt x="74682" y="21783"/>
                      <a:pt x="74682" y="21783"/>
                      <a:pt x="74616" y="21783"/>
                    </a:cubicBezTo>
                    <a:cubicBezTo>
                      <a:pt x="74468" y="21783"/>
                      <a:pt x="74468" y="21849"/>
                      <a:pt x="74402" y="21997"/>
                    </a:cubicBezTo>
                    <a:cubicBezTo>
                      <a:pt x="74402" y="22129"/>
                      <a:pt x="74336" y="22261"/>
                      <a:pt x="74336" y="22410"/>
                    </a:cubicBezTo>
                    <a:cubicBezTo>
                      <a:pt x="74270" y="22541"/>
                      <a:pt x="74204" y="22607"/>
                      <a:pt x="74138" y="22607"/>
                    </a:cubicBezTo>
                    <a:cubicBezTo>
                      <a:pt x="74055" y="22673"/>
                      <a:pt x="73989" y="22607"/>
                      <a:pt x="73989" y="22607"/>
                    </a:cubicBezTo>
                    <a:lnTo>
                      <a:pt x="73989" y="22344"/>
                    </a:lnTo>
                    <a:cubicBezTo>
                      <a:pt x="74138" y="21783"/>
                      <a:pt x="74204" y="21239"/>
                      <a:pt x="74138" y="20695"/>
                    </a:cubicBezTo>
                    <a:lnTo>
                      <a:pt x="74055" y="20761"/>
                    </a:lnTo>
                    <a:cubicBezTo>
                      <a:pt x="73989" y="20761"/>
                      <a:pt x="73924" y="20761"/>
                      <a:pt x="73924" y="20695"/>
                    </a:cubicBezTo>
                    <a:lnTo>
                      <a:pt x="73924" y="20414"/>
                    </a:lnTo>
                    <a:cubicBezTo>
                      <a:pt x="73989" y="20200"/>
                      <a:pt x="73989" y="20002"/>
                      <a:pt x="73989" y="19788"/>
                    </a:cubicBezTo>
                    <a:lnTo>
                      <a:pt x="73989" y="19656"/>
                    </a:lnTo>
                    <a:cubicBezTo>
                      <a:pt x="73989" y="19375"/>
                      <a:pt x="73924" y="19112"/>
                      <a:pt x="73924" y="18765"/>
                    </a:cubicBezTo>
                    <a:cubicBezTo>
                      <a:pt x="73924" y="18633"/>
                      <a:pt x="73858" y="18419"/>
                      <a:pt x="73858" y="18287"/>
                    </a:cubicBezTo>
                    <a:lnTo>
                      <a:pt x="73858" y="18073"/>
                    </a:lnTo>
                    <a:lnTo>
                      <a:pt x="73924" y="18073"/>
                    </a:lnTo>
                    <a:lnTo>
                      <a:pt x="73989" y="18073"/>
                    </a:lnTo>
                    <a:cubicBezTo>
                      <a:pt x="73989" y="18139"/>
                      <a:pt x="73989" y="18139"/>
                      <a:pt x="74055" y="18221"/>
                    </a:cubicBezTo>
                    <a:cubicBezTo>
                      <a:pt x="74138" y="18765"/>
                      <a:pt x="74204" y="19310"/>
                      <a:pt x="74204" y="19870"/>
                    </a:cubicBezTo>
                    <a:lnTo>
                      <a:pt x="74204" y="20200"/>
                    </a:lnTo>
                    <a:cubicBezTo>
                      <a:pt x="74204" y="20282"/>
                      <a:pt x="74204" y="20348"/>
                      <a:pt x="74270" y="20348"/>
                    </a:cubicBezTo>
                    <a:cubicBezTo>
                      <a:pt x="74402" y="20348"/>
                      <a:pt x="74402" y="20480"/>
                      <a:pt x="74468" y="20546"/>
                    </a:cubicBezTo>
                    <a:cubicBezTo>
                      <a:pt x="74468" y="20695"/>
                      <a:pt x="74468" y="20761"/>
                      <a:pt x="74550" y="20893"/>
                    </a:cubicBezTo>
                    <a:cubicBezTo>
                      <a:pt x="74550" y="20958"/>
                      <a:pt x="74550" y="21024"/>
                      <a:pt x="74616" y="20958"/>
                    </a:cubicBezTo>
                    <a:lnTo>
                      <a:pt x="74616" y="20893"/>
                    </a:lnTo>
                    <a:cubicBezTo>
                      <a:pt x="74682" y="20612"/>
                      <a:pt x="74748" y="20348"/>
                      <a:pt x="74814" y="20068"/>
                    </a:cubicBezTo>
                    <a:cubicBezTo>
                      <a:pt x="74814" y="20002"/>
                      <a:pt x="74814" y="19870"/>
                      <a:pt x="74682" y="19722"/>
                    </a:cubicBezTo>
                    <a:lnTo>
                      <a:pt x="74682" y="19524"/>
                    </a:lnTo>
                    <a:cubicBezTo>
                      <a:pt x="74748" y="18963"/>
                      <a:pt x="74814" y="18419"/>
                      <a:pt x="74880" y="17875"/>
                    </a:cubicBezTo>
                    <a:cubicBezTo>
                      <a:pt x="74962" y="17248"/>
                      <a:pt x="75028" y="16704"/>
                      <a:pt x="75028" y="16078"/>
                    </a:cubicBezTo>
                    <a:cubicBezTo>
                      <a:pt x="75028" y="15946"/>
                      <a:pt x="75094" y="15880"/>
                      <a:pt x="75160" y="15880"/>
                    </a:cubicBezTo>
                    <a:cubicBezTo>
                      <a:pt x="75226" y="15880"/>
                      <a:pt x="75226" y="16012"/>
                      <a:pt x="75226" y="16078"/>
                    </a:cubicBezTo>
                    <a:lnTo>
                      <a:pt x="75226" y="16160"/>
                    </a:lnTo>
                    <a:cubicBezTo>
                      <a:pt x="75292" y="16292"/>
                      <a:pt x="75292" y="16424"/>
                      <a:pt x="75292" y="16490"/>
                    </a:cubicBezTo>
                    <a:cubicBezTo>
                      <a:pt x="75292" y="16572"/>
                      <a:pt x="75292" y="16572"/>
                      <a:pt x="75375" y="16572"/>
                    </a:cubicBezTo>
                    <a:lnTo>
                      <a:pt x="75375" y="16490"/>
                    </a:lnTo>
                    <a:lnTo>
                      <a:pt x="75375" y="16490"/>
                    </a:lnTo>
                    <a:cubicBezTo>
                      <a:pt x="75441" y="16012"/>
                      <a:pt x="75441" y="15599"/>
                      <a:pt x="75375" y="15187"/>
                    </a:cubicBezTo>
                    <a:lnTo>
                      <a:pt x="75375" y="14099"/>
                    </a:lnTo>
                    <a:cubicBezTo>
                      <a:pt x="75375" y="13604"/>
                      <a:pt x="75226" y="13060"/>
                      <a:pt x="75160" y="12582"/>
                    </a:cubicBezTo>
                    <a:cubicBezTo>
                      <a:pt x="75160" y="12450"/>
                      <a:pt x="75094" y="12301"/>
                      <a:pt x="75094" y="12170"/>
                    </a:cubicBezTo>
                    <a:cubicBezTo>
                      <a:pt x="75028" y="12104"/>
                      <a:pt x="75028" y="12038"/>
                      <a:pt x="75028" y="11955"/>
                    </a:cubicBezTo>
                    <a:cubicBezTo>
                      <a:pt x="74962" y="11625"/>
                      <a:pt x="74880" y="11345"/>
                      <a:pt x="74682" y="11065"/>
                    </a:cubicBezTo>
                    <a:cubicBezTo>
                      <a:pt x="74616" y="10933"/>
                      <a:pt x="74550" y="10867"/>
                      <a:pt x="74550" y="10718"/>
                    </a:cubicBezTo>
                    <a:lnTo>
                      <a:pt x="74550" y="10652"/>
                    </a:lnTo>
                    <a:cubicBezTo>
                      <a:pt x="74468" y="10587"/>
                      <a:pt x="74468" y="10521"/>
                      <a:pt x="74468" y="10455"/>
                    </a:cubicBezTo>
                    <a:cubicBezTo>
                      <a:pt x="74402" y="10455"/>
                      <a:pt x="74402" y="10455"/>
                      <a:pt x="74402" y="10389"/>
                    </a:cubicBezTo>
                    <a:cubicBezTo>
                      <a:pt x="74204" y="10108"/>
                      <a:pt x="73989" y="9828"/>
                      <a:pt x="73726" y="9482"/>
                    </a:cubicBezTo>
                    <a:cubicBezTo>
                      <a:pt x="73445" y="9069"/>
                      <a:pt x="73099" y="8657"/>
                      <a:pt x="72753" y="8393"/>
                    </a:cubicBezTo>
                    <a:cubicBezTo>
                      <a:pt x="72687" y="8327"/>
                      <a:pt x="72687" y="8245"/>
                      <a:pt x="72621" y="8245"/>
                    </a:cubicBezTo>
                    <a:cubicBezTo>
                      <a:pt x="72209" y="7767"/>
                      <a:pt x="71730" y="7355"/>
                      <a:pt x="71252" y="7008"/>
                    </a:cubicBezTo>
                    <a:cubicBezTo>
                      <a:pt x="71104" y="6942"/>
                      <a:pt x="70972" y="6876"/>
                      <a:pt x="70840" y="6744"/>
                    </a:cubicBezTo>
                    <a:cubicBezTo>
                      <a:pt x="70428" y="6464"/>
                      <a:pt x="70015" y="6118"/>
                      <a:pt x="69603" y="5854"/>
                    </a:cubicBezTo>
                    <a:cubicBezTo>
                      <a:pt x="69257" y="5640"/>
                      <a:pt x="68845" y="5359"/>
                      <a:pt x="68498" y="5095"/>
                    </a:cubicBezTo>
                    <a:cubicBezTo>
                      <a:pt x="67872" y="4683"/>
                      <a:pt x="67196" y="4271"/>
                      <a:pt x="66503" y="3991"/>
                    </a:cubicBezTo>
                    <a:cubicBezTo>
                      <a:pt x="66025" y="3710"/>
                      <a:pt x="65481" y="3446"/>
                      <a:pt x="64920" y="3232"/>
                    </a:cubicBezTo>
                    <a:cubicBezTo>
                      <a:pt x="64656" y="3100"/>
                      <a:pt x="64442" y="3034"/>
                      <a:pt x="64162" y="2886"/>
                    </a:cubicBezTo>
                    <a:cubicBezTo>
                      <a:pt x="63898" y="2754"/>
                      <a:pt x="63552" y="2688"/>
                      <a:pt x="63205" y="2622"/>
                    </a:cubicBezTo>
                    <a:cubicBezTo>
                      <a:pt x="63007" y="2556"/>
                      <a:pt x="62727" y="2556"/>
                      <a:pt x="62513" y="2408"/>
                    </a:cubicBezTo>
                    <a:cubicBezTo>
                      <a:pt x="62381" y="2408"/>
                      <a:pt x="62249" y="2342"/>
                      <a:pt x="62100" y="2342"/>
                    </a:cubicBezTo>
                    <a:cubicBezTo>
                      <a:pt x="61490" y="2144"/>
                      <a:pt x="60798" y="1995"/>
                      <a:pt x="60122" y="1732"/>
                    </a:cubicBezTo>
                    <a:cubicBezTo>
                      <a:pt x="59907" y="1649"/>
                      <a:pt x="59627" y="1649"/>
                      <a:pt x="59429" y="1583"/>
                    </a:cubicBezTo>
                    <a:cubicBezTo>
                      <a:pt x="58671" y="1451"/>
                      <a:pt x="57912" y="1319"/>
                      <a:pt x="57088" y="1171"/>
                    </a:cubicBezTo>
                    <a:cubicBezTo>
                      <a:pt x="56329" y="973"/>
                      <a:pt x="55505" y="907"/>
                      <a:pt x="54680" y="907"/>
                    </a:cubicBezTo>
                    <a:cubicBezTo>
                      <a:pt x="54548" y="907"/>
                      <a:pt x="54416" y="907"/>
                      <a:pt x="54202" y="825"/>
                    </a:cubicBezTo>
                    <a:cubicBezTo>
                      <a:pt x="53592" y="693"/>
                      <a:pt x="52965" y="693"/>
                      <a:pt x="52289" y="693"/>
                    </a:cubicBezTo>
                    <a:cubicBezTo>
                      <a:pt x="51877" y="693"/>
                      <a:pt x="51382" y="693"/>
                      <a:pt x="50904" y="627"/>
                    </a:cubicBezTo>
                    <a:lnTo>
                      <a:pt x="49882" y="627"/>
                    </a:lnTo>
                    <a:cubicBezTo>
                      <a:pt x="49535" y="627"/>
                      <a:pt x="49189" y="627"/>
                      <a:pt x="48843" y="561"/>
                    </a:cubicBezTo>
                    <a:cubicBezTo>
                      <a:pt x="48365" y="495"/>
                      <a:pt x="47886" y="561"/>
                      <a:pt x="47408" y="627"/>
                    </a:cubicBezTo>
                    <a:cubicBezTo>
                      <a:pt x="46996" y="693"/>
                      <a:pt x="46584" y="825"/>
                      <a:pt x="46106" y="907"/>
                    </a:cubicBezTo>
                    <a:lnTo>
                      <a:pt x="46023" y="907"/>
                    </a:lnTo>
                    <a:cubicBezTo>
                      <a:pt x="45693" y="973"/>
                      <a:pt x="45413" y="1039"/>
                      <a:pt x="45133" y="1039"/>
                    </a:cubicBezTo>
                    <a:cubicBezTo>
                      <a:pt x="44655" y="1105"/>
                      <a:pt x="44176" y="1237"/>
                      <a:pt x="43698" y="1385"/>
                    </a:cubicBezTo>
                    <a:cubicBezTo>
                      <a:pt x="43418" y="1517"/>
                      <a:pt x="43072" y="1649"/>
                      <a:pt x="42725" y="1732"/>
                    </a:cubicBezTo>
                    <a:cubicBezTo>
                      <a:pt x="42181" y="1929"/>
                      <a:pt x="41571" y="2144"/>
                      <a:pt x="40944" y="2342"/>
                    </a:cubicBezTo>
                    <a:cubicBezTo>
                      <a:pt x="40400" y="2622"/>
                      <a:pt x="39774" y="2820"/>
                      <a:pt x="39164" y="3034"/>
                    </a:cubicBezTo>
                    <a:cubicBezTo>
                      <a:pt x="38685" y="3166"/>
                      <a:pt x="38191" y="3381"/>
                      <a:pt x="37778" y="3644"/>
                    </a:cubicBezTo>
                    <a:cubicBezTo>
                      <a:pt x="37712" y="3644"/>
                      <a:pt x="37646" y="3644"/>
                      <a:pt x="37646" y="3710"/>
                    </a:cubicBezTo>
                    <a:cubicBezTo>
                      <a:pt x="36624" y="4205"/>
                      <a:pt x="35717" y="4815"/>
                      <a:pt x="34827" y="5508"/>
                    </a:cubicBezTo>
                    <a:cubicBezTo>
                      <a:pt x="34761" y="5574"/>
                      <a:pt x="34695" y="5574"/>
                      <a:pt x="34695" y="5706"/>
                    </a:cubicBezTo>
                    <a:lnTo>
                      <a:pt x="34695" y="5706"/>
                    </a:lnTo>
                    <a:cubicBezTo>
                      <a:pt x="34629" y="5706"/>
                      <a:pt x="34629" y="5706"/>
                      <a:pt x="34629" y="5772"/>
                    </a:cubicBezTo>
                    <a:cubicBezTo>
                      <a:pt x="34415" y="5920"/>
                      <a:pt x="34217" y="6052"/>
                      <a:pt x="33936" y="6184"/>
                    </a:cubicBezTo>
                    <a:cubicBezTo>
                      <a:pt x="33326" y="6596"/>
                      <a:pt x="32832" y="7091"/>
                      <a:pt x="32419" y="7767"/>
                    </a:cubicBezTo>
                    <a:lnTo>
                      <a:pt x="32221" y="7981"/>
                    </a:lnTo>
                    <a:cubicBezTo>
                      <a:pt x="32007" y="8179"/>
                      <a:pt x="31875" y="8459"/>
                      <a:pt x="31743" y="8740"/>
                    </a:cubicBezTo>
                    <a:cubicBezTo>
                      <a:pt x="31463" y="9482"/>
                      <a:pt x="31265" y="10174"/>
                      <a:pt x="30985" y="10867"/>
                    </a:cubicBezTo>
                    <a:cubicBezTo>
                      <a:pt x="30919" y="11065"/>
                      <a:pt x="30919" y="11213"/>
                      <a:pt x="30853" y="11411"/>
                    </a:cubicBezTo>
                    <a:cubicBezTo>
                      <a:pt x="30770" y="11889"/>
                      <a:pt x="30704" y="12367"/>
                      <a:pt x="30638" y="12928"/>
                    </a:cubicBezTo>
                    <a:cubicBezTo>
                      <a:pt x="30572" y="13274"/>
                      <a:pt x="30572" y="13604"/>
                      <a:pt x="30704" y="13950"/>
                    </a:cubicBezTo>
                    <a:cubicBezTo>
                      <a:pt x="30704" y="14099"/>
                      <a:pt x="30704" y="14297"/>
                      <a:pt x="30638" y="14429"/>
                    </a:cubicBezTo>
                    <a:cubicBezTo>
                      <a:pt x="30572" y="14363"/>
                      <a:pt x="30506" y="14297"/>
                      <a:pt x="30506" y="14231"/>
                    </a:cubicBezTo>
                    <a:cubicBezTo>
                      <a:pt x="30441" y="14016"/>
                      <a:pt x="30441" y="13884"/>
                      <a:pt x="30358" y="13687"/>
                    </a:cubicBezTo>
                    <a:cubicBezTo>
                      <a:pt x="30292" y="13406"/>
                      <a:pt x="30292" y="13192"/>
                      <a:pt x="30292" y="12928"/>
                    </a:cubicBezTo>
                    <a:cubicBezTo>
                      <a:pt x="30226" y="12780"/>
                      <a:pt x="30226" y="12714"/>
                      <a:pt x="30226" y="12582"/>
                    </a:cubicBezTo>
                    <a:lnTo>
                      <a:pt x="30160" y="12582"/>
                    </a:lnTo>
                    <a:lnTo>
                      <a:pt x="30160" y="12582"/>
                    </a:lnTo>
                    <a:cubicBezTo>
                      <a:pt x="30094" y="12648"/>
                      <a:pt x="30094" y="12714"/>
                      <a:pt x="30094" y="12714"/>
                    </a:cubicBezTo>
                    <a:cubicBezTo>
                      <a:pt x="30028" y="13126"/>
                      <a:pt x="29946" y="13538"/>
                      <a:pt x="29880" y="13950"/>
                    </a:cubicBezTo>
                    <a:cubicBezTo>
                      <a:pt x="29814" y="14165"/>
                      <a:pt x="29748" y="14429"/>
                      <a:pt x="29748" y="14643"/>
                    </a:cubicBezTo>
                    <a:cubicBezTo>
                      <a:pt x="29616" y="15121"/>
                      <a:pt x="29534" y="15665"/>
                      <a:pt x="29468" y="16160"/>
                    </a:cubicBezTo>
                    <a:cubicBezTo>
                      <a:pt x="29402" y="16984"/>
                      <a:pt x="29336" y="17809"/>
                      <a:pt x="29270" y="18699"/>
                    </a:cubicBezTo>
                    <a:cubicBezTo>
                      <a:pt x="29270" y="19178"/>
                      <a:pt x="29270" y="19656"/>
                      <a:pt x="29204" y="20134"/>
                    </a:cubicBezTo>
                    <a:cubicBezTo>
                      <a:pt x="29121" y="20612"/>
                      <a:pt x="29121" y="21107"/>
                      <a:pt x="29121" y="21585"/>
                    </a:cubicBezTo>
                    <a:cubicBezTo>
                      <a:pt x="29121" y="21717"/>
                      <a:pt x="29121" y="21849"/>
                      <a:pt x="29270" y="21997"/>
                    </a:cubicBezTo>
                    <a:lnTo>
                      <a:pt x="29270" y="22195"/>
                    </a:lnTo>
                    <a:lnTo>
                      <a:pt x="29270" y="22822"/>
                    </a:lnTo>
                    <a:cubicBezTo>
                      <a:pt x="29270" y="23234"/>
                      <a:pt x="29270" y="23712"/>
                      <a:pt x="29204" y="24124"/>
                    </a:cubicBezTo>
                    <a:cubicBezTo>
                      <a:pt x="29204" y="24256"/>
                      <a:pt x="29270" y="24322"/>
                      <a:pt x="29402" y="24322"/>
                    </a:cubicBezTo>
                    <a:cubicBezTo>
                      <a:pt x="29402" y="24405"/>
                      <a:pt x="29468" y="24405"/>
                      <a:pt x="29468" y="24405"/>
                    </a:cubicBezTo>
                    <a:cubicBezTo>
                      <a:pt x="29748" y="24537"/>
                      <a:pt x="30094" y="24669"/>
                      <a:pt x="30441" y="24817"/>
                    </a:cubicBezTo>
                    <a:cubicBezTo>
                      <a:pt x="30506" y="24817"/>
                      <a:pt x="30572" y="24817"/>
                      <a:pt x="30572" y="24735"/>
                    </a:cubicBezTo>
                    <a:lnTo>
                      <a:pt x="30572" y="23910"/>
                    </a:lnTo>
                    <a:cubicBezTo>
                      <a:pt x="30572" y="23366"/>
                      <a:pt x="30638" y="22888"/>
                      <a:pt x="30704" y="22344"/>
                    </a:cubicBezTo>
                    <a:cubicBezTo>
                      <a:pt x="30770" y="21931"/>
                      <a:pt x="30853" y="21585"/>
                      <a:pt x="30853" y="21173"/>
                    </a:cubicBezTo>
                    <a:cubicBezTo>
                      <a:pt x="30853" y="20695"/>
                      <a:pt x="30919" y="20282"/>
                      <a:pt x="30985" y="19788"/>
                    </a:cubicBezTo>
                    <a:cubicBezTo>
                      <a:pt x="31051" y="19244"/>
                      <a:pt x="31183" y="18765"/>
                      <a:pt x="31331" y="18221"/>
                    </a:cubicBezTo>
                    <a:cubicBezTo>
                      <a:pt x="31331" y="18139"/>
                      <a:pt x="31397" y="18073"/>
                      <a:pt x="31331" y="18073"/>
                    </a:cubicBezTo>
                    <a:lnTo>
                      <a:pt x="31331" y="18073"/>
                    </a:lnTo>
                    <a:cubicBezTo>
                      <a:pt x="31397" y="18007"/>
                      <a:pt x="31397" y="17941"/>
                      <a:pt x="31397" y="17875"/>
                    </a:cubicBezTo>
                    <a:cubicBezTo>
                      <a:pt x="31463" y="17809"/>
                      <a:pt x="31463" y="17809"/>
                      <a:pt x="31529" y="17809"/>
                    </a:cubicBezTo>
                    <a:cubicBezTo>
                      <a:pt x="31595" y="17809"/>
                      <a:pt x="31595" y="17875"/>
                      <a:pt x="31595" y="17941"/>
                    </a:cubicBezTo>
                    <a:lnTo>
                      <a:pt x="31595" y="18485"/>
                    </a:lnTo>
                    <a:lnTo>
                      <a:pt x="31595" y="18765"/>
                    </a:lnTo>
                    <a:cubicBezTo>
                      <a:pt x="31595" y="18765"/>
                      <a:pt x="31677" y="18831"/>
                      <a:pt x="31743" y="18765"/>
                    </a:cubicBezTo>
                    <a:lnTo>
                      <a:pt x="31809" y="18699"/>
                    </a:lnTo>
                    <a:cubicBezTo>
                      <a:pt x="31875" y="18551"/>
                      <a:pt x="31875" y="18419"/>
                      <a:pt x="32007" y="18353"/>
                    </a:cubicBezTo>
                    <a:cubicBezTo>
                      <a:pt x="32007" y="18353"/>
                      <a:pt x="32089" y="18353"/>
                      <a:pt x="32089" y="18419"/>
                    </a:cubicBezTo>
                    <a:lnTo>
                      <a:pt x="32089" y="18551"/>
                    </a:lnTo>
                    <a:cubicBezTo>
                      <a:pt x="31875" y="19046"/>
                      <a:pt x="31809" y="19590"/>
                      <a:pt x="31677" y="20134"/>
                    </a:cubicBezTo>
                    <a:close/>
                    <a:moveTo>
                      <a:pt x="75028" y="20480"/>
                    </a:moveTo>
                    <a:lnTo>
                      <a:pt x="75028" y="20761"/>
                    </a:lnTo>
                    <a:lnTo>
                      <a:pt x="75094" y="20827"/>
                    </a:lnTo>
                    <a:lnTo>
                      <a:pt x="75094" y="20761"/>
                    </a:lnTo>
                    <a:cubicBezTo>
                      <a:pt x="75094" y="20414"/>
                      <a:pt x="75160" y="20134"/>
                      <a:pt x="75226" y="19870"/>
                    </a:cubicBezTo>
                    <a:lnTo>
                      <a:pt x="75226" y="19590"/>
                    </a:lnTo>
                    <a:lnTo>
                      <a:pt x="75226" y="19524"/>
                    </a:lnTo>
                    <a:cubicBezTo>
                      <a:pt x="75160" y="19524"/>
                      <a:pt x="75160" y="19590"/>
                      <a:pt x="75160" y="19590"/>
                    </a:cubicBezTo>
                    <a:cubicBezTo>
                      <a:pt x="75028" y="19870"/>
                      <a:pt x="75028" y="20134"/>
                      <a:pt x="75028" y="20480"/>
                    </a:cubicBezTo>
                    <a:close/>
                    <a:moveTo>
                      <a:pt x="44589" y="25295"/>
                    </a:moveTo>
                    <a:cubicBezTo>
                      <a:pt x="44457" y="25493"/>
                      <a:pt x="44457" y="25559"/>
                      <a:pt x="44374" y="25839"/>
                    </a:cubicBezTo>
                    <a:cubicBezTo>
                      <a:pt x="44589" y="25707"/>
                      <a:pt x="44589" y="25493"/>
                      <a:pt x="44589" y="25295"/>
                    </a:cubicBezTo>
                    <a:close/>
                    <a:moveTo>
                      <a:pt x="43896" y="29005"/>
                    </a:moveTo>
                    <a:lnTo>
                      <a:pt x="43830" y="29005"/>
                    </a:lnTo>
                    <a:cubicBezTo>
                      <a:pt x="43830" y="29071"/>
                      <a:pt x="43830" y="29137"/>
                      <a:pt x="43764" y="29203"/>
                    </a:cubicBezTo>
                    <a:cubicBezTo>
                      <a:pt x="43764" y="29269"/>
                      <a:pt x="43830" y="29352"/>
                      <a:pt x="43830" y="29269"/>
                    </a:cubicBezTo>
                    <a:cubicBezTo>
                      <a:pt x="43896" y="29269"/>
                      <a:pt x="43896" y="29269"/>
                      <a:pt x="43896" y="29203"/>
                    </a:cubicBezTo>
                    <a:close/>
                    <a:moveTo>
                      <a:pt x="43632" y="40202"/>
                    </a:moveTo>
                    <a:cubicBezTo>
                      <a:pt x="43632" y="40136"/>
                      <a:pt x="43550" y="40070"/>
                      <a:pt x="43484" y="39987"/>
                    </a:cubicBezTo>
                    <a:lnTo>
                      <a:pt x="43484" y="39987"/>
                    </a:lnTo>
                    <a:lnTo>
                      <a:pt x="43484" y="40070"/>
                    </a:lnTo>
                    <a:cubicBezTo>
                      <a:pt x="43484" y="40136"/>
                      <a:pt x="43484" y="40136"/>
                      <a:pt x="43632" y="40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4"/>
              <p:cNvSpPr/>
              <p:nvPr/>
            </p:nvSpPr>
            <p:spPr>
              <a:xfrm>
                <a:off x="-1840764" y="4647145"/>
                <a:ext cx="17" cy="17"/>
              </a:xfrm>
              <a:custGeom>
                <a:avLst/>
                <a:gdLst/>
                <a:ahLst/>
                <a:cxnLst/>
                <a:rect l="l" t="t" r="r" b="b"/>
                <a:pathLst>
                  <a:path w="1" h="1" extrusionOk="0">
                    <a:moveTo>
                      <a:pt x="0" y="1"/>
                    </a:moveTo>
                    <a:lnTo>
                      <a:pt x="0" y="1"/>
                    </a:lnTo>
                    <a:close/>
                  </a:path>
                </a:pathLst>
              </a:custGeom>
              <a:solidFill>
                <a:srgbClr val="FFC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94"/>
              <p:cNvGrpSpPr/>
              <p:nvPr/>
            </p:nvGrpSpPr>
            <p:grpSpPr>
              <a:xfrm>
                <a:off x="-3159076" y="3085082"/>
                <a:ext cx="1676393" cy="1516753"/>
                <a:chOff x="-2766211" y="2422526"/>
                <a:chExt cx="2395873" cy="2167719"/>
              </a:xfrm>
            </p:grpSpPr>
            <p:sp>
              <p:nvSpPr>
                <p:cNvPr id="7811" name="Google Shape;7811;p94"/>
                <p:cNvSpPr/>
                <p:nvPr/>
              </p:nvSpPr>
              <p:spPr>
                <a:xfrm>
                  <a:off x="-1961341" y="3643343"/>
                  <a:ext cx="326172" cy="134784"/>
                </a:xfrm>
                <a:custGeom>
                  <a:avLst/>
                  <a:gdLst/>
                  <a:ahLst/>
                  <a:cxnLst/>
                  <a:rect l="l" t="t" r="r" b="b"/>
                  <a:pathLst>
                    <a:path w="5987" h="2474" extrusionOk="0">
                      <a:moveTo>
                        <a:pt x="1" y="677"/>
                      </a:moveTo>
                      <a:lnTo>
                        <a:pt x="1" y="479"/>
                      </a:lnTo>
                      <a:cubicBezTo>
                        <a:pt x="1" y="330"/>
                        <a:pt x="149" y="198"/>
                        <a:pt x="347" y="132"/>
                      </a:cubicBezTo>
                      <a:cubicBezTo>
                        <a:pt x="479" y="132"/>
                        <a:pt x="628" y="198"/>
                        <a:pt x="694" y="330"/>
                      </a:cubicBezTo>
                      <a:cubicBezTo>
                        <a:pt x="759" y="330"/>
                        <a:pt x="759" y="413"/>
                        <a:pt x="759" y="413"/>
                      </a:cubicBezTo>
                      <a:cubicBezTo>
                        <a:pt x="825" y="611"/>
                        <a:pt x="974" y="677"/>
                        <a:pt x="1172" y="677"/>
                      </a:cubicBezTo>
                      <a:lnTo>
                        <a:pt x="1584" y="677"/>
                      </a:lnTo>
                      <a:cubicBezTo>
                        <a:pt x="1650" y="677"/>
                        <a:pt x="1650" y="677"/>
                        <a:pt x="1716" y="611"/>
                      </a:cubicBezTo>
                      <a:cubicBezTo>
                        <a:pt x="1716" y="479"/>
                        <a:pt x="1798" y="413"/>
                        <a:pt x="1798" y="264"/>
                      </a:cubicBezTo>
                      <a:cubicBezTo>
                        <a:pt x="1798" y="198"/>
                        <a:pt x="1798" y="132"/>
                        <a:pt x="1864" y="66"/>
                      </a:cubicBezTo>
                      <a:cubicBezTo>
                        <a:pt x="1930" y="1"/>
                        <a:pt x="1996" y="1"/>
                        <a:pt x="2062" y="66"/>
                      </a:cubicBezTo>
                      <a:cubicBezTo>
                        <a:pt x="2277" y="264"/>
                        <a:pt x="2540" y="264"/>
                        <a:pt x="2821" y="330"/>
                      </a:cubicBezTo>
                      <a:cubicBezTo>
                        <a:pt x="2953" y="413"/>
                        <a:pt x="3101" y="413"/>
                        <a:pt x="3167" y="479"/>
                      </a:cubicBezTo>
                      <a:cubicBezTo>
                        <a:pt x="3447" y="611"/>
                        <a:pt x="3645" y="677"/>
                        <a:pt x="3925" y="891"/>
                      </a:cubicBezTo>
                      <a:cubicBezTo>
                        <a:pt x="4272" y="1089"/>
                        <a:pt x="4602" y="1237"/>
                        <a:pt x="5014" y="1303"/>
                      </a:cubicBezTo>
                      <a:cubicBezTo>
                        <a:pt x="5162" y="1303"/>
                        <a:pt x="5294" y="1369"/>
                        <a:pt x="5426" y="1501"/>
                      </a:cubicBezTo>
                      <a:cubicBezTo>
                        <a:pt x="5574" y="1649"/>
                        <a:pt x="5706" y="1781"/>
                        <a:pt x="5838" y="1913"/>
                      </a:cubicBezTo>
                      <a:cubicBezTo>
                        <a:pt x="5987" y="1979"/>
                        <a:pt x="5987" y="2062"/>
                        <a:pt x="5838" y="2128"/>
                      </a:cubicBezTo>
                      <a:cubicBezTo>
                        <a:pt x="5706" y="2326"/>
                        <a:pt x="5508" y="2392"/>
                        <a:pt x="5294" y="2392"/>
                      </a:cubicBezTo>
                      <a:lnTo>
                        <a:pt x="5096" y="2392"/>
                      </a:lnTo>
                      <a:cubicBezTo>
                        <a:pt x="4750" y="2474"/>
                        <a:pt x="4470" y="2392"/>
                        <a:pt x="4189" y="2260"/>
                      </a:cubicBezTo>
                      <a:cubicBezTo>
                        <a:pt x="3860" y="2194"/>
                        <a:pt x="3579" y="2062"/>
                        <a:pt x="3299" y="1913"/>
                      </a:cubicBezTo>
                      <a:cubicBezTo>
                        <a:pt x="3233" y="1847"/>
                        <a:pt x="3233" y="1847"/>
                        <a:pt x="3167" y="1913"/>
                      </a:cubicBezTo>
                      <a:cubicBezTo>
                        <a:pt x="3167" y="2062"/>
                        <a:pt x="3167" y="2128"/>
                        <a:pt x="3101" y="2194"/>
                      </a:cubicBezTo>
                      <a:lnTo>
                        <a:pt x="2953" y="2194"/>
                      </a:lnTo>
                      <a:cubicBezTo>
                        <a:pt x="2887" y="2128"/>
                        <a:pt x="2887" y="2128"/>
                        <a:pt x="2821" y="2128"/>
                      </a:cubicBezTo>
                      <a:cubicBezTo>
                        <a:pt x="2755" y="2128"/>
                        <a:pt x="2689" y="2128"/>
                        <a:pt x="2540" y="2062"/>
                      </a:cubicBezTo>
                      <a:cubicBezTo>
                        <a:pt x="2540" y="1979"/>
                        <a:pt x="2474" y="1979"/>
                        <a:pt x="2408" y="1979"/>
                      </a:cubicBezTo>
                      <a:lnTo>
                        <a:pt x="2408" y="1979"/>
                      </a:lnTo>
                      <a:lnTo>
                        <a:pt x="2408" y="1913"/>
                      </a:lnTo>
                      <a:cubicBezTo>
                        <a:pt x="2342" y="1781"/>
                        <a:pt x="2211" y="1649"/>
                        <a:pt x="2062" y="1501"/>
                      </a:cubicBezTo>
                      <a:lnTo>
                        <a:pt x="1864" y="1303"/>
                      </a:lnTo>
                      <a:cubicBezTo>
                        <a:pt x="1650" y="1237"/>
                        <a:pt x="1518" y="1155"/>
                        <a:pt x="1386" y="1303"/>
                      </a:cubicBezTo>
                      <a:cubicBezTo>
                        <a:pt x="1238" y="1369"/>
                        <a:pt x="1172" y="1369"/>
                        <a:pt x="1040" y="1369"/>
                      </a:cubicBezTo>
                      <a:lnTo>
                        <a:pt x="759" y="1369"/>
                      </a:lnTo>
                      <a:cubicBezTo>
                        <a:pt x="479" y="1303"/>
                        <a:pt x="281" y="1155"/>
                        <a:pt x="149" y="957"/>
                      </a:cubicBezTo>
                      <a:cubicBezTo>
                        <a:pt x="67" y="825"/>
                        <a:pt x="67" y="743"/>
                        <a:pt x="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2077217" y="4362028"/>
                  <a:ext cx="273163" cy="228217"/>
                </a:xfrm>
                <a:custGeom>
                  <a:avLst/>
                  <a:gdLst/>
                  <a:ahLst/>
                  <a:cxnLst/>
                  <a:rect l="l" t="t" r="r" b="b"/>
                  <a:pathLst>
                    <a:path w="5014" h="4189" extrusionOk="0">
                      <a:moveTo>
                        <a:pt x="5014" y="3842"/>
                      </a:moveTo>
                      <a:cubicBezTo>
                        <a:pt x="4882" y="3908"/>
                        <a:pt x="4816" y="3974"/>
                        <a:pt x="4816" y="4189"/>
                      </a:cubicBezTo>
                      <a:cubicBezTo>
                        <a:pt x="4667" y="4123"/>
                        <a:pt x="4535" y="4040"/>
                        <a:pt x="4404" y="3974"/>
                      </a:cubicBezTo>
                      <a:cubicBezTo>
                        <a:pt x="4057" y="3776"/>
                        <a:pt x="3645" y="3628"/>
                        <a:pt x="3299" y="3430"/>
                      </a:cubicBezTo>
                      <a:cubicBezTo>
                        <a:pt x="3101" y="3298"/>
                        <a:pt x="2886" y="3216"/>
                        <a:pt x="2755" y="3216"/>
                      </a:cubicBezTo>
                      <a:cubicBezTo>
                        <a:pt x="2342" y="3084"/>
                        <a:pt x="1996" y="2886"/>
                        <a:pt x="1716" y="2606"/>
                      </a:cubicBezTo>
                      <a:cubicBezTo>
                        <a:pt x="1782" y="2540"/>
                        <a:pt x="1782" y="2474"/>
                        <a:pt x="1716" y="2391"/>
                      </a:cubicBezTo>
                      <a:cubicBezTo>
                        <a:pt x="1650" y="2325"/>
                        <a:pt x="1584" y="2259"/>
                        <a:pt x="1518" y="2193"/>
                      </a:cubicBezTo>
                      <a:cubicBezTo>
                        <a:pt x="1452" y="2061"/>
                        <a:pt x="1303" y="1913"/>
                        <a:pt x="1172" y="1847"/>
                      </a:cubicBezTo>
                      <a:cubicBezTo>
                        <a:pt x="1106" y="1781"/>
                        <a:pt x="1040" y="1715"/>
                        <a:pt x="957" y="1649"/>
                      </a:cubicBezTo>
                      <a:cubicBezTo>
                        <a:pt x="825" y="1435"/>
                        <a:pt x="627" y="1237"/>
                        <a:pt x="479" y="1023"/>
                      </a:cubicBezTo>
                      <a:cubicBezTo>
                        <a:pt x="479" y="1023"/>
                        <a:pt x="413" y="957"/>
                        <a:pt x="413" y="891"/>
                      </a:cubicBezTo>
                      <a:cubicBezTo>
                        <a:pt x="347" y="676"/>
                        <a:pt x="215" y="478"/>
                        <a:pt x="67" y="330"/>
                      </a:cubicBezTo>
                      <a:cubicBezTo>
                        <a:pt x="1" y="198"/>
                        <a:pt x="67" y="132"/>
                        <a:pt x="67" y="0"/>
                      </a:cubicBezTo>
                      <a:cubicBezTo>
                        <a:pt x="215" y="132"/>
                        <a:pt x="347" y="264"/>
                        <a:pt x="413" y="412"/>
                      </a:cubicBezTo>
                      <a:cubicBezTo>
                        <a:pt x="479" y="610"/>
                        <a:pt x="627" y="825"/>
                        <a:pt x="825" y="957"/>
                      </a:cubicBezTo>
                      <a:cubicBezTo>
                        <a:pt x="825" y="1023"/>
                        <a:pt x="891" y="1089"/>
                        <a:pt x="891" y="1089"/>
                      </a:cubicBezTo>
                      <a:cubicBezTo>
                        <a:pt x="1040" y="1303"/>
                        <a:pt x="1172" y="1435"/>
                        <a:pt x="1303" y="1567"/>
                      </a:cubicBezTo>
                      <a:cubicBezTo>
                        <a:pt x="1452" y="1649"/>
                        <a:pt x="1518" y="1781"/>
                        <a:pt x="1716" y="1913"/>
                      </a:cubicBezTo>
                      <a:cubicBezTo>
                        <a:pt x="2062" y="2259"/>
                        <a:pt x="2474" y="2540"/>
                        <a:pt x="2886" y="2803"/>
                      </a:cubicBezTo>
                      <a:cubicBezTo>
                        <a:pt x="3299" y="2952"/>
                        <a:pt x="3711" y="3084"/>
                        <a:pt x="4057" y="3216"/>
                      </a:cubicBezTo>
                      <a:cubicBezTo>
                        <a:pt x="4338" y="3298"/>
                        <a:pt x="4535" y="3364"/>
                        <a:pt x="4816" y="3496"/>
                      </a:cubicBezTo>
                      <a:lnTo>
                        <a:pt x="5014" y="34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4"/>
                <p:cNvSpPr/>
                <p:nvPr/>
              </p:nvSpPr>
              <p:spPr>
                <a:xfrm>
                  <a:off x="-1961341" y="3743965"/>
                  <a:ext cx="89892" cy="56659"/>
                </a:xfrm>
                <a:custGeom>
                  <a:avLst/>
                  <a:gdLst/>
                  <a:ahLst/>
                  <a:cxnLst/>
                  <a:rect l="l" t="t" r="r" b="b"/>
                  <a:pathLst>
                    <a:path w="1650" h="1040" extrusionOk="0">
                      <a:moveTo>
                        <a:pt x="1650" y="627"/>
                      </a:moveTo>
                      <a:cubicBezTo>
                        <a:pt x="1518" y="759"/>
                        <a:pt x="1386" y="825"/>
                        <a:pt x="1304" y="1039"/>
                      </a:cubicBezTo>
                      <a:cubicBezTo>
                        <a:pt x="1040" y="1039"/>
                        <a:pt x="759" y="957"/>
                        <a:pt x="479" y="759"/>
                      </a:cubicBezTo>
                      <a:cubicBezTo>
                        <a:pt x="413" y="693"/>
                        <a:pt x="347" y="627"/>
                        <a:pt x="281" y="627"/>
                      </a:cubicBezTo>
                      <a:cubicBezTo>
                        <a:pt x="149" y="545"/>
                        <a:pt x="149" y="479"/>
                        <a:pt x="67" y="347"/>
                      </a:cubicBezTo>
                      <a:cubicBezTo>
                        <a:pt x="1" y="132"/>
                        <a:pt x="67" y="66"/>
                        <a:pt x="281" y="0"/>
                      </a:cubicBezTo>
                      <a:lnTo>
                        <a:pt x="413" y="0"/>
                      </a:lnTo>
                      <a:cubicBezTo>
                        <a:pt x="628" y="132"/>
                        <a:pt x="759" y="281"/>
                        <a:pt x="974" y="347"/>
                      </a:cubicBezTo>
                      <a:cubicBezTo>
                        <a:pt x="1106" y="479"/>
                        <a:pt x="1304" y="479"/>
                        <a:pt x="1518" y="545"/>
                      </a:cubicBezTo>
                      <a:cubicBezTo>
                        <a:pt x="1518" y="545"/>
                        <a:pt x="1584" y="627"/>
                        <a:pt x="165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4"/>
                <p:cNvSpPr/>
                <p:nvPr/>
              </p:nvSpPr>
              <p:spPr>
                <a:xfrm>
                  <a:off x="-2077217" y="3975718"/>
                  <a:ext cx="29692" cy="198580"/>
                </a:xfrm>
                <a:custGeom>
                  <a:avLst/>
                  <a:gdLst/>
                  <a:ahLst/>
                  <a:cxnLst/>
                  <a:rect l="l" t="t" r="r" b="b"/>
                  <a:pathLst>
                    <a:path w="545" h="3645" extrusionOk="0">
                      <a:moveTo>
                        <a:pt x="479" y="1"/>
                      </a:moveTo>
                      <a:cubicBezTo>
                        <a:pt x="545" y="413"/>
                        <a:pt x="479" y="759"/>
                        <a:pt x="413" y="1171"/>
                      </a:cubicBezTo>
                      <a:cubicBezTo>
                        <a:pt x="413" y="1452"/>
                        <a:pt x="347" y="1798"/>
                        <a:pt x="281" y="2062"/>
                      </a:cubicBezTo>
                      <a:cubicBezTo>
                        <a:pt x="281" y="2408"/>
                        <a:pt x="215" y="2688"/>
                        <a:pt x="215" y="3035"/>
                      </a:cubicBezTo>
                      <a:cubicBezTo>
                        <a:pt x="133" y="3233"/>
                        <a:pt x="133" y="3447"/>
                        <a:pt x="67" y="3645"/>
                      </a:cubicBezTo>
                      <a:cubicBezTo>
                        <a:pt x="1" y="3513"/>
                        <a:pt x="1" y="3381"/>
                        <a:pt x="67" y="3233"/>
                      </a:cubicBezTo>
                      <a:cubicBezTo>
                        <a:pt x="67" y="2886"/>
                        <a:pt x="133" y="2623"/>
                        <a:pt x="133" y="2342"/>
                      </a:cubicBezTo>
                      <a:cubicBezTo>
                        <a:pt x="281" y="1650"/>
                        <a:pt x="347" y="908"/>
                        <a:pt x="47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4"/>
                <p:cNvSpPr/>
                <p:nvPr/>
              </p:nvSpPr>
              <p:spPr>
                <a:xfrm>
                  <a:off x="-2556032" y="2557252"/>
                  <a:ext cx="3650" cy="3650"/>
                </a:xfrm>
                <a:custGeom>
                  <a:avLst/>
                  <a:gdLst/>
                  <a:ahLst/>
                  <a:cxnLst/>
                  <a:rect l="l" t="t" r="r" b="b"/>
                  <a:pathLst>
                    <a:path w="67" h="67" extrusionOk="0">
                      <a:moveTo>
                        <a:pt x="67" y="1"/>
                      </a:moveTo>
                      <a:lnTo>
                        <a:pt x="1" y="67"/>
                      </a:lnTo>
                      <a:cubicBezTo>
                        <a:pt x="1" y="1"/>
                        <a:pt x="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4"/>
                <p:cNvSpPr/>
                <p:nvPr/>
              </p:nvSpPr>
              <p:spPr>
                <a:xfrm>
                  <a:off x="-1590285" y="3733178"/>
                  <a:ext cx="755529" cy="149166"/>
                </a:xfrm>
                <a:custGeom>
                  <a:avLst/>
                  <a:gdLst/>
                  <a:ahLst/>
                  <a:cxnLst/>
                  <a:rect l="l" t="t" r="r" b="b"/>
                  <a:pathLst>
                    <a:path w="13868" h="2738" extrusionOk="0">
                      <a:moveTo>
                        <a:pt x="2606" y="1567"/>
                      </a:moveTo>
                      <a:lnTo>
                        <a:pt x="2540" y="1501"/>
                      </a:lnTo>
                      <a:cubicBezTo>
                        <a:pt x="2259" y="1369"/>
                        <a:pt x="2259" y="1369"/>
                        <a:pt x="2061" y="1567"/>
                      </a:cubicBezTo>
                      <a:cubicBezTo>
                        <a:pt x="1995" y="1501"/>
                        <a:pt x="1995" y="1501"/>
                        <a:pt x="1995" y="1435"/>
                      </a:cubicBezTo>
                      <a:cubicBezTo>
                        <a:pt x="1995" y="1303"/>
                        <a:pt x="1913" y="1303"/>
                        <a:pt x="1847" y="1369"/>
                      </a:cubicBezTo>
                      <a:cubicBezTo>
                        <a:pt x="1781" y="1369"/>
                        <a:pt x="1715" y="1369"/>
                        <a:pt x="1649" y="1435"/>
                      </a:cubicBezTo>
                      <a:cubicBezTo>
                        <a:pt x="1501" y="1501"/>
                        <a:pt x="1369" y="1501"/>
                        <a:pt x="1171" y="1501"/>
                      </a:cubicBezTo>
                      <a:cubicBezTo>
                        <a:pt x="957" y="1435"/>
                        <a:pt x="825" y="1369"/>
                        <a:pt x="610" y="1237"/>
                      </a:cubicBezTo>
                      <a:cubicBezTo>
                        <a:pt x="544" y="1089"/>
                        <a:pt x="412" y="1023"/>
                        <a:pt x="264" y="957"/>
                      </a:cubicBezTo>
                      <a:cubicBezTo>
                        <a:pt x="132" y="891"/>
                        <a:pt x="66" y="743"/>
                        <a:pt x="0" y="611"/>
                      </a:cubicBezTo>
                      <a:lnTo>
                        <a:pt x="0" y="545"/>
                      </a:lnTo>
                      <a:cubicBezTo>
                        <a:pt x="132" y="479"/>
                        <a:pt x="264" y="479"/>
                        <a:pt x="412" y="479"/>
                      </a:cubicBezTo>
                      <a:cubicBezTo>
                        <a:pt x="610" y="479"/>
                        <a:pt x="825" y="413"/>
                        <a:pt x="957" y="198"/>
                      </a:cubicBezTo>
                      <a:cubicBezTo>
                        <a:pt x="1023" y="132"/>
                        <a:pt x="1088" y="132"/>
                        <a:pt x="1237" y="132"/>
                      </a:cubicBezTo>
                      <a:cubicBezTo>
                        <a:pt x="1303" y="198"/>
                        <a:pt x="1369" y="198"/>
                        <a:pt x="1501" y="132"/>
                      </a:cubicBezTo>
                      <a:cubicBezTo>
                        <a:pt x="1715" y="0"/>
                        <a:pt x="1913" y="0"/>
                        <a:pt x="2127" y="66"/>
                      </a:cubicBezTo>
                      <a:cubicBezTo>
                        <a:pt x="2540" y="198"/>
                        <a:pt x="2886" y="330"/>
                        <a:pt x="3298" y="545"/>
                      </a:cubicBezTo>
                      <a:cubicBezTo>
                        <a:pt x="3430" y="611"/>
                        <a:pt x="3644" y="743"/>
                        <a:pt x="3776" y="825"/>
                      </a:cubicBezTo>
                      <a:cubicBezTo>
                        <a:pt x="3974" y="957"/>
                        <a:pt x="4123" y="957"/>
                        <a:pt x="4320" y="957"/>
                      </a:cubicBezTo>
                      <a:cubicBezTo>
                        <a:pt x="4667" y="825"/>
                        <a:pt x="5013" y="743"/>
                        <a:pt x="5359" y="743"/>
                      </a:cubicBezTo>
                      <a:cubicBezTo>
                        <a:pt x="5557" y="743"/>
                        <a:pt x="5772" y="677"/>
                        <a:pt x="5969" y="479"/>
                      </a:cubicBezTo>
                      <a:cubicBezTo>
                        <a:pt x="6118" y="413"/>
                        <a:pt x="6184" y="413"/>
                        <a:pt x="6316" y="545"/>
                      </a:cubicBezTo>
                      <a:cubicBezTo>
                        <a:pt x="6448" y="825"/>
                        <a:pt x="6794" y="1023"/>
                        <a:pt x="7074" y="1155"/>
                      </a:cubicBezTo>
                      <a:cubicBezTo>
                        <a:pt x="7206" y="1155"/>
                        <a:pt x="7272" y="1237"/>
                        <a:pt x="7420" y="1237"/>
                      </a:cubicBezTo>
                      <a:cubicBezTo>
                        <a:pt x="7552" y="1155"/>
                        <a:pt x="7684" y="1155"/>
                        <a:pt x="7833" y="1155"/>
                      </a:cubicBezTo>
                      <a:cubicBezTo>
                        <a:pt x="8097" y="1155"/>
                        <a:pt x="8443" y="1155"/>
                        <a:pt x="8789" y="1237"/>
                      </a:cubicBezTo>
                      <a:cubicBezTo>
                        <a:pt x="8921" y="1303"/>
                        <a:pt x="9003" y="1303"/>
                        <a:pt x="9135" y="1237"/>
                      </a:cubicBezTo>
                      <a:cubicBezTo>
                        <a:pt x="9267" y="1155"/>
                        <a:pt x="9333" y="1155"/>
                        <a:pt x="9482" y="1155"/>
                      </a:cubicBezTo>
                      <a:cubicBezTo>
                        <a:pt x="9828" y="1155"/>
                        <a:pt x="10158" y="1023"/>
                        <a:pt x="10438" y="957"/>
                      </a:cubicBezTo>
                      <a:cubicBezTo>
                        <a:pt x="10718" y="825"/>
                        <a:pt x="11065" y="743"/>
                        <a:pt x="11328" y="743"/>
                      </a:cubicBezTo>
                      <a:lnTo>
                        <a:pt x="12153" y="743"/>
                      </a:lnTo>
                      <a:cubicBezTo>
                        <a:pt x="12301" y="743"/>
                        <a:pt x="12499" y="743"/>
                        <a:pt x="12631" y="611"/>
                      </a:cubicBezTo>
                      <a:cubicBezTo>
                        <a:pt x="12714" y="545"/>
                        <a:pt x="12846" y="545"/>
                        <a:pt x="12977" y="545"/>
                      </a:cubicBezTo>
                      <a:cubicBezTo>
                        <a:pt x="13126" y="611"/>
                        <a:pt x="13324" y="611"/>
                        <a:pt x="13456" y="611"/>
                      </a:cubicBezTo>
                      <a:cubicBezTo>
                        <a:pt x="13538" y="677"/>
                        <a:pt x="13604" y="677"/>
                        <a:pt x="13670" y="677"/>
                      </a:cubicBezTo>
                      <a:cubicBezTo>
                        <a:pt x="13736" y="743"/>
                        <a:pt x="13802" y="743"/>
                        <a:pt x="13802" y="825"/>
                      </a:cubicBezTo>
                      <a:cubicBezTo>
                        <a:pt x="13868" y="891"/>
                        <a:pt x="13802" y="957"/>
                        <a:pt x="13802" y="1023"/>
                      </a:cubicBezTo>
                      <a:lnTo>
                        <a:pt x="13802" y="1089"/>
                      </a:lnTo>
                      <a:lnTo>
                        <a:pt x="13802" y="1089"/>
                      </a:lnTo>
                      <a:lnTo>
                        <a:pt x="13736" y="1089"/>
                      </a:lnTo>
                      <a:cubicBezTo>
                        <a:pt x="13456" y="1155"/>
                        <a:pt x="13192" y="1237"/>
                        <a:pt x="12911" y="1303"/>
                      </a:cubicBezTo>
                      <a:cubicBezTo>
                        <a:pt x="12911" y="1303"/>
                        <a:pt x="12911" y="1369"/>
                        <a:pt x="12846" y="1369"/>
                      </a:cubicBezTo>
                      <a:cubicBezTo>
                        <a:pt x="12565" y="1369"/>
                        <a:pt x="12301" y="1567"/>
                        <a:pt x="12021" y="1715"/>
                      </a:cubicBezTo>
                      <a:lnTo>
                        <a:pt x="12021" y="1781"/>
                      </a:lnTo>
                      <a:cubicBezTo>
                        <a:pt x="11889" y="1715"/>
                        <a:pt x="11741" y="1715"/>
                        <a:pt x="11675" y="1649"/>
                      </a:cubicBezTo>
                      <a:cubicBezTo>
                        <a:pt x="11477" y="1501"/>
                        <a:pt x="11394" y="1369"/>
                        <a:pt x="11328" y="1155"/>
                      </a:cubicBezTo>
                      <a:lnTo>
                        <a:pt x="11328" y="1023"/>
                      </a:lnTo>
                      <a:cubicBezTo>
                        <a:pt x="11328" y="957"/>
                        <a:pt x="11263" y="957"/>
                        <a:pt x="11263" y="957"/>
                      </a:cubicBezTo>
                      <a:cubicBezTo>
                        <a:pt x="11065" y="1089"/>
                        <a:pt x="10916" y="1155"/>
                        <a:pt x="10784" y="1303"/>
                      </a:cubicBezTo>
                      <a:cubicBezTo>
                        <a:pt x="10652" y="1369"/>
                        <a:pt x="10504" y="1435"/>
                        <a:pt x="10372" y="1501"/>
                      </a:cubicBezTo>
                      <a:cubicBezTo>
                        <a:pt x="10240" y="1501"/>
                        <a:pt x="10158" y="1567"/>
                        <a:pt x="10092" y="1715"/>
                      </a:cubicBezTo>
                      <a:cubicBezTo>
                        <a:pt x="10092" y="1847"/>
                        <a:pt x="10026" y="1913"/>
                        <a:pt x="10026" y="1979"/>
                      </a:cubicBezTo>
                      <a:cubicBezTo>
                        <a:pt x="9894" y="2128"/>
                        <a:pt x="9828" y="2194"/>
                        <a:pt x="9680" y="2326"/>
                      </a:cubicBezTo>
                      <a:cubicBezTo>
                        <a:pt x="9548" y="2391"/>
                        <a:pt x="9333" y="2474"/>
                        <a:pt x="9201" y="2474"/>
                      </a:cubicBezTo>
                      <a:lnTo>
                        <a:pt x="9069" y="2474"/>
                      </a:lnTo>
                      <a:cubicBezTo>
                        <a:pt x="9003" y="2606"/>
                        <a:pt x="8789" y="2672"/>
                        <a:pt x="8657" y="2738"/>
                      </a:cubicBezTo>
                      <a:lnTo>
                        <a:pt x="8377" y="2738"/>
                      </a:lnTo>
                      <a:cubicBezTo>
                        <a:pt x="8031" y="2738"/>
                        <a:pt x="7684" y="2672"/>
                        <a:pt x="7355" y="2474"/>
                      </a:cubicBezTo>
                      <a:cubicBezTo>
                        <a:pt x="7355" y="2391"/>
                        <a:pt x="7272" y="2391"/>
                        <a:pt x="7206" y="2326"/>
                      </a:cubicBezTo>
                      <a:cubicBezTo>
                        <a:pt x="7272" y="2326"/>
                        <a:pt x="7272" y="2260"/>
                        <a:pt x="7355" y="2260"/>
                      </a:cubicBezTo>
                      <a:cubicBezTo>
                        <a:pt x="7420" y="2194"/>
                        <a:pt x="7486" y="2128"/>
                        <a:pt x="7420" y="1979"/>
                      </a:cubicBezTo>
                      <a:cubicBezTo>
                        <a:pt x="7420" y="1847"/>
                        <a:pt x="7272" y="1847"/>
                        <a:pt x="7206" y="1847"/>
                      </a:cubicBezTo>
                      <a:cubicBezTo>
                        <a:pt x="6942" y="1781"/>
                        <a:pt x="6728" y="1781"/>
                        <a:pt x="6448" y="1715"/>
                      </a:cubicBezTo>
                      <a:cubicBezTo>
                        <a:pt x="6316" y="1715"/>
                        <a:pt x="6184" y="1715"/>
                        <a:pt x="6035" y="1847"/>
                      </a:cubicBezTo>
                      <a:cubicBezTo>
                        <a:pt x="5969" y="1979"/>
                        <a:pt x="5772" y="2062"/>
                        <a:pt x="5623" y="1979"/>
                      </a:cubicBezTo>
                      <a:lnTo>
                        <a:pt x="5293" y="1979"/>
                      </a:lnTo>
                      <a:cubicBezTo>
                        <a:pt x="5145" y="1979"/>
                        <a:pt x="5079" y="1979"/>
                        <a:pt x="4947" y="1913"/>
                      </a:cubicBezTo>
                      <a:cubicBezTo>
                        <a:pt x="4601" y="1781"/>
                        <a:pt x="4189" y="1715"/>
                        <a:pt x="3842" y="1781"/>
                      </a:cubicBezTo>
                      <a:cubicBezTo>
                        <a:pt x="3710" y="1781"/>
                        <a:pt x="3644" y="1781"/>
                        <a:pt x="3496" y="1715"/>
                      </a:cubicBezTo>
                      <a:cubicBezTo>
                        <a:pt x="3232" y="1649"/>
                        <a:pt x="2952" y="1567"/>
                        <a:pt x="2606" y="15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1560649" y="2647088"/>
                  <a:ext cx="419550" cy="595684"/>
                </a:xfrm>
                <a:custGeom>
                  <a:avLst/>
                  <a:gdLst/>
                  <a:ahLst/>
                  <a:cxnLst/>
                  <a:rect l="l" t="t" r="r" b="b"/>
                  <a:pathLst>
                    <a:path w="7701" h="10934" extrusionOk="0">
                      <a:moveTo>
                        <a:pt x="2540" y="2540"/>
                      </a:moveTo>
                      <a:cubicBezTo>
                        <a:pt x="2540" y="2754"/>
                        <a:pt x="2688" y="2820"/>
                        <a:pt x="2820" y="2952"/>
                      </a:cubicBezTo>
                      <a:cubicBezTo>
                        <a:pt x="2952" y="3101"/>
                        <a:pt x="3018" y="3233"/>
                        <a:pt x="3166" y="3447"/>
                      </a:cubicBezTo>
                      <a:cubicBezTo>
                        <a:pt x="3430" y="3711"/>
                        <a:pt x="3645" y="4057"/>
                        <a:pt x="3925" y="4403"/>
                      </a:cubicBezTo>
                      <a:cubicBezTo>
                        <a:pt x="4255" y="4881"/>
                        <a:pt x="4667" y="5426"/>
                        <a:pt x="5013" y="5986"/>
                      </a:cubicBezTo>
                      <a:cubicBezTo>
                        <a:pt x="5228" y="6250"/>
                        <a:pt x="5425" y="6596"/>
                        <a:pt x="5640" y="6877"/>
                      </a:cubicBezTo>
                      <a:cubicBezTo>
                        <a:pt x="6250" y="7767"/>
                        <a:pt x="6876" y="8658"/>
                        <a:pt x="7289" y="9548"/>
                      </a:cubicBezTo>
                      <a:cubicBezTo>
                        <a:pt x="7421" y="9828"/>
                        <a:pt x="7487" y="10043"/>
                        <a:pt x="7553" y="10307"/>
                      </a:cubicBezTo>
                      <a:cubicBezTo>
                        <a:pt x="7553" y="10373"/>
                        <a:pt x="7635" y="10521"/>
                        <a:pt x="7635" y="10587"/>
                      </a:cubicBezTo>
                      <a:cubicBezTo>
                        <a:pt x="7701" y="10653"/>
                        <a:pt x="7701" y="10785"/>
                        <a:pt x="7701" y="10867"/>
                      </a:cubicBezTo>
                      <a:cubicBezTo>
                        <a:pt x="7701" y="10933"/>
                        <a:pt x="7701" y="10933"/>
                        <a:pt x="7635" y="10933"/>
                      </a:cubicBezTo>
                      <a:lnTo>
                        <a:pt x="7635" y="10933"/>
                      </a:lnTo>
                      <a:cubicBezTo>
                        <a:pt x="7553" y="10933"/>
                        <a:pt x="7553" y="10867"/>
                        <a:pt x="7553" y="10867"/>
                      </a:cubicBezTo>
                      <a:cubicBezTo>
                        <a:pt x="7421" y="10455"/>
                        <a:pt x="7223" y="10109"/>
                        <a:pt x="6942" y="9762"/>
                      </a:cubicBezTo>
                      <a:cubicBezTo>
                        <a:pt x="6728" y="9416"/>
                        <a:pt x="6530" y="9070"/>
                        <a:pt x="6316" y="8724"/>
                      </a:cubicBezTo>
                      <a:cubicBezTo>
                        <a:pt x="6118" y="8394"/>
                        <a:pt x="5904" y="8047"/>
                        <a:pt x="5706" y="7767"/>
                      </a:cubicBezTo>
                      <a:cubicBezTo>
                        <a:pt x="5574" y="7635"/>
                        <a:pt x="5425" y="7421"/>
                        <a:pt x="5359" y="7289"/>
                      </a:cubicBezTo>
                      <a:cubicBezTo>
                        <a:pt x="5293" y="7223"/>
                        <a:pt x="5228" y="7157"/>
                        <a:pt x="5162" y="7157"/>
                      </a:cubicBezTo>
                      <a:cubicBezTo>
                        <a:pt x="5162" y="7009"/>
                        <a:pt x="5079" y="6943"/>
                        <a:pt x="5013" y="6877"/>
                      </a:cubicBezTo>
                      <a:cubicBezTo>
                        <a:pt x="5013" y="6745"/>
                        <a:pt x="4881" y="6596"/>
                        <a:pt x="4815" y="6530"/>
                      </a:cubicBezTo>
                      <a:cubicBezTo>
                        <a:pt x="4601" y="6118"/>
                        <a:pt x="4337" y="5706"/>
                        <a:pt x="4123" y="5360"/>
                      </a:cubicBezTo>
                      <a:cubicBezTo>
                        <a:pt x="3925" y="5013"/>
                        <a:pt x="3710" y="4750"/>
                        <a:pt x="3430" y="4403"/>
                      </a:cubicBezTo>
                      <a:cubicBezTo>
                        <a:pt x="3364" y="4337"/>
                        <a:pt x="3298" y="4271"/>
                        <a:pt x="3232" y="4123"/>
                      </a:cubicBezTo>
                      <a:cubicBezTo>
                        <a:pt x="3232" y="4057"/>
                        <a:pt x="3166" y="4057"/>
                        <a:pt x="3100" y="4057"/>
                      </a:cubicBezTo>
                      <a:lnTo>
                        <a:pt x="3100" y="3991"/>
                      </a:lnTo>
                      <a:lnTo>
                        <a:pt x="3100" y="3991"/>
                      </a:lnTo>
                      <a:lnTo>
                        <a:pt x="3100" y="4057"/>
                      </a:lnTo>
                      <a:cubicBezTo>
                        <a:pt x="3166" y="4271"/>
                        <a:pt x="3298" y="4469"/>
                        <a:pt x="3364" y="4601"/>
                      </a:cubicBezTo>
                      <a:cubicBezTo>
                        <a:pt x="3579" y="4881"/>
                        <a:pt x="3776" y="5162"/>
                        <a:pt x="3842" y="5508"/>
                      </a:cubicBezTo>
                      <a:cubicBezTo>
                        <a:pt x="3925" y="5574"/>
                        <a:pt x="3925" y="5640"/>
                        <a:pt x="3925" y="5706"/>
                      </a:cubicBezTo>
                      <a:cubicBezTo>
                        <a:pt x="3925" y="5772"/>
                        <a:pt x="3842" y="5838"/>
                        <a:pt x="3776" y="5838"/>
                      </a:cubicBezTo>
                      <a:cubicBezTo>
                        <a:pt x="3710" y="5920"/>
                        <a:pt x="3645" y="5920"/>
                        <a:pt x="3579" y="5838"/>
                      </a:cubicBezTo>
                      <a:cubicBezTo>
                        <a:pt x="3513" y="5772"/>
                        <a:pt x="3513" y="5706"/>
                        <a:pt x="3430" y="5574"/>
                      </a:cubicBezTo>
                      <a:cubicBezTo>
                        <a:pt x="3100" y="5096"/>
                        <a:pt x="2754" y="4601"/>
                        <a:pt x="2474" y="4057"/>
                      </a:cubicBezTo>
                      <a:cubicBezTo>
                        <a:pt x="2276" y="3711"/>
                        <a:pt x="2062" y="3447"/>
                        <a:pt x="1864" y="3101"/>
                      </a:cubicBezTo>
                      <a:cubicBezTo>
                        <a:pt x="1781" y="3035"/>
                        <a:pt x="1781" y="2952"/>
                        <a:pt x="1715" y="2886"/>
                      </a:cubicBezTo>
                      <a:cubicBezTo>
                        <a:pt x="1369" y="2342"/>
                        <a:pt x="1039" y="1715"/>
                        <a:pt x="627" y="1105"/>
                      </a:cubicBezTo>
                      <a:cubicBezTo>
                        <a:pt x="479" y="891"/>
                        <a:pt x="347" y="693"/>
                        <a:pt x="215" y="479"/>
                      </a:cubicBezTo>
                      <a:cubicBezTo>
                        <a:pt x="132" y="347"/>
                        <a:pt x="66" y="281"/>
                        <a:pt x="0" y="149"/>
                      </a:cubicBezTo>
                      <a:cubicBezTo>
                        <a:pt x="0" y="149"/>
                        <a:pt x="0" y="66"/>
                        <a:pt x="66" y="66"/>
                      </a:cubicBezTo>
                      <a:cubicBezTo>
                        <a:pt x="66" y="1"/>
                        <a:pt x="132" y="1"/>
                        <a:pt x="215" y="1"/>
                      </a:cubicBezTo>
                      <a:cubicBezTo>
                        <a:pt x="281" y="1"/>
                        <a:pt x="281" y="66"/>
                        <a:pt x="347" y="149"/>
                      </a:cubicBezTo>
                      <a:cubicBezTo>
                        <a:pt x="544" y="347"/>
                        <a:pt x="759" y="627"/>
                        <a:pt x="891" y="825"/>
                      </a:cubicBezTo>
                      <a:cubicBezTo>
                        <a:pt x="1105" y="1105"/>
                        <a:pt x="1303" y="1386"/>
                        <a:pt x="1517" y="1649"/>
                      </a:cubicBezTo>
                      <a:cubicBezTo>
                        <a:pt x="1649" y="1715"/>
                        <a:pt x="1715" y="1864"/>
                        <a:pt x="1781" y="1996"/>
                      </a:cubicBezTo>
                      <a:cubicBezTo>
                        <a:pt x="1930" y="2276"/>
                        <a:pt x="2193" y="2474"/>
                        <a:pt x="2540" y="2540"/>
                      </a:cubicBezTo>
                      <a:close/>
                      <a:moveTo>
                        <a:pt x="2886" y="3645"/>
                      </a:moveTo>
                      <a:cubicBezTo>
                        <a:pt x="2886" y="3711"/>
                        <a:pt x="2886" y="3711"/>
                        <a:pt x="2952" y="3711"/>
                      </a:cubicBezTo>
                      <a:lnTo>
                        <a:pt x="2952" y="3859"/>
                      </a:lnTo>
                      <a:lnTo>
                        <a:pt x="3018" y="3859"/>
                      </a:lnTo>
                      <a:lnTo>
                        <a:pt x="3018" y="3859"/>
                      </a:lnTo>
                      <a:lnTo>
                        <a:pt x="2952" y="3859"/>
                      </a:lnTo>
                      <a:cubicBezTo>
                        <a:pt x="2952" y="3777"/>
                        <a:pt x="2952" y="3777"/>
                        <a:pt x="2886" y="3711"/>
                      </a:cubicBezTo>
                      <a:lnTo>
                        <a:pt x="2886" y="3645"/>
                      </a:lnTo>
                      <a:cubicBezTo>
                        <a:pt x="2886" y="3645"/>
                        <a:pt x="2820" y="3579"/>
                        <a:pt x="2820" y="3513"/>
                      </a:cubicBezTo>
                      <a:lnTo>
                        <a:pt x="2754" y="3513"/>
                      </a:lnTo>
                      <a:lnTo>
                        <a:pt x="2820" y="3513"/>
                      </a:lnTo>
                      <a:cubicBezTo>
                        <a:pt x="2820" y="3579"/>
                        <a:pt x="2820" y="3645"/>
                        <a:pt x="2886"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838423" y="3575952"/>
                  <a:ext cx="322576" cy="183325"/>
                </a:xfrm>
                <a:custGeom>
                  <a:avLst/>
                  <a:gdLst/>
                  <a:ahLst/>
                  <a:cxnLst/>
                  <a:rect l="l" t="t" r="r" b="b"/>
                  <a:pathLst>
                    <a:path w="5921" h="3365" extrusionOk="0">
                      <a:moveTo>
                        <a:pt x="5921" y="677"/>
                      </a:moveTo>
                      <a:cubicBezTo>
                        <a:pt x="5772" y="891"/>
                        <a:pt x="5772" y="1089"/>
                        <a:pt x="5772" y="1303"/>
                      </a:cubicBezTo>
                      <a:cubicBezTo>
                        <a:pt x="5706" y="1369"/>
                        <a:pt x="5706" y="1435"/>
                        <a:pt x="5706" y="1501"/>
                      </a:cubicBezTo>
                      <a:cubicBezTo>
                        <a:pt x="5640" y="1567"/>
                        <a:pt x="5640" y="1567"/>
                        <a:pt x="5574" y="1567"/>
                      </a:cubicBezTo>
                      <a:cubicBezTo>
                        <a:pt x="5574" y="1567"/>
                        <a:pt x="5574" y="1501"/>
                        <a:pt x="5426" y="1501"/>
                      </a:cubicBezTo>
                      <a:cubicBezTo>
                        <a:pt x="5426" y="1501"/>
                        <a:pt x="5360" y="1501"/>
                        <a:pt x="5360" y="1567"/>
                      </a:cubicBezTo>
                      <a:cubicBezTo>
                        <a:pt x="5294" y="1650"/>
                        <a:pt x="5294" y="1716"/>
                        <a:pt x="5294" y="1782"/>
                      </a:cubicBezTo>
                      <a:cubicBezTo>
                        <a:pt x="5228" y="1914"/>
                        <a:pt x="5228" y="2062"/>
                        <a:pt x="5162" y="2128"/>
                      </a:cubicBezTo>
                      <a:cubicBezTo>
                        <a:pt x="5096" y="2128"/>
                        <a:pt x="5096" y="2194"/>
                        <a:pt x="5096" y="2194"/>
                      </a:cubicBezTo>
                      <a:lnTo>
                        <a:pt x="5096" y="2194"/>
                      </a:lnTo>
                      <a:lnTo>
                        <a:pt x="5014" y="2194"/>
                      </a:lnTo>
                      <a:cubicBezTo>
                        <a:pt x="4684" y="2194"/>
                        <a:pt x="4404" y="2128"/>
                        <a:pt x="4189" y="1980"/>
                      </a:cubicBezTo>
                      <a:cubicBezTo>
                        <a:pt x="4057" y="1914"/>
                        <a:pt x="3991" y="1914"/>
                        <a:pt x="3925" y="2062"/>
                      </a:cubicBezTo>
                      <a:cubicBezTo>
                        <a:pt x="3925" y="2128"/>
                        <a:pt x="3859" y="2194"/>
                        <a:pt x="3777" y="2326"/>
                      </a:cubicBezTo>
                      <a:cubicBezTo>
                        <a:pt x="3777" y="2392"/>
                        <a:pt x="3711" y="2540"/>
                        <a:pt x="3579" y="2606"/>
                      </a:cubicBezTo>
                      <a:cubicBezTo>
                        <a:pt x="3447" y="2804"/>
                        <a:pt x="3233" y="2804"/>
                        <a:pt x="3035" y="2804"/>
                      </a:cubicBezTo>
                      <a:cubicBezTo>
                        <a:pt x="2887" y="2738"/>
                        <a:pt x="2821" y="2672"/>
                        <a:pt x="2755" y="2606"/>
                      </a:cubicBezTo>
                      <a:cubicBezTo>
                        <a:pt x="2689" y="2474"/>
                        <a:pt x="2689" y="2474"/>
                        <a:pt x="2540" y="2540"/>
                      </a:cubicBezTo>
                      <a:cubicBezTo>
                        <a:pt x="2540" y="2606"/>
                        <a:pt x="2474" y="2606"/>
                        <a:pt x="2408" y="2672"/>
                      </a:cubicBezTo>
                      <a:cubicBezTo>
                        <a:pt x="2211" y="2804"/>
                        <a:pt x="1996" y="2886"/>
                        <a:pt x="1716" y="2804"/>
                      </a:cubicBezTo>
                      <a:cubicBezTo>
                        <a:pt x="1650" y="2804"/>
                        <a:pt x="1584" y="2886"/>
                        <a:pt x="1518" y="2886"/>
                      </a:cubicBezTo>
                      <a:cubicBezTo>
                        <a:pt x="1386" y="2804"/>
                        <a:pt x="1304" y="2886"/>
                        <a:pt x="1238" y="2952"/>
                      </a:cubicBezTo>
                      <a:cubicBezTo>
                        <a:pt x="1040" y="3150"/>
                        <a:pt x="891" y="3216"/>
                        <a:pt x="693" y="3299"/>
                      </a:cubicBezTo>
                      <a:cubicBezTo>
                        <a:pt x="413" y="3365"/>
                        <a:pt x="1" y="3084"/>
                        <a:pt x="1" y="2738"/>
                      </a:cubicBezTo>
                      <a:cubicBezTo>
                        <a:pt x="67" y="2606"/>
                        <a:pt x="149" y="2540"/>
                        <a:pt x="281" y="2540"/>
                      </a:cubicBezTo>
                      <a:cubicBezTo>
                        <a:pt x="413" y="2540"/>
                        <a:pt x="562" y="2474"/>
                        <a:pt x="693" y="2540"/>
                      </a:cubicBezTo>
                      <a:cubicBezTo>
                        <a:pt x="759" y="2606"/>
                        <a:pt x="891" y="2540"/>
                        <a:pt x="974" y="2474"/>
                      </a:cubicBezTo>
                      <a:cubicBezTo>
                        <a:pt x="1304" y="2326"/>
                        <a:pt x="1584" y="2194"/>
                        <a:pt x="1798" y="1848"/>
                      </a:cubicBezTo>
                      <a:cubicBezTo>
                        <a:pt x="1864" y="1716"/>
                        <a:pt x="2062" y="1567"/>
                        <a:pt x="2342" y="1567"/>
                      </a:cubicBezTo>
                      <a:cubicBezTo>
                        <a:pt x="2623" y="1567"/>
                        <a:pt x="2953" y="1567"/>
                        <a:pt x="3233" y="1650"/>
                      </a:cubicBezTo>
                      <a:cubicBezTo>
                        <a:pt x="3447" y="1716"/>
                        <a:pt x="3645" y="1716"/>
                        <a:pt x="3859" y="1716"/>
                      </a:cubicBezTo>
                      <a:cubicBezTo>
                        <a:pt x="3991" y="1716"/>
                        <a:pt x="4189" y="1650"/>
                        <a:pt x="4338" y="1650"/>
                      </a:cubicBezTo>
                      <a:cubicBezTo>
                        <a:pt x="4536" y="1567"/>
                        <a:pt x="4684" y="1501"/>
                        <a:pt x="4816" y="1435"/>
                      </a:cubicBezTo>
                      <a:cubicBezTo>
                        <a:pt x="5228" y="1303"/>
                        <a:pt x="5426" y="957"/>
                        <a:pt x="5574" y="611"/>
                      </a:cubicBezTo>
                      <a:cubicBezTo>
                        <a:pt x="5640" y="479"/>
                        <a:pt x="5574" y="265"/>
                        <a:pt x="5574" y="133"/>
                      </a:cubicBezTo>
                      <a:lnTo>
                        <a:pt x="5574" y="1"/>
                      </a:lnTo>
                      <a:cubicBezTo>
                        <a:pt x="5772" y="67"/>
                        <a:pt x="5921" y="265"/>
                        <a:pt x="592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1624443" y="3908328"/>
                  <a:ext cx="115933" cy="494188"/>
                </a:xfrm>
                <a:custGeom>
                  <a:avLst/>
                  <a:gdLst/>
                  <a:ahLst/>
                  <a:cxnLst/>
                  <a:rect l="l" t="t" r="r" b="b"/>
                  <a:pathLst>
                    <a:path w="2128" h="9071" extrusionOk="0">
                      <a:moveTo>
                        <a:pt x="67" y="8872"/>
                      </a:moveTo>
                      <a:cubicBezTo>
                        <a:pt x="1" y="8740"/>
                        <a:pt x="1" y="8658"/>
                        <a:pt x="1" y="8526"/>
                      </a:cubicBezTo>
                      <a:cubicBezTo>
                        <a:pt x="67" y="8180"/>
                        <a:pt x="149" y="7768"/>
                        <a:pt x="281" y="7355"/>
                      </a:cubicBezTo>
                      <a:lnTo>
                        <a:pt x="281" y="7223"/>
                      </a:lnTo>
                      <a:cubicBezTo>
                        <a:pt x="479" y="6877"/>
                        <a:pt x="479" y="6531"/>
                        <a:pt x="561" y="6185"/>
                      </a:cubicBezTo>
                      <a:cubicBezTo>
                        <a:pt x="693" y="5640"/>
                        <a:pt x="759" y="5162"/>
                        <a:pt x="891" y="4684"/>
                      </a:cubicBezTo>
                      <a:cubicBezTo>
                        <a:pt x="1039" y="3991"/>
                        <a:pt x="1171" y="3381"/>
                        <a:pt x="1303" y="2755"/>
                      </a:cubicBezTo>
                      <a:cubicBezTo>
                        <a:pt x="1386" y="2277"/>
                        <a:pt x="1518" y="1864"/>
                        <a:pt x="1584" y="1386"/>
                      </a:cubicBezTo>
                      <a:lnTo>
                        <a:pt x="1584" y="1238"/>
                      </a:lnTo>
                      <a:cubicBezTo>
                        <a:pt x="1798" y="908"/>
                        <a:pt x="1798" y="628"/>
                        <a:pt x="1798" y="281"/>
                      </a:cubicBezTo>
                      <a:lnTo>
                        <a:pt x="1798" y="215"/>
                      </a:lnTo>
                      <a:cubicBezTo>
                        <a:pt x="1798" y="149"/>
                        <a:pt x="1798" y="83"/>
                        <a:pt x="1864" y="83"/>
                      </a:cubicBezTo>
                      <a:cubicBezTo>
                        <a:pt x="1996" y="1"/>
                        <a:pt x="2062" y="83"/>
                        <a:pt x="2062" y="149"/>
                      </a:cubicBezTo>
                      <a:cubicBezTo>
                        <a:pt x="2128" y="347"/>
                        <a:pt x="2128" y="496"/>
                        <a:pt x="2062" y="694"/>
                      </a:cubicBezTo>
                      <a:cubicBezTo>
                        <a:pt x="1996" y="1238"/>
                        <a:pt x="1798" y="1864"/>
                        <a:pt x="1715" y="2408"/>
                      </a:cubicBezTo>
                      <a:cubicBezTo>
                        <a:pt x="1715" y="2623"/>
                        <a:pt x="1650" y="2755"/>
                        <a:pt x="1650" y="2969"/>
                      </a:cubicBezTo>
                      <a:cubicBezTo>
                        <a:pt x="1518" y="3447"/>
                        <a:pt x="1452" y="3925"/>
                        <a:pt x="1386" y="4404"/>
                      </a:cubicBezTo>
                      <a:cubicBezTo>
                        <a:pt x="1237" y="5030"/>
                        <a:pt x="1105" y="5574"/>
                        <a:pt x="1039" y="6119"/>
                      </a:cubicBezTo>
                      <a:cubicBezTo>
                        <a:pt x="973" y="6465"/>
                        <a:pt x="891" y="6745"/>
                        <a:pt x="759" y="7009"/>
                      </a:cubicBezTo>
                      <a:cubicBezTo>
                        <a:pt x="759" y="7157"/>
                        <a:pt x="693" y="7289"/>
                        <a:pt x="693" y="7355"/>
                      </a:cubicBezTo>
                      <a:cubicBezTo>
                        <a:pt x="627" y="7504"/>
                        <a:pt x="627" y="7702"/>
                        <a:pt x="561" y="7834"/>
                      </a:cubicBezTo>
                      <a:cubicBezTo>
                        <a:pt x="479" y="7982"/>
                        <a:pt x="413" y="8180"/>
                        <a:pt x="413" y="8328"/>
                      </a:cubicBezTo>
                      <a:cubicBezTo>
                        <a:pt x="347" y="8526"/>
                        <a:pt x="281" y="8806"/>
                        <a:pt x="215" y="9004"/>
                      </a:cubicBezTo>
                      <a:cubicBezTo>
                        <a:pt x="149" y="9004"/>
                        <a:pt x="149" y="9070"/>
                        <a:pt x="67" y="90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1272292" y="2748582"/>
                  <a:ext cx="224621" cy="321704"/>
                </a:xfrm>
                <a:custGeom>
                  <a:avLst/>
                  <a:gdLst/>
                  <a:ahLst/>
                  <a:cxnLst/>
                  <a:rect l="l" t="t" r="r" b="b"/>
                  <a:pathLst>
                    <a:path w="4123" h="5905" extrusionOk="0">
                      <a:moveTo>
                        <a:pt x="4123" y="5706"/>
                      </a:moveTo>
                      <a:lnTo>
                        <a:pt x="4123" y="5706"/>
                      </a:lnTo>
                      <a:cubicBezTo>
                        <a:pt x="4123" y="5838"/>
                        <a:pt x="4057" y="5904"/>
                        <a:pt x="4057" y="5904"/>
                      </a:cubicBezTo>
                      <a:cubicBezTo>
                        <a:pt x="3991" y="5904"/>
                        <a:pt x="3908" y="5904"/>
                        <a:pt x="3843" y="5838"/>
                      </a:cubicBezTo>
                      <a:cubicBezTo>
                        <a:pt x="3777" y="5624"/>
                        <a:pt x="3645" y="5492"/>
                        <a:pt x="3496" y="5294"/>
                      </a:cubicBezTo>
                      <a:cubicBezTo>
                        <a:pt x="3232" y="4799"/>
                        <a:pt x="2886" y="4321"/>
                        <a:pt x="2540" y="3843"/>
                      </a:cubicBezTo>
                      <a:cubicBezTo>
                        <a:pt x="2342" y="3431"/>
                        <a:pt x="2062" y="3084"/>
                        <a:pt x="1847" y="2672"/>
                      </a:cubicBezTo>
                      <a:cubicBezTo>
                        <a:pt x="1518" y="2194"/>
                        <a:pt x="1171" y="1716"/>
                        <a:pt x="825" y="1238"/>
                      </a:cubicBezTo>
                      <a:cubicBezTo>
                        <a:pt x="693" y="1089"/>
                        <a:pt x="479" y="957"/>
                        <a:pt x="413" y="759"/>
                      </a:cubicBezTo>
                      <a:lnTo>
                        <a:pt x="66" y="413"/>
                      </a:lnTo>
                      <a:cubicBezTo>
                        <a:pt x="66" y="347"/>
                        <a:pt x="66" y="347"/>
                        <a:pt x="0" y="265"/>
                      </a:cubicBezTo>
                      <a:cubicBezTo>
                        <a:pt x="0" y="199"/>
                        <a:pt x="66" y="133"/>
                        <a:pt x="66" y="67"/>
                      </a:cubicBezTo>
                      <a:cubicBezTo>
                        <a:pt x="132" y="1"/>
                        <a:pt x="281" y="1"/>
                        <a:pt x="347" y="67"/>
                      </a:cubicBezTo>
                      <a:cubicBezTo>
                        <a:pt x="347" y="133"/>
                        <a:pt x="413" y="133"/>
                        <a:pt x="413" y="199"/>
                      </a:cubicBezTo>
                      <a:cubicBezTo>
                        <a:pt x="611" y="413"/>
                        <a:pt x="759" y="677"/>
                        <a:pt x="957" y="891"/>
                      </a:cubicBezTo>
                      <a:cubicBezTo>
                        <a:pt x="1303" y="1304"/>
                        <a:pt x="1583" y="1716"/>
                        <a:pt x="1930" y="2062"/>
                      </a:cubicBezTo>
                      <a:cubicBezTo>
                        <a:pt x="2194" y="2474"/>
                        <a:pt x="2474" y="2821"/>
                        <a:pt x="2672" y="3233"/>
                      </a:cubicBezTo>
                      <a:cubicBezTo>
                        <a:pt x="3018" y="3711"/>
                        <a:pt x="3364" y="4189"/>
                        <a:pt x="3711" y="4733"/>
                      </a:cubicBezTo>
                      <a:cubicBezTo>
                        <a:pt x="3843" y="4948"/>
                        <a:pt x="3991" y="5212"/>
                        <a:pt x="4057" y="5426"/>
                      </a:cubicBezTo>
                      <a:cubicBezTo>
                        <a:pt x="4123" y="5558"/>
                        <a:pt x="4123" y="5624"/>
                        <a:pt x="4123"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1044135" y="2797122"/>
                  <a:ext cx="179730" cy="299204"/>
                </a:xfrm>
                <a:custGeom>
                  <a:avLst/>
                  <a:gdLst/>
                  <a:ahLst/>
                  <a:cxnLst/>
                  <a:rect l="l" t="t" r="r" b="b"/>
                  <a:pathLst>
                    <a:path w="3299" h="5492" extrusionOk="0">
                      <a:moveTo>
                        <a:pt x="3299" y="5293"/>
                      </a:moveTo>
                      <a:cubicBezTo>
                        <a:pt x="3299" y="5425"/>
                        <a:pt x="3233" y="5491"/>
                        <a:pt x="3101" y="5491"/>
                      </a:cubicBezTo>
                      <a:cubicBezTo>
                        <a:pt x="2952" y="5491"/>
                        <a:pt x="2886" y="5491"/>
                        <a:pt x="2821" y="5359"/>
                      </a:cubicBezTo>
                      <a:cubicBezTo>
                        <a:pt x="2689" y="5079"/>
                        <a:pt x="2540" y="4815"/>
                        <a:pt x="2408" y="4535"/>
                      </a:cubicBezTo>
                      <a:cubicBezTo>
                        <a:pt x="2128" y="4189"/>
                        <a:pt x="1996" y="3842"/>
                        <a:pt x="1782" y="3496"/>
                      </a:cubicBezTo>
                      <a:cubicBezTo>
                        <a:pt x="1518" y="3166"/>
                        <a:pt x="1303" y="2754"/>
                        <a:pt x="1040" y="2408"/>
                      </a:cubicBezTo>
                      <a:cubicBezTo>
                        <a:pt x="1040" y="2342"/>
                        <a:pt x="957" y="2259"/>
                        <a:pt x="957" y="2259"/>
                      </a:cubicBezTo>
                      <a:cubicBezTo>
                        <a:pt x="759" y="1847"/>
                        <a:pt x="545" y="1517"/>
                        <a:pt x="347" y="1105"/>
                      </a:cubicBezTo>
                      <a:cubicBezTo>
                        <a:pt x="215" y="891"/>
                        <a:pt x="133" y="610"/>
                        <a:pt x="1" y="347"/>
                      </a:cubicBezTo>
                      <a:lnTo>
                        <a:pt x="1" y="66"/>
                      </a:lnTo>
                      <a:cubicBezTo>
                        <a:pt x="1" y="0"/>
                        <a:pt x="1" y="0"/>
                        <a:pt x="67" y="0"/>
                      </a:cubicBezTo>
                      <a:lnTo>
                        <a:pt x="215" y="0"/>
                      </a:lnTo>
                      <a:cubicBezTo>
                        <a:pt x="215" y="66"/>
                        <a:pt x="281" y="132"/>
                        <a:pt x="281" y="198"/>
                      </a:cubicBezTo>
                      <a:cubicBezTo>
                        <a:pt x="413" y="759"/>
                        <a:pt x="759" y="1171"/>
                        <a:pt x="1040" y="1649"/>
                      </a:cubicBezTo>
                      <a:cubicBezTo>
                        <a:pt x="1303" y="2062"/>
                        <a:pt x="1584" y="2474"/>
                        <a:pt x="1864" y="2886"/>
                      </a:cubicBezTo>
                      <a:cubicBezTo>
                        <a:pt x="1996" y="3084"/>
                        <a:pt x="2194" y="3364"/>
                        <a:pt x="2408" y="3579"/>
                      </a:cubicBezTo>
                      <a:cubicBezTo>
                        <a:pt x="2408" y="3645"/>
                        <a:pt x="2474" y="3710"/>
                        <a:pt x="2474" y="3776"/>
                      </a:cubicBezTo>
                      <a:cubicBezTo>
                        <a:pt x="2689" y="4057"/>
                        <a:pt x="2886" y="4403"/>
                        <a:pt x="3018" y="4667"/>
                      </a:cubicBezTo>
                      <a:cubicBezTo>
                        <a:pt x="3167" y="4881"/>
                        <a:pt x="3233" y="5145"/>
                        <a:pt x="3299" y="5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1714279" y="3901191"/>
                  <a:ext cx="105146" cy="378255"/>
                </a:xfrm>
                <a:custGeom>
                  <a:avLst/>
                  <a:gdLst/>
                  <a:ahLst/>
                  <a:cxnLst/>
                  <a:rect l="l" t="t" r="r" b="b"/>
                  <a:pathLst>
                    <a:path w="1930" h="6943" extrusionOk="0">
                      <a:moveTo>
                        <a:pt x="1798" y="1517"/>
                      </a:moveTo>
                      <a:cubicBezTo>
                        <a:pt x="1798" y="1649"/>
                        <a:pt x="1798" y="1781"/>
                        <a:pt x="1650" y="1863"/>
                      </a:cubicBezTo>
                      <a:cubicBezTo>
                        <a:pt x="1650" y="1929"/>
                        <a:pt x="1650" y="1995"/>
                        <a:pt x="1584" y="2061"/>
                      </a:cubicBezTo>
                      <a:cubicBezTo>
                        <a:pt x="1518" y="2408"/>
                        <a:pt x="1452" y="2820"/>
                        <a:pt x="1303" y="3166"/>
                      </a:cubicBezTo>
                      <a:cubicBezTo>
                        <a:pt x="1237" y="3578"/>
                        <a:pt x="1105" y="3991"/>
                        <a:pt x="973" y="4403"/>
                      </a:cubicBezTo>
                      <a:cubicBezTo>
                        <a:pt x="891" y="4667"/>
                        <a:pt x="825" y="4947"/>
                        <a:pt x="759" y="5161"/>
                      </a:cubicBezTo>
                      <a:cubicBezTo>
                        <a:pt x="693" y="5574"/>
                        <a:pt x="561" y="5986"/>
                        <a:pt x="479" y="6316"/>
                      </a:cubicBezTo>
                      <a:cubicBezTo>
                        <a:pt x="413" y="6464"/>
                        <a:pt x="347" y="6596"/>
                        <a:pt x="281" y="6728"/>
                      </a:cubicBezTo>
                      <a:cubicBezTo>
                        <a:pt x="215" y="6810"/>
                        <a:pt x="215" y="6876"/>
                        <a:pt x="215" y="6942"/>
                      </a:cubicBezTo>
                      <a:cubicBezTo>
                        <a:pt x="1" y="6942"/>
                        <a:pt x="1" y="6942"/>
                        <a:pt x="1" y="6810"/>
                      </a:cubicBezTo>
                      <a:lnTo>
                        <a:pt x="1" y="6596"/>
                      </a:lnTo>
                      <a:cubicBezTo>
                        <a:pt x="215" y="6398"/>
                        <a:pt x="215" y="6118"/>
                        <a:pt x="281" y="5837"/>
                      </a:cubicBezTo>
                      <a:cubicBezTo>
                        <a:pt x="413" y="5359"/>
                        <a:pt x="479" y="4881"/>
                        <a:pt x="561" y="4403"/>
                      </a:cubicBezTo>
                      <a:cubicBezTo>
                        <a:pt x="627" y="4122"/>
                        <a:pt x="693" y="3925"/>
                        <a:pt x="759" y="3710"/>
                      </a:cubicBezTo>
                      <a:cubicBezTo>
                        <a:pt x="891" y="3364"/>
                        <a:pt x="891" y="3018"/>
                        <a:pt x="1039" y="2688"/>
                      </a:cubicBezTo>
                      <a:cubicBezTo>
                        <a:pt x="1039" y="2605"/>
                        <a:pt x="1039" y="2473"/>
                        <a:pt x="1105" y="2408"/>
                      </a:cubicBezTo>
                      <a:cubicBezTo>
                        <a:pt x="1237" y="2127"/>
                        <a:pt x="1237" y="1781"/>
                        <a:pt x="1386" y="1451"/>
                      </a:cubicBezTo>
                      <a:cubicBezTo>
                        <a:pt x="1386" y="1369"/>
                        <a:pt x="1386" y="1303"/>
                        <a:pt x="1452" y="1237"/>
                      </a:cubicBezTo>
                      <a:cubicBezTo>
                        <a:pt x="1518" y="1039"/>
                        <a:pt x="1584" y="759"/>
                        <a:pt x="1650" y="478"/>
                      </a:cubicBezTo>
                      <a:cubicBezTo>
                        <a:pt x="1650" y="412"/>
                        <a:pt x="1650" y="346"/>
                        <a:pt x="1716" y="214"/>
                      </a:cubicBezTo>
                      <a:cubicBezTo>
                        <a:pt x="1716" y="132"/>
                        <a:pt x="1716" y="66"/>
                        <a:pt x="1864" y="0"/>
                      </a:cubicBezTo>
                      <a:cubicBezTo>
                        <a:pt x="1930" y="66"/>
                        <a:pt x="1864" y="214"/>
                        <a:pt x="1864" y="280"/>
                      </a:cubicBezTo>
                      <a:cubicBezTo>
                        <a:pt x="1798" y="412"/>
                        <a:pt x="1798" y="478"/>
                        <a:pt x="1864" y="627"/>
                      </a:cubicBezTo>
                      <a:cubicBezTo>
                        <a:pt x="1930" y="825"/>
                        <a:pt x="1930" y="1039"/>
                        <a:pt x="1864" y="1237"/>
                      </a:cubicBezTo>
                      <a:cubicBezTo>
                        <a:pt x="1798" y="1303"/>
                        <a:pt x="1798" y="1369"/>
                        <a:pt x="179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4"/>
                <p:cNvSpPr/>
                <p:nvPr/>
              </p:nvSpPr>
              <p:spPr>
                <a:xfrm>
                  <a:off x="-1189648" y="2538402"/>
                  <a:ext cx="212962" cy="318980"/>
                </a:xfrm>
                <a:custGeom>
                  <a:avLst/>
                  <a:gdLst/>
                  <a:ahLst/>
                  <a:cxnLst/>
                  <a:rect l="l" t="t" r="r" b="b"/>
                  <a:pathLst>
                    <a:path w="3909" h="5855" extrusionOk="0">
                      <a:moveTo>
                        <a:pt x="3843" y="5442"/>
                      </a:moveTo>
                      <a:cubicBezTo>
                        <a:pt x="3843" y="5508"/>
                        <a:pt x="3909" y="5640"/>
                        <a:pt x="3777" y="5706"/>
                      </a:cubicBezTo>
                      <a:cubicBezTo>
                        <a:pt x="3711" y="5854"/>
                        <a:pt x="3628" y="5772"/>
                        <a:pt x="3562" y="5706"/>
                      </a:cubicBezTo>
                      <a:cubicBezTo>
                        <a:pt x="3496" y="5508"/>
                        <a:pt x="3430" y="5293"/>
                        <a:pt x="3364" y="5162"/>
                      </a:cubicBezTo>
                      <a:cubicBezTo>
                        <a:pt x="3216" y="4815"/>
                        <a:pt x="3018" y="4535"/>
                        <a:pt x="2886" y="4271"/>
                      </a:cubicBezTo>
                      <a:cubicBezTo>
                        <a:pt x="2260" y="3381"/>
                        <a:pt x="1715" y="2556"/>
                        <a:pt x="1089" y="1649"/>
                      </a:cubicBezTo>
                      <a:cubicBezTo>
                        <a:pt x="957" y="1517"/>
                        <a:pt x="891" y="1385"/>
                        <a:pt x="743" y="1237"/>
                      </a:cubicBezTo>
                      <a:cubicBezTo>
                        <a:pt x="611" y="973"/>
                        <a:pt x="413" y="759"/>
                        <a:pt x="198" y="495"/>
                      </a:cubicBezTo>
                      <a:cubicBezTo>
                        <a:pt x="132" y="413"/>
                        <a:pt x="66" y="347"/>
                        <a:pt x="66" y="281"/>
                      </a:cubicBezTo>
                      <a:cubicBezTo>
                        <a:pt x="1" y="215"/>
                        <a:pt x="66" y="83"/>
                        <a:pt x="132" y="83"/>
                      </a:cubicBezTo>
                      <a:cubicBezTo>
                        <a:pt x="132" y="0"/>
                        <a:pt x="198" y="0"/>
                        <a:pt x="264" y="83"/>
                      </a:cubicBezTo>
                      <a:cubicBezTo>
                        <a:pt x="330" y="149"/>
                        <a:pt x="330" y="149"/>
                        <a:pt x="330" y="215"/>
                      </a:cubicBezTo>
                      <a:cubicBezTo>
                        <a:pt x="611" y="627"/>
                        <a:pt x="891" y="973"/>
                        <a:pt x="1155" y="1319"/>
                      </a:cubicBezTo>
                      <a:cubicBezTo>
                        <a:pt x="1237" y="1319"/>
                        <a:pt x="1237" y="1319"/>
                        <a:pt x="1237" y="1385"/>
                      </a:cubicBezTo>
                      <a:cubicBezTo>
                        <a:pt x="1501" y="1798"/>
                        <a:pt x="1847" y="2144"/>
                        <a:pt x="2194" y="2556"/>
                      </a:cubicBezTo>
                      <a:cubicBezTo>
                        <a:pt x="2260" y="2688"/>
                        <a:pt x="2326" y="2820"/>
                        <a:pt x="2474" y="2886"/>
                      </a:cubicBezTo>
                      <a:cubicBezTo>
                        <a:pt x="2540" y="3034"/>
                        <a:pt x="2606" y="3100"/>
                        <a:pt x="2672" y="3166"/>
                      </a:cubicBezTo>
                      <a:cubicBezTo>
                        <a:pt x="2738" y="3381"/>
                        <a:pt x="2886" y="3579"/>
                        <a:pt x="3018" y="3793"/>
                      </a:cubicBezTo>
                      <a:cubicBezTo>
                        <a:pt x="3364" y="4205"/>
                        <a:pt x="3562" y="4617"/>
                        <a:pt x="3777" y="5096"/>
                      </a:cubicBezTo>
                      <a:cubicBezTo>
                        <a:pt x="3843" y="5162"/>
                        <a:pt x="3843" y="5293"/>
                        <a:pt x="3843" y="5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4"/>
                <p:cNvSpPr/>
                <p:nvPr/>
              </p:nvSpPr>
              <p:spPr>
                <a:xfrm>
                  <a:off x="-1605594" y="3156465"/>
                  <a:ext cx="168942" cy="321650"/>
                </a:xfrm>
                <a:custGeom>
                  <a:avLst/>
                  <a:gdLst/>
                  <a:ahLst/>
                  <a:cxnLst/>
                  <a:rect l="l" t="t" r="r" b="b"/>
                  <a:pathLst>
                    <a:path w="3101" h="5904" extrusionOk="0">
                      <a:moveTo>
                        <a:pt x="3101" y="5640"/>
                      </a:moveTo>
                      <a:lnTo>
                        <a:pt x="3101" y="5772"/>
                      </a:lnTo>
                      <a:cubicBezTo>
                        <a:pt x="3101" y="5837"/>
                        <a:pt x="3018" y="5903"/>
                        <a:pt x="2952" y="5903"/>
                      </a:cubicBezTo>
                      <a:cubicBezTo>
                        <a:pt x="2887" y="5903"/>
                        <a:pt x="2821" y="5903"/>
                        <a:pt x="2755" y="5772"/>
                      </a:cubicBezTo>
                      <a:cubicBezTo>
                        <a:pt x="2689" y="5293"/>
                        <a:pt x="2474" y="4881"/>
                        <a:pt x="2276" y="4403"/>
                      </a:cubicBezTo>
                      <a:cubicBezTo>
                        <a:pt x="2062" y="3991"/>
                        <a:pt x="1782" y="3496"/>
                        <a:pt x="1584" y="3018"/>
                      </a:cubicBezTo>
                      <a:cubicBezTo>
                        <a:pt x="1369" y="2671"/>
                        <a:pt x="1238" y="2259"/>
                        <a:pt x="1040" y="1847"/>
                      </a:cubicBezTo>
                      <a:cubicBezTo>
                        <a:pt x="891" y="1649"/>
                        <a:pt x="693" y="1369"/>
                        <a:pt x="545" y="1105"/>
                      </a:cubicBezTo>
                      <a:cubicBezTo>
                        <a:pt x="347" y="825"/>
                        <a:pt x="215" y="544"/>
                        <a:pt x="1" y="280"/>
                      </a:cubicBezTo>
                      <a:cubicBezTo>
                        <a:pt x="1" y="198"/>
                        <a:pt x="1" y="132"/>
                        <a:pt x="67" y="66"/>
                      </a:cubicBezTo>
                      <a:cubicBezTo>
                        <a:pt x="133" y="0"/>
                        <a:pt x="215" y="0"/>
                        <a:pt x="281" y="66"/>
                      </a:cubicBezTo>
                      <a:cubicBezTo>
                        <a:pt x="347" y="132"/>
                        <a:pt x="413" y="198"/>
                        <a:pt x="479" y="346"/>
                      </a:cubicBezTo>
                      <a:cubicBezTo>
                        <a:pt x="759" y="825"/>
                        <a:pt x="1106" y="1303"/>
                        <a:pt x="1369" y="1781"/>
                      </a:cubicBezTo>
                      <a:cubicBezTo>
                        <a:pt x="1452" y="1995"/>
                        <a:pt x="1584" y="2127"/>
                        <a:pt x="1650" y="2342"/>
                      </a:cubicBezTo>
                      <a:cubicBezTo>
                        <a:pt x="1996" y="3018"/>
                        <a:pt x="2408" y="3710"/>
                        <a:pt x="2689" y="4403"/>
                      </a:cubicBezTo>
                      <a:cubicBezTo>
                        <a:pt x="2821" y="4733"/>
                        <a:pt x="2952" y="5145"/>
                        <a:pt x="3101" y="5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4"/>
                <p:cNvSpPr/>
                <p:nvPr/>
              </p:nvSpPr>
              <p:spPr>
                <a:xfrm>
                  <a:off x="-2009827" y="2583293"/>
                  <a:ext cx="217430" cy="300130"/>
                </a:xfrm>
                <a:custGeom>
                  <a:avLst/>
                  <a:gdLst/>
                  <a:ahLst/>
                  <a:cxnLst/>
                  <a:rect l="l" t="t" r="r" b="b"/>
                  <a:pathLst>
                    <a:path w="3991" h="5509" extrusionOk="0">
                      <a:moveTo>
                        <a:pt x="2886" y="4272"/>
                      </a:moveTo>
                      <a:cubicBezTo>
                        <a:pt x="2886" y="4206"/>
                        <a:pt x="2820" y="4123"/>
                        <a:pt x="2820" y="4123"/>
                      </a:cubicBezTo>
                      <a:cubicBezTo>
                        <a:pt x="2606" y="3793"/>
                        <a:pt x="2408" y="3513"/>
                        <a:pt x="2194" y="3233"/>
                      </a:cubicBezTo>
                      <a:cubicBezTo>
                        <a:pt x="1864" y="2689"/>
                        <a:pt x="1518" y="2144"/>
                        <a:pt x="1105" y="1650"/>
                      </a:cubicBezTo>
                      <a:cubicBezTo>
                        <a:pt x="891" y="1237"/>
                        <a:pt x="627" y="974"/>
                        <a:pt x="347" y="627"/>
                      </a:cubicBezTo>
                      <a:cubicBezTo>
                        <a:pt x="281" y="495"/>
                        <a:pt x="132" y="413"/>
                        <a:pt x="66" y="281"/>
                      </a:cubicBezTo>
                      <a:cubicBezTo>
                        <a:pt x="1" y="215"/>
                        <a:pt x="1" y="149"/>
                        <a:pt x="1" y="83"/>
                      </a:cubicBezTo>
                      <a:cubicBezTo>
                        <a:pt x="215" y="1"/>
                        <a:pt x="281" y="1"/>
                        <a:pt x="347" y="149"/>
                      </a:cubicBezTo>
                      <a:cubicBezTo>
                        <a:pt x="545" y="347"/>
                        <a:pt x="759" y="561"/>
                        <a:pt x="957" y="825"/>
                      </a:cubicBezTo>
                      <a:cubicBezTo>
                        <a:pt x="1105" y="1040"/>
                        <a:pt x="1303" y="1320"/>
                        <a:pt x="1452" y="1518"/>
                      </a:cubicBezTo>
                      <a:cubicBezTo>
                        <a:pt x="1715" y="1996"/>
                        <a:pt x="2062" y="2474"/>
                        <a:pt x="2342" y="2886"/>
                      </a:cubicBezTo>
                      <a:cubicBezTo>
                        <a:pt x="2540" y="3167"/>
                        <a:pt x="2754" y="3447"/>
                        <a:pt x="2952" y="3793"/>
                      </a:cubicBezTo>
                      <a:cubicBezTo>
                        <a:pt x="3232" y="4206"/>
                        <a:pt x="3513" y="4535"/>
                        <a:pt x="3711" y="5030"/>
                      </a:cubicBezTo>
                      <a:lnTo>
                        <a:pt x="3925" y="5228"/>
                      </a:lnTo>
                      <a:cubicBezTo>
                        <a:pt x="3925" y="5294"/>
                        <a:pt x="3925" y="5294"/>
                        <a:pt x="3991" y="5294"/>
                      </a:cubicBezTo>
                      <a:lnTo>
                        <a:pt x="3991" y="5442"/>
                      </a:lnTo>
                      <a:cubicBezTo>
                        <a:pt x="3925" y="5508"/>
                        <a:pt x="3843" y="5508"/>
                        <a:pt x="3843" y="5508"/>
                      </a:cubicBezTo>
                      <a:cubicBezTo>
                        <a:pt x="3777" y="5442"/>
                        <a:pt x="3777" y="5442"/>
                        <a:pt x="3711" y="5360"/>
                      </a:cubicBezTo>
                      <a:cubicBezTo>
                        <a:pt x="3513" y="5228"/>
                        <a:pt x="3364" y="5030"/>
                        <a:pt x="3232" y="4750"/>
                      </a:cubicBezTo>
                      <a:cubicBezTo>
                        <a:pt x="3167" y="4618"/>
                        <a:pt x="3018" y="4404"/>
                        <a:pt x="2886" y="42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4"/>
                <p:cNvSpPr/>
                <p:nvPr/>
              </p:nvSpPr>
              <p:spPr>
                <a:xfrm>
                  <a:off x="-1463622" y="3894000"/>
                  <a:ext cx="79105" cy="423146"/>
                </a:xfrm>
                <a:custGeom>
                  <a:avLst/>
                  <a:gdLst/>
                  <a:ahLst/>
                  <a:cxnLst/>
                  <a:rect l="l" t="t" r="r" b="b"/>
                  <a:pathLst>
                    <a:path w="1452" h="7767" extrusionOk="0">
                      <a:moveTo>
                        <a:pt x="1385" y="198"/>
                      </a:moveTo>
                      <a:cubicBezTo>
                        <a:pt x="1451" y="346"/>
                        <a:pt x="1385" y="478"/>
                        <a:pt x="1319" y="610"/>
                      </a:cubicBezTo>
                      <a:cubicBezTo>
                        <a:pt x="1237" y="957"/>
                        <a:pt x="1171" y="1237"/>
                        <a:pt x="1171" y="1583"/>
                      </a:cubicBezTo>
                      <a:cubicBezTo>
                        <a:pt x="1171" y="1847"/>
                        <a:pt x="1105" y="2061"/>
                        <a:pt x="1039" y="2325"/>
                      </a:cubicBezTo>
                      <a:cubicBezTo>
                        <a:pt x="1039" y="2605"/>
                        <a:pt x="973" y="2820"/>
                        <a:pt x="973" y="3018"/>
                      </a:cubicBezTo>
                      <a:cubicBezTo>
                        <a:pt x="973" y="3298"/>
                        <a:pt x="973" y="3496"/>
                        <a:pt x="907" y="3776"/>
                      </a:cubicBezTo>
                      <a:lnTo>
                        <a:pt x="907" y="3974"/>
                      </a:lnTo>
                      <a:cubicBezTo>
                        <a:pt x="907" y="4254"/>
                        <a:pt x="825" y="4469"/>
                        <a:pt x="759" y="4733"/>
                      </a:cubicBezTo>
                      <a:cubicBezTo>
                        <a:pt x="759" y="4799"/>
                        <a:pt x="693" y="4947"/>
                        <a:pt x="759" y="5079"/>
                      </a:cubicBezTo>
                      <a:cubicBezTo>
                        <a:pt x="759" y="5293"/>
                        <a:pt x="693" y="5425"/>
                        <a:pt x="693" y="5623"/>
                      </a:cubicBezTo>
                      <a:cubicBezTo>
                        <a:pt x="561" y="6250"/>
                        <a:pt x="412" y="6860"/>
                        <a:pt x="281" y="7552"/>
                      </a:cubicBezTo>
                      <a:cubicBezTo>
                        <a:pt x="281" y="7684"/>
                        <a:pt x="215" y="7767"/>
                        <a:pt x="149" y="7767"/>
                      </a:cubicBezTo>
                      <a:cubicBezTo>
                        <a:pt x="83" y="7767"/>
                        <a:pt x="0" y="7618"/>
                        <a:pt x="83" y="7486"/>
                      </a:cubicBezTo>
                      <a:cubicBezTo>
                        <a:pt x="149" y="7272"/>
                        <a:pt x="149" y="7008"/>
                        <a:pt x="215" y="6728"/>
                      </a:cubicBezTo>
                      <a:cubicBezTo>
                        <a:pt x="281" y="6596"/>
                        <a:pt x="281" y="6448"/>
                        <a:pt x="281" y="6316"/>
                      </a:cubicBezTo>
                      <a:cubicBezTo>
                        <a:pt x="281" y="6118"/>
                        <a:pt x="281" y="5903"/>
                        <a:pt x="346" y="5706"/>
                      </a:cubicBezTo>
                      <a:cubicBezTo>
                        <a:pt x="412" y="5623"/>
                        <a:pt x="412" y="5491"/>
                        <a:pt x="412" y="5425"/>
                      </a:cubicBezTo>
                      <a:cubicBezTo>
                        <a:pt x="412" y="5079"/>
                        <a:pt x="495" y="4799"/>
                        <a:pt x="561" y="4469"/>
                      </a:cubicBezTo>
                      <a:lnTo>
                        <a:pt x="561" y="4320"/>
                      </a:lnTo>
                      <a:cubicBezTo>
                        <a:pt x="561" y="3842"/>
                        <a:pt x="693" y="3364"/>
                        <a:pt x="693" y="2886"/>
                      </a:cubicBezTo>
                      <a:cubicBezTo>
                        <a:pt x="693" y="2605"/>
                        <a:pt x="759" y="2325"/>
                        <a:pt x="825" y="2061"/>
                      </a:cubicBezTo>
                      <a:cubicBezTo>
                        <a:pt x="825" y="1847"/>
                        <a:pt x="907" y="1649"/>
                        <a:pt x="973" y="1435"/>
                      </a:cubicBezTo>
                      <a:cubicBezTo>
                        <a:pt x="1039" y="1022"/>
                        <a:pt x="1105" y="610"/>
                        <a:pt x="1237" y="132"/>
                      </a:cubicBezTo>
                      <a:lnTo>
                        <a:pt x="1237" y="66"/>
                      </a:lnTo>
                      <a:cubicBezTo>
                        <a:pt x="1237" y="0"/>
                        <a:pt x="1319" y="0"/>
                        <a:pt x="1319" y="0"/>
                      </a:cubicBezTo>
                      <a:cubicBezTo>
                        <a:pt x="1385" y="0"/>
                        <a:pt x="1385" y="66"/>
                        <a:pt x="138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4"/>
                <p:cNvSpPr/>
                <p:nvPr/>
              </p:nvSpPr>
              <p:spPr>
                <a:xfrm>
                  <a:off x="-695579" y="2819568"/>
                  <a:ext cx="149221" cy="280354"/>
                </a:xfrm>
                <a:custGeom>
                  <a:avLst/>
                  <a:gdLst/>
                  <a:ahLst/>
                  <a:cxnLst/>
                  <a:rect l="l" t="t" r="r" b="b"/>
                  <a:pathLst>
                    <a:path w="2739" h="5146" extrusionOk="0">
                      <a:moveTo>
                        <a:pt x="1" y="1"/>
                      </a:moveTo>
                      <a:cubicBezTo>
                        <a:pt x="67" y="1"/>
                        <a:pt x="67" y="67"/>
                        <a:pt x="133" y="132"/>
                      </a:cubicBezTo>
                      <a:cubicBezTo>
                        <a:pt x="199" y="281"/>
                        <a:pt x="331" y="281"/>
                        <a:pt x="413" y="281"/>
                      </a:cubicBezTo>
                      <a:cubicBezTo>
                        <a:pt x="677" y="825"/>
                        <a:pt x="1023" y="1369"/>
                        <a:pt x="1303" y="1847"/>
                      </a:cubicBezTo>
                      <a:cubicBezTo>
                        <a:pt x="1369" y="2062"/>
                        <a:pt x="1501" y="2260"/>
                        <a:pt x="1650" y="2474"/>
                      </a:cubicBezTo>
                      <a:cubicBezTo>
                        <a:pt x="1716" y="2672"/>
                        <a:pt x="1848" y="2886"/>
                        <a:pt x="1980" y="3084"/>
                      </a:cubicBezTo>
                      <a:cubicBezTo>
                        <a:pt x="2194" y="3645"/>
                        <a:pt x="2540" y="4189"/>
                        <a:pt x="2672" y="4733"/>
                      </a:cubicBezTo>
                      <a:cubicBezTo>
                        <a:pt x="2738" y="4881"/>
                        <a:pt x="2738" y="4947"/>
                        <a:pt x="2738" y="5079"/>
                      </a:cubicBezTo>
                      <a:cubicBezTo>
                        <a:pt x="2738" y="5079"/>
                        <a:pt x="2738" y="5145"/>
                        <a:pt x="2672" y="5145"/>
                      </a:cubicBezTo>
                      <a:lnTo>
                        <a:pt x="2540" y="5145"/>
                      </a:lnTo>
                      <a:cubicBezTo>
                        <a:pt x="2474" y="5013"/>
                        <a:pt x="2392" y="4947"/>
                        <a:pt x="2392" y="4816"/>
                      </a:cubicBezTo>
                      <a:cubicBezTo>
                        <a:pt x="2128" y="4255"/>
                        <a:pt x="1848" y="3645"/>
                        <a:pt x="1501" y="3018"/>
                      </a:cubicBezTo>
                      <a:cubicBezTo>
                        <a:pt x="1369" y="2672"/>
                        <a:pt x="1237" y="2408"/>
                        <a:pt x="1023" y="2128"/>
                      </a:cubicBezTo>
                      <a:cubicBezTo>
                        <a:pt x="1023" y="2062"/>
                        <a:pt x="957" y="1996"/>
                        <a:pt x="957" y="1930"/>
                      </a:cubicBezTo>
                      <a:cubicBezTo>
                        <a:pt x="677" y="1435"/>
                        <a:pt x="413" y="957"/>
                        <a:pt x="133" y="479"/>
                      </a:cubicBezTo>
                      <a:cubicBezTo>
                        <a:pt x="67" y="347"/>
                        <a:pt x="1"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4"/>
                <p:cNvSpPr/>
                <p:nvPr/>
              </p:nvSpPr>
              <p:spPr>
                <a:xfrm>
                  <a:off x="-1863388" y="2572506"/>
                  <a:ext cx="216558" cy="239930"/>
                </a:xfrm>
                <a:custGeom>
                  <a:avLst/>
                  <a:gdLst/>
                  <a:ahLst/>
                  <a:cxnLst/>
                  <a:rect l="l" t="t" r="r" b="b"/>
                  <a:pathLst>
                    <a:path w="3975" h="4404" extrusionOk="0">
                      <a:moveTo>
                        <a:pt x="3974" y="4255"/>
                      </a:moveTo>
                      <a:lnTo>
                        <a:pt x="3974" y="4404"/>
                      </a:lnTo>
                      <a:lnTo>
                        <a:pt x="3842" y="4404"/>
                      </a:lnTo>
                      <a:cubicBezTo>
                        <a:pt x="3776" y="4321"/>
                        <a:pt x="3710" y="4255"/>
                        <a:pt x="3628" y="4189"/>
                      </a:cubicBezTo>
                      <a:cubicBezTo>
                        <a:pt x="3496" y="3991"/>
                        <a:pt x="3298" y="3777"/>
                        <a:pt x="3150" y="3579"/>
                      </a:cubicBezTo>
                      <a:cubicBezTo>
                        <a:pt x="2952" y="3431"/>
                        <a:pt x="2804" y="3299"/>
                        <a:pt x="2672" y="3084"/>
                      </a:cubicBezTo>
                      <a:cubicBezTo>
                        <a:pt x="2540" y="2953"/>
                        <a:pt x="2391" y="2755"/>
                        <a:pt x="2259" y="2606"/>
                      </a:cubicBezTo>
                      <a:cubicBezTo>
                        <a:pt x="2062" y="2342"/>
                        <a:pt x="1781" y="2128"/>
                        <a:pt x="1567" y="1930"/>
                      </a:cubicBezTo>
                      <a:cubicBezTo>
                        <a:pt x="1435" y="1716"/>
                        <a:pt x="1237" y="1518"/>
                        <a:pt x="1023" y="1304"/>
                      </a:cubicBezTo>
                      <a:cubicBezTo>
                        <a:pt x="825" y="1023"/>
                        <a:pt x="544" y="759"/>
                        <a:pt x="330" y="545"/>
                      </a:cubicBezTo>
                      <a:cubicBezTo>
                        <a:pt x="264" y="479"/>
                        <a:pt x="198" y="413"/>
                        <a:pt x="132" y="347"/>
                      </a:cubicBezTo>
                      <a:cubicBezTo>
                        <a:pt x="132" y="347"/>
                        <a:pt x="66" y="281"/>
                        <a:pt x="66" y="199"/>
                      </a:cubicBezTo>
                      <a:cubicBezTo>
                        <a:pt x="0" y="133"/>
                        <a:pt x="66" y="133"/>
                        <a:pt x="66" y="67"/>
                      </a:cubicBezTo>
                      <a:cubicBezTo>
                        <a:pt x="66" y="67"/>
                        <a:pt x="132" y="1"/>
                        <a:pt x="198" y="67"/>
                      </a:cubicBezTo>
                      <a:cubicBezTo>
                        <a:pt x="264" y="67"/>
                        <a:pt x="330" y="67"/>
                        <a:pt x="330" y="133"/>
                      </a:cubicBezTo>
                      <a:cubicBezTo>
                        <a:pt x="610" y="479"/>
                        <a:pt x="891" y="693"/>
                        <a:pt x="1155" y="957"/>
                      </a:cubicBezTo>
                      <a:cubicBezTo>
                        <a:pt x="1435" y="1238"/>
                        <a:pt x="1649" y="1518"/>
                        <a:pt x="1913" y="1782"/>
                      </a:cubicBezTo>
                      <a:cubicBezTo>
                        <a:pt x="2062" y="1930"/>
                        <a:pt x="2193" y="2128"/>
                        <a:pt x="2391" y="2260"/>
                      </a:cubicBezTo>
                      <a:cubicBezTo>
                        <a:pt x="2606" y="2606"/>
                        <a:pt x="2952" y="2887"/>
                        <a:pt x="3216" y="3233"/>
                      </a:cubicBezTo>
                      <a:cubicBezTo>
                        <a:pt x="3364" y="3431"/>
                        <a:pt x="3562" y="3711"/>
                        <a:pt x="3776" y="3909"/>
                      </a:cubicBezTo>
                      <a:cubicBezTo>
                        <a:pt x="3842" y="3991"/>
                        <a:pt x="3908" y="4123"/>
                        <a:pt x="3974" y="4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4"/>
                <p:cNvSpPr/>
                <p:nvPr/>
              </p:nvSpPr>
              <p:spPr>
                <a:xfrm>
                  <a:off x="-1391764" y="3964931"/>
                  <a:ext cx="78179" cy="352213"/>
                </a:xfrm>
                <a:custGeom>
                  <a:avLst/>
                  <a:gdLst/>
                  <a:ahLst/>
                  <a:cxnLst/>
                  <a:rect l="l" t="t" r="r" b="b"/>
                  <a:pathLst>
                    <a:path w="1435" h="6465" extrusionOk="0">
                      <a:moveTo>
                        <a:pt x="1435" y="67"/>
                      </a:moveTo>
                      <a:cubicBezTo>
                        <a:pt x="1435" y="199"/>
                        <a:pt x="1369" y="413"/>
                        <a:pt x="1369" y="545"/>
                      </a:cubicBezTo>
                      <a:cubicBezTo>
                        <a:pt x="1303" y="759"/>
                        <a:pt x="1303" y="1023"/>
                        <a:pt x="1303" y="1303"/>
                      </a:cubicBezTo>
                      <a:cubicBezTo>
                        <a:pt x="1237" y="1716"/>
                        <a:pt x="1237" y="2128"/>
                        <a:pt x="1089" y="2540"/>
                      </a:cubicBezTo>
                      <a:cubicBezTo>
                        <a:pt x="957" y="3167"/>
                        <a:pt x="891" y="3843"/>
                        <a:pt x="742" y="4469"/>
                      </a:cubicBezTo>
                      <a:cubicBezTo>
                        <a:pt x="676" y="4733"/>
                        <a:pt x="610" y="4948"/>
                        <a:pt x="545" y="5228"/>
                      </a:cubicBezTo>
                      <a:cubicBezTo>
                        <a:pt x="413" y="5492"/>
                        <a:pt x="413" y="5838"/>
                        <a:pt x="264" y="6118"/>
                      </a:cubicBezTo>
                      <a:cubicBezTo>
                        <a:pt x="264" y="6184"/>
                        <a:pt x="264" y="6316"/>
                        <a:pt x="198" y="6382"/>
                      </a:cubicBezTo>
                      <a:cubicBezTo>
                        <a:pt x="198" y="6465"/>
                        <a:pt x="198" y="6465"/>
                        <a:pt x="132" y="6465"/>
                      </a:cubicBezTo>
                      <a:lnTo>
                        <a:pt x="66" y="6465"/>
                      </a:lnTo>
                      <a:cubicBezTo>
                        <a:pt x="0" y="6465"/>
                        <a:pt x="0" y="6465"/>
                        <a:pt x="0" y="6382"/>
                      </a:cubicBezTo>
                      <a:cubicBezTo>
                        <a:pt x="132" y="6184"/>
                        <a:pt x="132" y="5838"/>
                        <a:pt x="264" y="5558"/>
                      </a:cubicBezTo>
                      <a:cubicBezTo>
                        <a:pt x="330" y="5426"/>
                        <a:pt x="330" y="5294"/>
                        <a:pt x="330" y="5146"/>
                      </a:cubicBezTo>
                      <a:cubicBezTo>
                        <a:pt x="330" y="5014"/>
                        <a:pt x="330" y="4816"/>
                        <a:pt x="413" y="4667"/>
                      </a:cubicBezTo>
                      <a:cubicBezTo>
                        <a:pt x="479" y="4123"/>
                        <a:pt x="610" y="3579"/>
                        <a:pt x="742" y="3018"/>
                      </a:cubicBezTo>
                      <a:cubicBezTo>
                        <a:pt x="825" y="2672"/>
                        <a:pt x="891" y="2342"/>
                        <a:pt x="891" y="1996"/>
                      </a:cubicBezTo>
                      <a:cubicBezTo>
                        <a:pt x="957" y="1782"/>
                        <a:pt x="957" y="1584"/>
                        <a:pt x="957" y="1369"/>
                      </a:cubicBezTo>
                      <a:lnTo>
                        <a:pt x="957" y="1303"/>
                      </a:lnTo>
                      <a:cubicBezTo>
                        <a:pt x="1023" y="957"/>
                        <a:pt x="1089" y="611"/>
                        <a:pt x="1155" y="199"/>
                      </a:cubicBezTo>
                      <a:cubicBezTo>
                        <a:pt x="1237" y="133"/>
                        <a:pt x="1237" y="67"/>
                        <a:pt x="1303" y="1"/>
                      </a:cubicBezTo>
                      <a:lnTo>
                        <a:pt x="1369" y="1"/>
                      </a:lnTo>
                      <a:cubicBezTo>
                        <a:pt x="1435" y="1"/>
                        <a:pt x="1435" y="1"/>
                        <a:pt x="1435"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4"/>
                <p:cNvSpPr/>
                <p:nvPr/>
              </p:nvSpPr>
              <p:spPr>
                <a:xfrm>
                  <a:off x="-1014498" y="2587815"/>
                  <a:ext cx="210293" cy="344096"/>
                </a:xfrm>
                <a:custGeom>
                  <a:avLst/>
                  <a:gdLst/>
                  <a:ahLst/>
                  <a:cxnLst/>
                  <a:rect l="l" t="t" r="r" b="b"/>
                  <a:pathLst>
                    <a:path w="3860" h="6316" extrusionOk="0">
                      <a:moveTo>
                        <a:pt x="3794" y="5969"/>
                      </a:moveTo>
                      <a:cubicBezTo>
                        <a:pt x="3794" y="6101"/>
                        <a:pt x="3860" y="6184"/>
                        <a:pt x="3860" y="6250"/>
                      </a:cubicBezTo>
                      <a:cubicBezTo>
                        <a:pt x="3711" y="6316"/>
                        <a:pt x="3711" y="6316"/>
                        <a:pt x="3645" y="6250"/>
                      </a:cubicBezTo>
                      <a:cubicBezTo>
                        <a:pt x="3579" y="6035"/>
                        <a:pt x="3447" y="5838"/>
                        <a:pt x="3381" y="5623"/>
                      </a:cubicBezTo>
                      <a:cubicBezTo>
                        <a:pt x="3167" y="5211"/>
                        <a:pt x="2969" y="4865"/>
                        <a:pt x="2755" y="4535"/>
                      </a:cubicBezTo>
                      <a:cubicBezTo>
                        <a:pt x="2557" y="4255"/>
                        <a:pt x="2342" y="3908"/>
                        <a:pt x="2211" y="3628"/>
                      </a:cubicBezTo>
                      <a:cubicBezTo>
                        <a:pt x="1996" y="3298"/>
                        <a:pt x="1798" y="2952"/>
                        <a:pt x="1584" y="2672"/>
                      </a:cubicBezTo>
                      <a:cubicBezTo>
                        <a:pt x="1518" y="2474"/>
                        <a:pt x="1386" y="2259"/>
                        <a:pt x="1238" y="1979"/>
                      </a:cubicBezTo>
                      <a:cubicBezTo>
                        <a:pt x="1040" y="1715"/>
                        <a:pt x="908" y="1435"/>
                        <a:pt x="694" y="1154"/>
                      </a:cubicBezTo>
                      <a:cubicBezTo>
                        <a:pt x="628" y="1023"/>
                        <a:pt x="496" y="891"/>
                        <a:pt x="413" y="676"/>
                      </a:cubicBezTo>
                      <a:cubicBezTo>
                        <a:pt x="347" y="544"/>
                        <a:pt x="215" y="330"/>
                        <a:pt x="83" y="198"/>
                      </a:cubicBezTo>
                      <a:lnTo>
                        <a:pt x="1" y="132"/>
                      </a:lnTo>
                      <a:cubicBezTo>
                        <a:pt x="1" y="66"/>
                        <a:pt x="1" y="66"/>
                        <a:pt x="83" y="0"/>
                      </a:cubicBezTo>
                      <a:lnTo>
                        <a:pt x="149" y="0"/>
                      </a:lnTo>
                      <a:cubicBezTo>
                        <a:pt x="149" y="66"/>
                        <a:pt x="149" y="66"/>
                        <a:pt x="215" y="66"/>
                      </a:cubicBezTo>
                      <a:cubicBezTo>
                        <a:pt x="562" y="610"/>
                        <a:pt x="974" y="1237"/>
                        <a:pt x="1386" y="1781"/>
                      </a:cubicBezTo>
                      <a:cubicBezTo>
                        <a:pt x="1452" y="1913"/>
                        <a:pt x="1518" y="2061"/>
                        <a:pt x="1650" y="2193"/>
                      </a:cubicBezTo>
                      <a:cubicBezTo>
                        <a:pt x="1798" y="2259"/>
                        <a:pt x="1864" y="2391"/>
                        <a:pt x="1930" y="2540"/>
                      </a:cubicBezTo>
                      <a:cubicBezTo>
                        <a:pt x="2145" y="2952"/>
                        <a:pt x="2408" y="3430"/>
                        <a:pt x="2689" y="3842"/>
                      </a:cubicBezTo>
                      <a:cubicBezTo>
                        <a:pt x="2887" y="4255"/>
                        <a:pt x="3101" y="4733"/>
                        <a:pt x="3299" y="5145"/>
                      </a:cubicBezTo>
                      <a:cubicBezTo>
                        <a:pt x="3447" y="5425"/>
                        <a:pt x="3579" y="5689"/>
                        <a:pt x="3711" y="5904"/>
                      </a:cubicBezTo>
                      <a:cubicBezTo>
                        <a:pt x="3711" y="5969"/>
                        <a:pt x="3794" y="5969"/>
                        <a:pt x="3794" y="59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4"/>
                <p:cNvSpPr/>
                <p:nvPr/>
              </p:nvSpPr>
              <p:spPr>
                <a:xfrm>
                  <a:off x="-643443" y="2703691"/>
                  <a:ext cx="153634" cy="239004"/>
                </a:xfrm>
                <a:custGeom>
                  <a:avLst/>
                  <a:gdLst/>
                  <a:ahLst/>
                  <a:cxnLst/>
                  <a:rect l="l" t="t" r="r" b="b"/>
                  <a:pathLst>
                    <a:path w="2820" h="4387" extrusionOk="0">
                      <a:moveTo>
                        <a:pt x="198" y="545"/>
                      </a:moveTo>
                      <a:cubicBezTo>
                        <a:pt x="198" y="347"/>
                        <a:pt x="66" y="264"/>
                        <a:pt x="0" y="132"/>
                      </a:cubicBezTo>
                      <a:cubicBezTo>
                        <a:pt x="0" y="66"/>
                        <a:pt x="66" y="66"/>
                        <a:pt x="132" y="0"/>
                      </a:cubicBezTo>
                      <a:cubicBezTo>
                        <a:pt x="198" y="0"/>
                        <a:pt x="198" y="0"/>
                        <a:pt x="280" y="66"/>
                      </a:cubicBezTo>
                      <a:cubicBezTo>
                        <a:pt x="412" y="264"/>
                        <a:pt x="544" y="413"/>
                        <a:pt x="693" y="610"/>
                      </a:cubicBezTo>
                      <a:cubicBezTo>
                        <a:pt x="759" y="759"/>
                        <a:pt x="891" y="957"/>
                        <a:pt x="957" y="1089"/>
                      </a:cubicBezTo>
                      <a:cubicBezTo>
                        <a:pt x="1369" y="1649"/>
                        <a:pt x="1715" y="2194"/>
                        <a:pt x="2061" y="2738"/>
                      </a:cubicBezTo>
                      <a:cubicBezTo>
                        <a:pt x="2193" y="3018"/>
                        <a:pt x="2342" y="3232"/>
                        <a:pt x="2474" y="3430"/>
                      </a:cubicBezTo>
                      <a:cubicBezTo>
                        <a:pt x="2474" y="3496"/>
                        <a:pt x="2540" y="3562"/>
                        <a:pt x="2606" y="3562"/>
                      </a:cubicBezTo>
                      <a:cubicBezTo>
                        <a:pt x="2606" y="3777"/>
                        <a:pt x="2754" y="3908"/>
                        <a:pt x="2820" y="4057"/>
                      </a:cubicBezTo>
                      <a:lnTo>
                        <a:pt x="2820" y="4321"/>
                      </a:lnTo>
                      <a:cubicBezTo>
                        <a:pt x="2820" y="4321"/>
                        <a:pt x="2754" y="4387"/>
                        <a:pt x="2754" y="4321"/>
                      </a:cubicBezTo>
                      <a:cubicBezTo>
                        <a:pt x="2671" y="4321"/>
                        <a:pt x="2540" y="4255"/>
                        <a:pt x="2540" y="4123"/>
                      </a:cubicBezTo>
                      <a:cubicBezTo>
                        <a:pt x="2408" y="3908"/>
                        <a:pt x="2259" y="3711"/>
                        <a:pt x="2127" y="3496"/>
                      </a:cubicBezTo>
                      <a:cubicBezTo>
                        <a:pt x="1929" y="3232"/>
                        <a:pt x="1781" y="2952"/>
                        <a:pt x="1583" y="2606"/>
                      </a:cubicBezTo>
                      <a:cubicBezTo>
                        <a:pt x="1435" y="2408"/>
                        <a:pt x="1237" y="2128"/>
                        <a:pt x="1105" y="1913"/>
                      </a:cubicBezTo>
                      <a:cubicBezTo>
                        <a:pt x="891" y="1435"/>
                        <a:pt x="610" y="1023"/>
                        <a:pt x="346" y="610"/>
                      </a:cubicBezTo>
                      <a:cubicBezTo>
                        <a:pt x="346" y="545"/>
                        <a:pt x="280" y="545"/>
                        <a:pt x="198"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4"/>
                <p:cNvSpPr/>
                <p:nvPr/>
              </p:nvSpPr>
              <p:spPr>
                <a:xfrm>
                  <a:off x="-1593881" y="2489862"/>
                  <a:ext cx="179730" cy="295608"/>
                </a:xfrm>
                <a:custGeom>
                  <a:avLst/>
                  <a:gdLst/>
                  <a:ahLst/>
                  <a:cxnLst/>
                  <a:rect l="l" t="t" r="r" b="b"/>
                  <a:pathLst>
                    <a:path w="3299" h="5426" extrusionOk="0">
                      <a:moveTo>
                        <a:pt x="3150" y="5426"/>
                      </a:moveTo>
                      <a:cubicBezTo>
                        <a:pt x="3084" y="5294"/>
                        <a:pt x="3018" y="5228"/>
                        <a:pt x="2952" y="5096"/>
                      </a:cubicBezTo>
                      <a:cubicBezTo>
                        <a:pt x="2540" y="4470"/>
                        <a:pt x="2193" y="3859"/>
                        <a:pt x="1781" y="3299"/>
                      </a:cubicBezTo>
                      <a:cubicBezTo>
                        <a:pt x="1649" y="3035"/>
                        <a:pt x="1501" y="2689"/>
                        <a:pt x="1303" y="2408"/>
                      </a:cubicBezTo>
                      <a:cubicBezTo>
                        <a:pt x="1154" y="2210"/>
                        <a:pt x="1023" y="1930"/>
                        <a:pt x="891" y="1716"/>
                      </a:cubicBezTo>
                      <a:cubicBezTo>
                        <a:pt x="825" y="1650"/>
                        <a:pt x="825" y="1584"/>
                        <a:pt x="742" y="1518"/>
                      </a:cubicBezTo>
                      <a:cubicBezTo>
                        <a:pt x="544" y="1106"/>
                        <a:pt x="264" y="693"/>
                        <a:pt x="66" y="281"/>
                      </a:cubicBezTo>
                      <a:cubicBezTo>
                        <a:pt x="66" y="215"/>
                        <a:pt x="0" y="149"/>
                        <a:pt x="0" y="67"/>
                      </a:cubicBezTo>
                      <a:lnTo>
                        <a:pt x="0" y="1"/>
                      </a:lnTo>
                      <a:lnTo>
                        <a:pt x="66" y="1"/>
                      </a:lnTo>
                      <a:cubicBezTo>
                        <a:pt x="132" y="1"/>
                        <a:pt x="198" y="67"/>
                        <a:pt x="198" y="149"/>
                      </a:cubicBezTo>
                      <a:cubicBezTo>
                        <a:pt x="478" y="562"/>
                        <a:pt x="742" y="974"/>
                        <a:pt x="957" y="1304"/>
                      </a:cubicBezTo>
                      <a:cubicBezTo>
                        <a:pt x="1154" y="1650"/>
                        <a:pt x="1303" y="1930"/>
                        <a:pt x="1501" y="2276"/>
                      </a:cubicBezTo>
                      <a:cubicBezTo>
                        <a:pt x="1781" y="2689"/>
                        <a:pt x="1979" y="3035"/>
                        <a:pt x="2259" y="3447"/>
                      </a:cubicBezTo>
                      <a:cubicBezTo>
                        <a:pt x="2325" y="3579"/>
                        <a:pt x="2391" y="3711"/>
                        <a:pt x="2540" y="3859"/>
                      </a:cubicBezTo>
                      <a:lnTo>
                        <a:pt x="3150" y="5096"/>
                      </a:lnTo>
                      <a:cubicBezTo>
                        <a:pt x="3150" y="5162"/>
                        <a:pt x="3216" y="5228"/>
                        <a:pt x="3216" y="5294"/>
                      </a:cubicBezTo>
                      <a:cubicBezTo>
                        <a:pt x="3298" y="5360"/>
                        <a:pt x="3216" y="5426"/>
                        <a:pt x="3150" y="5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4"/>
                <p:cNvSpPr/>
                <p:nvPr/>
              </p:nvSpPr>
              <p:spPr>
                <a:xfrm>
                  <a:off x="-677601" y="3275937"/>
                  <a:ext cx="127647" cy="213834"/>
                </a:xfrm>
                <a:custGeom>
                  <a:avLst/>
                  <a:gdLst/>
                  <a:ahLst/>
                  <a:cxnLst/>
                  <a:rect l="l" t="t" r="r" b="b"/>
                  <a:pathLst>
                    <a:path w="2343" h="3925" extrusionOk="0">
                      <a:moveTo>
                        <a:pt x="2342" y="3579"/>
                      </a:moveTo>
                      <a:cubicBezTo>
                        <a:pt x="2342" y="3776"/>
                        <a:pt x="2276" y="3925"/>
                        <a:pt x="2210" y="3925"/>
                      </a:cubicBezTo>
                      <a:cubicBezTo>
                        <a:pt x="2062" y="3925"/>
                        <a:pt x="2062" y="3776"/>
                        <a:pt x="1996" y="3710"/>
                      </a:cubicBezTo>
                      <a:cubicBezTo>
                        <a:pt x="1732" y="2952"/>
                        <a:pt x="1386" y="2342"/>
                        <a:pt x="973" y="1649"/>
                      </a:cubicBezTo>
                      <a:cubicBezTo>
                        <a:pt x="825" y="1517"/>
                        <a:pt x="759" y="1385"/>
                        <a:pt x="627" y="1237"/>
                      </a:cubicBezTo>
                      <a:cubicBezTo>
                        <a:pt x="495" y="891"/>
                        <a:pt x="281" y="627"/>
                        <a:pt x="149" y="281"/>
                      </a:cubicBezTo>
                      <a:cubicBezTo>
                        <a:pt x="83" y="281"/>
                        <a:pt x="83" y="215"/>
                        <a:pt x="83" y="215"/>
                      </a:cubicBezTo>
                      <a:cubicBezTo>
                        <a:pt x="1" y="149"/>
                        <a:pt x="1" y="66"/>
                        <a:pt x="83" y="0"/>
                      </a:cubicBezTo>
                      <a:lnTo>
                        <a:pt x="281" y="0"/>
                      </a:lnTo>
                      <a:cubicBezTo>
                        <a:pt x="347" y="66"/>
                        <a:pt x="347" y="66"/>
                        <a:pt x="413" y="149"/>
                      </a:cubicBezTo>
                      <a:cubicBezTo>
                        <a:pt x="693" y="825"/>
                        <a:pt x="1171" y="1385"/>
                        <a:pt x="1518" y="1996"/>
                      </a:cubicBezTo>
                      <a:cubicBezTo>
                        <a:pt x="1798" y="2408"/>
                        <a:pt x="1996" y="2886"/>
                        <a:pt x="2276" y="3298"/>
                      </a:cubicBezTo>
                      <a:cubicBezTo>
                        <a:pt x="2276" y="3447"/>
                        <a:pt x="2342" y="3513"/>
                        <a:pt x="2342" y="3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4"/>
                <p:cNvSpPr/>
                <p:nvPr/>
              </p:nvSpPr>
              <p:spPr>
                <a:xfrm>
                  <a:off x="-1901141" y="4234438"/>
                  <a:ext cx="63851" cy="202175"/>
                </a:xfrm>
                <a:custGeom>
                  <a:avLst/>
                  <a:gdLst/>
                  <a:ahLst/>
                  <a:cxnLst/>
                  <a:rect l="l" t="t" r="r" b="b"/>
                  <a:pathLst>
                    <a:path w="1172" h="3711" extrusionOk="0">
                      <a:moveTo>
                        <a:pt x="1023" y="1"/>
                      </a:moveTo>
                      <a:cubicBezTo>
                        <a:pt x="1106" y="1"/>
                        <a:pt x="1172" y="67"/>
                        <a:pt x="1172" y="133"/>
                      </a:cubicBezTo>
                      <a:cubicBezTo>
                        <a:pt x="1172" y="199"/>
                        <a:pt x="1172" y="199"/>
                        <a:pt x="1106" y="281"/>
                      </a:cubicBezTo>
                      <a:cubicBezTo>
                        <a:pt x="1023" y="611"/>
                        <a:pt x="957" y="1023"/>
                        <a:pt x="891" y="1435"/>
                      </a:cubicBezTo>
                      <a:cubicBezTo>
                        <a:pt x="825" y="1518"/>
                        <a:pt x="825" y="1584"/>
                        <a:pt x="825" y="1650"/>
                      </a:cubicBezTo>
                      <a:cubicBezTo>
                        <a:pt x="825" y="1782"/>
                        <a:pt x="759" y="1930"/>
                        <a:pt x="693" y="2062"/>
                      </a:cubicBezTo>
                      <a:cubicBezTo>
                        <a:pt x="545" y="2194"/>
                        <a:pt x="545" y="2408"/>
                        <a:pt x="479" y="2540"/>
                      </a:cubicBezTo>
                      <a:cubicBezTo>
                        <a:pt x="413" y="2886"/>
                        <a:pt x="347" y="3167"/>
                        <a:pt x="281" y="3496"/>
                      </a:cubicBezTo>
                      <a:cubicBezTo>
                        <a:pt x="281" y="3496"/>
                        <a:pt x="281" y="3579"/>
                        <a:pt x="199" y="3645"/>
                      </a:cubicBezTo>
                      <a:cubicBezTo>
                        <a:pt x="199" y="3711"/>
                        <a:pt x="133" y="3711"/>
                        <a:pt x="67" y="3711"/>
                      </a:cubicBezTo>
                      <a:cubicBezTo>
                        <a:pt x="67" y="3711"/>
                        <a:pt x="1" y="3645"/>
                        <a:pt x="1" y="3579"/>
                      </a:cubicBezTo>
                      <a:cubicBezTo>
                        <a:pt x="1" y="3496"/>
                        <a:pt x="1" y="3365"/>
                        <a:pt x="67" y="3233"/>
                      </a:cubicBezTo>
                      <a:cubicBezTo>
                        <a:pt x="133" y="2754"/>
                        <a:pt x="281" y="2260"/>
                        <a:pt x="347" y="1782"/>
                      </a:cubicBezTo>
                      <a:cubicBezTo>
                        <a:pt x="347" y="1650"/>
                        <a:pt x="413" y="1435"/>
                        <a:pt x="479" y="1303"/>
                      </a:cubicBezTo>
                      <a:cubicBezTo>
                        <a:pt x="545" y="1105"/>
                        <a:pt x="611" y="825"/>
                        <a:pt x="693" y="611"/>
                      </a:cubicBezTo>
                      <a:cubicBezTo>
                        <a:pt x="693" y="479"/>
                        <a:pt x="759" y="347"/>
                        <a:pt x="825" y="133"/>
                      </a:cubicBezTo>
                      <a:cubicBezTo>
                        <a:pt x="825" y="67"/>
                        <a:pt x="89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987531" y="2976794"/>
                  <a:ext cx="123125" cy="179730"/>
                </a:xfrm>
                <a:custGeom>
                  <a:avLst/>
                  <a:gdLst/>
                  <a:ahLst/>
                  <a:cxnLst/>
                  <a:rect l="l" t="t" r="r" b="b"/>
                  <a:pathLst>
                    <a:path w="2260" h="3299" extrusionOk="0">
                      <a:moveTo>
                        <a:pt x="133" y="0"/>
                      </a:moveTo>
                      <a:cubicBezTo>
                        <a:pt x="199" y="0"/>
                        <a:pt x="199" y="66"/>
                        <a:pt x="264" y="66"/>
                      </a:cubicBezTo>
                      <a:cubicBezTo>
                        <a:pt x="264" y="132"/>
                        <a:pt x="330" y="198"/>
                        <a:pt x="413" y="198"/>
                      </a:cubicBezTo>
                      <a:cubicBezTo>
                        <a:pt x="677" y="759"/>
                        <a:pt x="1023" y="1237"/>
                        <a:pt x="1369" y="1715"/>
                      </a:cubicBezTo>
                      <a:cubicBezTo>
                        <a:pt x="1567" y="1995"/>
                        <a:pt x="1716" y="2259"/>
                        <a:pt x="1913" y="2540"/>
                      </a:cubicBezTo>
                      <a:cubicBezTo>
                        <a:pt x="2062" y="2672"/>
                        <a:pt x="2128" y="2886"/>
                        <a:pt x="2194" y="3084"/>
                      </a:cubicBezTo>
                      <a:cubicBezTo>
                        <a:pt x="2260" y="3166"/>
                        <a:pt x="2260" y="3166"/>
                        <a:pt x="2260" y="3232"/>
                      </a:cubicBezTo>
                      <a:cubicBezTo>
                        <a:pt x="2260" y="3298"/>
                        <a:pt x="2260" y="3298"/>
                        <a:pt x="2194" y="3298"/>
                      </a:cubicBezTo>
                      <a:lnTo>
                        <a:pt x="2128" y="3298"/>
                      </a:lnTo>
                      <a:cubicBezTo>
                        <a:pt x="1847" y="3018"/>
                        <a:pt x="1650" y="2820"/>
                        <a:pt x="1369" y="2540"/>
                      </a:cubicBezTo>
                      <a:cubicBezTo>
                        <a:pt x="1369" y="2474"/>
                        <a:pt x="1303" y="2474"/>
                        <a:pt x="1303" y="2408"/>
                      </a:cubicBezTo>
                      <a:cubicBezTo>
                        <a:pt x="1155" y="2193"/>
                        <a:pt x="1089" y="1930"/>
                        <a:pt x="957" y="1715"/>
                      </a:cubicBezTo>
                      <a:cubicBezTo>
                        <a:pt x="891" y="1583"/>
                        <a:pt x="825" y="1435"/>
                        <a:pt x="743" y="1303"/>
                      </a:cubicBezTo>
                      <a:cubicBezTo>
                        <a:pt x="545" y="957"/>
                        <a:pt x="264" y="610"/>
                        <a:pt x="67" y="281"/>
                      </a:cubicBezTo>
                      <a:cubicBezTo>
                        <a:pt x="67" y="281"/>
                        <a:pt x="67" y="198"/>
                        <a:pt x="1" y="198"/>
                      </a:cubicBezTo>
                      <a:cubicBezTo>
                        <a:pt x="1" y="132"/>
                        <a:pt x="67"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4"/>
                <p:cNvSpPr/>
                <p:nvPr/>
              </p:nvSpPr>
              <p:spPr>
                <a:xfrm>
                  <a:off x="-1583094" y="3448417"/>
                  <a:ext cx="108742" cy="217430"/>
                </a:xfrm>
                <a:custGeom>
                  <a:avLst/>
                  <a:gdLst/>
                  <a:ahLst/>
                  <a:cxnLst/>
                  <a:rect l="l" t="t" r="r" b="b"/>
                  <a:pathLst>
                    <a:path w="1996" h="3991" extrusionOk="0">
                      <a:moveTo>
                        <a:pt x="1929" y="3842"/>
                      </a:moveTo>
                      <a:cubicBezTo>
                        <a:pt x="1929" y="3842"/>
                        <a:pt x="1929" y="3908"/>
                        <a:pt x="1863" y="3908"/>
                      </a:cubicBezTo>
                      <a:cubicBezTo>
                        <a:pt x="1863" y="3991"/>
                        <a:pt x="1781" y="3908"/>
                        <a:pt x="1715" y="3908"/>
                      </a:cubicBezTo>
                      <a:cubicBezTo>
                        <a:pt x="1583" y="3710"/>
                        <a:pt x="1451" y="3496"/>
                        <a:pt x="1369" y="3298"/>
                      </a:cubicBezTo>
                      <a:cubicBezTo>
                        <a:pt x="1237" y="2952"/>
                        <a:pt x="1171" y="2672"/>
                        <a:pt x="1039" y="2408"/>
                      </a:cubicBezTo>
                      <a:cubicBezTo>
                        <a:pt x="627" y="1781"/>
                        <a:pt x="412" y="1105"/>
                        <a:pt x="132" y="478"/>
                      </a:cubicBezTo>
                      <a:cubicBezTo>
                        <a:pt x="66" y="347"/>
                        <a:pt x="0" y="281"/>
                        <a:pt x="0" y="132"/>
                      </a:cubicBezTo>
                      <a:cubicBezTo>
                        <a:pt x="66" y="66"/>
                        <a:pt x="66" y="0"/>
                        <a:pt x="132" y="0"/>
                      </a:cubicBezTo>
                      <a:cubicBezTo>
                        <a:pt x="132" y="0"/>
                        <a:pt x="214" y="0"/>
                        <a:pt x="214" y="66"/>
                      </a:cubicBezTo>
                      <a:cubicBezTo>
                        <a:pt x="280" y="198"/>
                        <a:pt x="346" y="347"/>
                        <a:pt x="412" y="478"/>
                      </a:cubicBezTo>
                      <a:cubicBezTo>
                        <a:pt x="544" y="1023"/>
                        <a:pt x="825" y="1583"/>
                        <a:pt x="1171" y="2127"/>
                      </a:cubicBezTo>
                      <a:cubicBezTo>
                        <a:pt x="1237" y="2193"/>
                        <a:pt x="1369" y="2342"/>
                        <a:pt x="1369" y="2540"/>
                      </a:cubicBezTo>
                      <a:cubicBezTo>
                        <a:pt x="1517" y="2886"/>
                        <a:pt x="1715" y="3232"/>
                        <a:pt x="1929" y="3579"/>
                      </a:cubicBezTo>
                      <a:cubicBezTo>
                        <a:pt x="1929" y="3644"/>
                        <a:pt x="1995" y="3710"/>
                        <a:pt x="1929" y="3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4"/>
                <p:cNvSpPr/>
                <p:nvPr/>
              </p:nvSpPr>
              <p:spPr>
                <a:xfrm>
                  <a:off x="-1923587" y="4230843"/>
                  <a:ext cx="52137" cy="160879"/>
                </a:xfrm>
                <a:custGeom>
                  <a:avLst/>
                  <a:gdLst/>
                  <a:ahLst/>
                  <a:cxnLst/>
                  <a:rect l="l" t="t" r="r" b="b"/>
                  <a:pathLst>
                    <a:path w="957" h="2953" extrusionOk="0">
                      <a:moveTo>
                        <a:pt x="132" y="2952"/>
                      </a:moveTo>
                      <a:cubicBezTo>
                        <a:pt x="66" y="2886"/>
                        <a:pt x="1" y="2886"/>
                        <a:pt x="1" y="2820"/>
                      </a:cubicBezTo>
                      <a:cubicBezTo>
                        <a:pt x="1" y="2672"/>
                        <a:pt x="1" y="2540"/>
                        <a:pt x="66" y="2408"/>
                      </a:cubicBezTo>
                      <a:lnTo>
                        <a:pt x="66" y="2128"/>
                      </a:lnTo>
                      <a:cubicBezTo>
                        <a:pt x="66" y="1996"/>
                        <a:pt x="132" y="1914"/>
                        <a:pt x="132" y="1782"/>
                      </a:cubicBezTo>
                      <a:cubicBezTo>
                        <a:pt x="198" y="1650"/>
                        <a:pt x="198" y="1501"/>
                        <a:pt x="198" y="1435"/>
                      </a:cubicBezTo>
                      <a:cubicBezTo>
                        <a:pt x="281" y="1171"/>
                        <a:pt x="347" y="891"/>
                        <a:pt x="413" y="611"/>
                      </a:cubicBezTo>
                      <a:lnTo>
                        <a:pt x="413" y="479"/>
                      </a:lnTo>
                      <a:cubicBezTo>
                        <a:pt x="479" y="199"/>
                        <a:pt x="611" y="133"/>
                        <a:pt x="825" y="67"/>
                      </a:cubicBezTo>
                      <a:cubicBezTo>
                        <a:pt x="891" y="1"/>
                        <a:pt x="957" y="67"/>
                        <a:pt x="957" y="67"/>
                      </a:cubicBezTo>
                      <a:cubicBezTo>
                        <a:pt x="957" y="133"/>
                        <a:pt x="957" y="199"/>
                        <a:pt x="891" y="265"/>
                      </a:cubicBezTo>
                      <a:cubicBezTo>
                        <a:pt x="825" y="677"/>
                        <a:pt x="693" y="1089"/>
                        <a:pt x="611" y="1501"/>
                      </a:cubicBezTo>
                      <a:cubicBezTo>
                        <a:pt x="545" y="1848"/>
                        <a:pt x="479" y="2194"/>
                        <a:pt x="347" y="2474"/>
                      </a:cubicBezTo>
                      <a:cubicBezTo>
                        <a:pt x="281" y="2606"/>
                        <a:pt x="281" y="2820"/>
                        <a:pt x="132"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1935245" y="2617451"/>
                  <a:ext cx="161751" cy="190517"/>
                </a:xfrm>
                <a:custGeom>
                  <a:avLst/>
                  <a:gdLst/>
                  <a:ahLst/>
                  <a:cxnLst/>
                  <a:rect l="l" t="t" r="r" b="b"/>
                  <a:pathLst>
                    <a:path w="2969" h="3497" extrusionOk="0">
                      <a:moveTo>
                        <a:pt x="2820" y="3496"/>
                      </a:moveTo>
                      <a:cubicBezTo>
                        <a:pt x="2688" y="3430"/>
                        <a:pt x="2556" y="3298"/>
                        <a:pt x="2474" y="3166"/>
                      </a:cubicBezTo>
                      <a:cubicBezTo>
                        <a:pt x="2210" y="2820"/>
                        <a:pt x="1929" y="2540"/>
                        <a:pt x="1732" y="2193"/>
                      </a:cubicBezTo>
                      <a:cubicBezTo>
                        <a:pt x="1319" y="1649"/>
                        <a:pt x="825" y="1023"/>
                        <a:pt x="412" y="479"/>
                      </a:cubicBezTo>
                      <a:cubicBezTo>
                        <a:pt x="346" y="413"/>
                        <a:pt x="215" y="347"/>
                        <a:pt x="149" y="281"/>
                      </a:cubicBezTo>
                      <a:lnTo>
                        <a:pt x="149" y="198"/>
                      </a:lnTo>
                      <a:lnTo>
                        <a:pt x="0" y="198"/>
                      </a:lnTo>
                      <a:lnTo>
                        <a:pt x="83" y="198"/>
                      </a:lnTo>
                      <a:cubicBezTo>
                        <a:pt x="83" y="0"/>
                        <a:pt x="83" y="0"/>
                        <a:pt x="215" y="0"/>
                      </a:cubicBezTo>
                      <a:cubicBezTo>
                        <a:pt x="346" y="132"/>
                        <a:pt x="495" y="347"/>
                        <a:pt x="627" y="479"/>
                      </a:cubicBezTo>
                      <a:cubicBezTo>
                        <a:pt x="759" y="610"/>
                        <a:pt x="825" y="693"/>
                        <a:pt x="973" y="825"/>
                      </a:cubicBezTo>
                      <a:cubicBezTo>
                        <a:pt x="1171" y="1105"/>
                        <a:pt x="1451" y="1435"/>
                        <a:pt x="1649" y="1715"/>
                      </a:cubicBezTo>
                      <a:cubicBezTo>
                        <a:pt x="1995" y="2193"/>
                        <a:pt x="2342" y="2606"/>
                        <a:pt x="2688" y="3018"/>
                      </a:cubicBezTo>
                      <a:cubicBezTo>
                        <a:pt x="2754" y="3166"/>
                        <a:pt x="2820" y="3232"/>
                        <a:pt x="2886" y="3298"/>
                      </a:cubicBezTo>
                      <a:cubicBezTo>
                        <a:pt x="2968" y="3298"/>
                        <a:pt x="2968" y="3364"/>
                        <a:pt x="2968" y="3430"/>
                      </a:cubicBezTo>
                      <a:cubicBezTo>
                        <a:pt x="2886" y="3430"/>
                        <a:pt x="2886" y="3496"/>
                        <a:pt x="2820" y="3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2642272" y="2983985"/>
                  <a:ext cx="82701" cy="120401"/>
                </a:xfrm>
                <a:custGeom>
                  <a:avLst/>
                  <a:gdLst/>
                  <a:ahLst/>
                  <a:cxnLst/>
                  <a:rect l="l" t="t" r="r" b="b"/>
                  <a:pathLst>
                    <a:path w="1518" h="2210" extrusionOk="0">
                      <a:moveTo>
                        <a:pt x="199" y="0"/>
                      </a:moveTo>
                      <a:cubicBezTo>
                        <a:pt x="347" y="0"/>
                        <a:pt x="413" y="66"/>
                        <a:pt x="479" y="149"/>
                      </a:cubicBezTo>
                      <a:cubicBezTo>
                        <a:pt x="611" y="412"/>
                        <a:pt x="759" y="627"/>
                        <a:pt x="891" y="891"/>
                      </a:cubicBezTo>
                      <a:cubicBezTo>
                        <a:pt x="1106" y="1171"/>
                        <a:pt x="1172" y="1451"/>
                        <a:pt x="1370" y="1649"/>
                      </a:cubicBezTo>
                      <a:cubicBezTo>
                        <a:pt x="1435" y="1715"/>
                        <a:pt x="1435" y="1863"/>
                        <a:pt x="1518" y="1995"/>
                      </a:cubicBezTo>
                      <a:lnTo>
                        <a:pt x="1518" y="2127"/>
                      </a:lnTo>
                      <a:lnTo>
                        <a:pt x="1435" y="2210"/>
                      </a:lnTo>
                      <a:lnTo>
                        <a:pt x="1304" y="2210"/>
                      </a:lnTo>
                      <a:cubicBezTo>
                        <a:pt x="1238" y="2127"/>
                        <a:pt x="1238" y="2061"/>
                        <a:pt x="1172" y="2061"/>
                      </a:cubicBezTo>
                      <a:cubicBezTo>
                        <a:pt x="957" y="1649"/>
                        <a:pt x="693" y="1237"/>
                        <a:pt x="413" y="825"/>
                      </a:cubicBezTo>
                      <a:cubicBezTo>
                        <a:pt x="281" y="627"/>
                        <a:pt x="199" y="412"/>
                        <a:pt x="67" y="215"/>
                      </a:cubicBezTo>
                      <a:cubicBezTo>
                        <a:pt x="1" y="66"/>
                        <a:pt x="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2507491" y="2748582"/>
                  <a:ext cx="93488" cy="112392"/>
                </a:xfrm>
                <a:custGeom>
                  <a:avLst/>
                  <a:gdLst/>
                  <a:ahLst/>
                  <a:cxnLst/>
                  <a:rect l="l" t="t" r="r" b="b"/>
                  <a:pathLst>
                    <a:path w="1716" h="2063" extrusionOk="0">
                      <a:moveTo>
                        <a:pt x="132" y="1"/>
                      </a:moveTo>
                      <a:cubicBezTo>
                        <a:pt x="198" y="1"/>
                        <a:pt x="281" y="1"/>
                        <a:pt x="347" y="67"/>
                      </a:cubicBezTo>
                      <a:cubicBezTo>
                        <a:pt x="413" y="133"/>
                        <a:pt x="479" y="265"/>
                        <a:pt x="610" y="347"/>
                      </a:cubicBezTo>
                      <a:cubicBezTo>
                        <a:pt x="759" y="545"/>
                        <a:pt x="957" y="825"/>
                        <a:pt x="1105" y="1023"/>
                      </a:cubicBezTo>
                      <a:cubicBezTo>
                        <a:pt x="1237" y="1172"/>
                        <a:pt x="1303" y="1304"/>
                        <a:pt x="1435" y="1370"/>
                      </a:cubicBezTo>
                      <a:cubicBezTo>
                        <a:pt x="1583" y="1435"/>
                        <a:pt x="1649" y="1584"/>
                        <a:pt x="1649" y="1716"/>
                      </a:cubicBezTo>
                      <a:cubicBezTo>
                        <a:pt x="1715" y="1848"/>
                        <a:pt x="1715" y="1914"/>
                        <a:pt x="1649" y="1996"/>
                      </a:cubicBezTo>
                      <a:cubicBezTo>
                        <a:pt x="1583" y="2062"/>
                        <a:pt x="1517" y="2062"/>
                        <a:pt x="1435" y="1996"/>
                      </a:cubicBezTo>
                      <a:cubicBezTo>
                        <a:pt x="1369" y="1914"/>
                        <a:pt x="1303" y="1848"/>
                        <a:pt x="1303" y="1782"/>
                      </a:cubicBezTo>
                      <a:cubicBezTo>
                        <a:pt x="1105" y="1501"/>
                        <a:pt x="825" y="1238"/>
                        <a:pt x="610" y="957"/>
                      </a:cubicBezTo>
                      <a:cubicBezTo>
                        <a:pt x="413" y="677"/>
                        <a:pt x="281" y="413"/>
                        <a:pt x="66" y="133"/>
                      </a:cubicBezTo>
                      <a:cubicBezTo>
                        <a:pt x="0" y="133"/>
                        <a:pt x="0" y="67"/>
                        <a:pt x="0" y="67"/>
                      </a:cubicBezTo>
                      <a:cubicBezTo>
                        <a:pt x="66" y="1"/>
                        <a:pt x="6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4"/>
                <p:cNvSpPr/>
                <p:nvPr/>
              </p:nvSpPr>
              <p:spPr>
                <a:xfrm>
                  <a:off x="-2272142" y="2647088"/>
                  <a:ext cx="112338" cy="157284"/>
                </a:xfrm>
                <a:custGeom>
                  <a:avLst/>
                  <a:gdLst/>
                  <a:ahLst/>
                  <a:cxnLst/>
                  <a:rect l="l" t="t" r="r" b="b"/>
                  <a:pathLst>
                    <a:path w="2062" h="2887" extrusionOk="0">
                      <a:moveTo>
                        <a:pt x="1996" y="2408"/>
                      </a:moveTo>
                      <a:cubicBezTo>
                        <a:pt x="2062" y="2540"/>
                        <a:pt x="1996" y="2754"/>
                        <a:pt x="1996" y="2886"/>
                      </a:cubicBezTo>
                      <a:cubicBezTo>
                        <a:pt x="1996" y="2886"/>
                        <a:pt x="1930" y="2886"/>
                        <a:pt x="1930" y="2820"/>
                      </a:cubicBezTo>
                      <a:cubicBezTo>
                        <a:pt x="1650" y="2474"/>
                        <a:pt x="1386" y="2062"/>
                        <a:pt x="1171" y="1649"/>
                      </a:cubicBezTo>
                      <a:cubicBezTo>
                        <a:pt x="908" y="1171"/>
                        <a:pt x="561" y="693"/>
                        <a:pt x="149" y="281"/>
                      </a:cubicBezTo>
                      <a:cubicBezTo>
                        <a:pt x="83" y="215"/>
                        <a:pt x="1" y="149"/>
                        <a:pt x="1" y="1"/>
                      </a:cubicBezTo>
                      <a:lnTo>
                        <a:pt x="149" y="1"/>
                      </a:lnTo>
                      <a:cubicBezTo>
                        <a:pt x="347" y="215"/>
                        <a:pt x="561" y="413"/>
                        <a:pt x="759" y="693"/>
                      </a:cubicBezTo>
                      <a:cubicBezTo>
                        <a:pt x="1105" y="973"/>
                        <a:pt x="1320" y="1386"/>
                        <a:pt x="1518" y="1715"/>
                      </a:cubicBezTo>
                      <a:cubicBezTo>
                        <a:pt x="1650" y="1930"/>
                        <a:pt x="1798" y="2128"/>
                        <a:pt x="1930"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2541649" y="2774677"/>
                  <a:ext cx="94414" cy="115933"/>
                </a:xfrm>
                <a:custGeom>
                  <a:avLst/>
                  <a:gdLst/>
                  <a:ahLst/>
                  <a:cxnLst/>
                  <a:rect l="l" t="t" r="r" b="b"/>
                  <a:pathLst>
                    <a:path w="1733" h="2128" extrusionOk="0">
                      <a:moveTo>
                        <a:pt x="1518" y="2127"/>
                      </a:moveTo>
                      <a:cubicBezTo>
                        <a:pt x="1452" y="2061"/>
                        <a:pt x="1320" y="1995"/>
                        <a:pt x="1320" y="1847"/>
                      </a:cubicBezTo>
                      <a:cubicBezTo>
                        <a:pt x="1237" y="1649"/>
                        <a:pt x="1106" y="1517"/>
                        <a:pt x="974" y="1369"/>
                      </a:cubicBezTo>
                      <a:cubicBezTo>
                        <a:pt x="825" y="1171"/>
                        <a:pt x="627" y="956"/>
                        <a:pt x="495" y="759"/>
                      </a:cubicBezTo>
                      <a:cubicBezTo>
                        <a:pt x="347" y="610"/>
                        <a:pt x="215" y="478"/>
                        <a:pt x="149" y="346"/>
                      </a:cubicBezTo>
                      <a:cubicBezTo>
                        <a:pt x="149" y="198"/>
                        <a:pt x="83" y="198"/>
                        <a:pt x="1" y="132"/>
                      </a:cubicBezTo>
                      <a:lnTo>
                        <a:pt x="1" y="0"/>
                      </a:lnTo>
                      <a:lnTo>
                        <a:pt x="149" y="0"/>
                      </a:lnTo>
                      <a:cubicBezTo>
                        <a:pt x="215" y="0"/>
                        <a:pt x="215" y="0"/>
                        <a:pt x="281" y="66"/>
                      </a:cubicBezTo>
                      <a:cubicBezTo>
                        <a:pt x="413" y="198"/>
                        <a:pt x="627" y="346"/>
                        <a:pt x="759" y="544"/>
                      </a:cubicBezTo>
                      <a:cubicBezTo>
                        <a:pt x="825" y="759"/>
                        <a:pt x="1040" y="956"/>
                        <a:pt x="1171" y="1105"/>
                      </a:cubicBezTo>
                      <a:cubicBezTo>
                        <a:pt x="1386" y="1237"/>
                        <a:pt x="1518" y="1435"/>
                        <a:pt x="1584" y="1715"/>
                      </a:cubicBezTo>
                      <a:cubicBezTo>
                        <a:pt x="1584" y="1781"/>
                        <a:pt x="1650" y="1847"/>
                        <a:pt x="1650" y="1847"/>
                      </a:cubicBezTo>
                      <a:cubicBezTo>
                        <a:pt x="1732" y="2061"/>
                        <a:pt x="1732" y="2127"/>
                        <a:pt x="1518"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1388169" y="2497979"/>
                  <a:ext cx="93488" cy="107870"/>
                </a:xfrm>
                <a:custGeom>
                  <a:avLst/>
                  <a:gdLst/>
                  <a:ahLst/>
                  <a:cxnLst/>
                  <a:rect l="l" t="t" r="r" b="b"/>
                  <a:pathLst>
                    <a:path w="1716" h="1980" extrusionOk="0">
                      <a:moveTo>
                        <a:pt x="66" y="0"/>
                      </a:moveTo>
                      <a:cubicBezTo>
                        <a:pt x="132" y="0"/>
                        <a:pt x="132" y="0"/>
                        <a:pt x="132" y="66"/>
                      </a:cubicBezTo>
                      <a:lnTo>
                        <a:pt x="198" y="66"/>
                      </a:lnTo>
                      <a:cubicBezTo>
                        <a:pt x="479" y="478"/>
                        <a:pt x="825" y="825"/>
                        <a:pt x="1171" y="1089"/>
                      </a:cubicBezTo>
                      <a:cubicBezTo>
                        <a:pt x="1369" y="1303"/>
                        <a:pt x="1501" y="1435"/>
                        <a:pt x="1649" y="1649"/>
                      </a:cubicBezTo>
                      <a:cubicBezTo>
                        <a:pt x="1715" y="1715"/>
                        <a:pt x="1715" y="1847"/>
                        <a:pt x="1583" y="1913"/>
                      </a:cubicBezTo>
                      <a:cubicBezTo>
                        <a:pt x="1501" y="1979"/>
                        <a:pt x="1435" y="1979"/>
                        <a:pt x="1369" y="1913"/>
                      </a:cubicBezTo>
                      <a:cubicBezTo>
                        <a:pt x="1303" y="1847"/>
                        <a:pt x="1171" y="1781"/>
                        <a:pt x="1089" y="1649"/>
                      </a:cubicBezTo>
                      <a:cubicBezTo>
                        <a:pt x="825" y="1237"/>
                        <a:pt x="479" y="825"/>
                        <a:pt x="198" y="413"/>
                      </a:cubicBezTo>
                      <a:cubicBezTo>
                        <a:pt x="132" y="330"/>
                        <a:pt x="66" y="198"/>
                        <a:pt x="0" y="132"/>
                      </a:cubicBezTo>
                      <a:cubicBezTo>
                        <a:pt x="0" y="132"/>
                        <a:pt x="0" y="6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4"/>
                <p:cNvSpPr/>
                <p:nvPr/>
              </p:nvSpPr>
              <p:spPr>
                <a:xfrm>
                  <a:off x="-2503895" y="2636301"/>
                  <a:ext cx="134784" cy="176134"/>
                </a:xfrm>
                <a:custGeom>
                  <a:avLst/>
                  <a:gdLst/>
                  <a:ahLst/>
                  <a:cxnLst/>
                  <a:rect l="l" t="t" r="r" b="b"/>
                  <a:pathLst>
                    <a:path w="2474" h="3233" extrusionOk="0">
                      <a:moveTo>
                        <a:pt x="1930" y="2738"/>
                      </a:moveTo>
                      <a:cubicBezTo>
                        <a:pt x="1930" y="2606"/>
                        <a:pt x="1930" y="2474"/>
                        <a:pt x="1864" y="2408"/>
                      </a:cubicBezTo>
                      <a:cubicBezTo>
                        <a:pt x="1649" y="2128"/>
                        <a:pt x="1451" y="1913"/>
                        <a:pt x="1237" y="1650"/>
                      </a:cubicBezTo>
                      <a:cubicBezTo>
                        <a:pt x="957" y="1237"/>
                        <a:pt x="627" y="891"/>
                        <a:pt x="281" y="479"/>
                      </a:cubicBezTo>
                      <a:cubicBezTo>
                        <a:pt x="215" y="413"/>
                        <a:pt x="132" y="347"/>
                        <a:pt x="66" y="264"/>
                      </a:cubicBezTo>
                      <a:cubicBezTo>
                        <a:pt x="0" y="199"/>
                        <a:pt x="0" y="133"/>
                        <a:pt x="0" y="67"/>
                      </a:cubicBezTo>
                      <a:cubicBezTo>
                        <a:pt x="0" y="67"/>
                        <a:pt x="66" y="1"/>
                        <a:pt x="66" y="67"/>
                      </a:cubicBezTo>
                      <a:cubicBezTo>
                        <a:pt x="132" y="133"/>
                        <a:pt x="215" y="199"/>
                        <a:pt x="281" y="264"/>
                      </a:cubicBezTo>
                      <a:cubicBezTo>
                        <a:pt x="693" y="677"/>
                        <a:pt x="1039" y="1171"/>
                        <a:pt x="1451" y="1650"/>
                      </a:cubicBezTo>
                      <a:cubicBezTo>
                        <a:pt x="1649" y="1847"/>
                        <a:pt x="1864" y="2128"/>
                        <a:pt x="2061" y="2326"/>
                      </a:cubicBezTo>
                      <a:cubicBezTo>
                        <a:pt x="2127" y="2408"/>
                        <a:pt x="2127" y="2474"/>
                        <a:pt x="2193" y="2474"/>
                      </a:cubicBezTo>
                      <a:cubicBezTo>
                        <a:pt x="2193" y="2606"/>
                        <a:pt x="2276" y="2672"/>
                        <a:pt x="2408" y="2820"/>
                      </a:cubicBezTo>
                      <a:cubicBezTo>
                        <a:pt x="2408" y="2886"/>
                        <a:pt x="2474" y="2952"/>
                        <a:pt x="2474" y="3084"/>
                      </a:cubicBezTo>
                      <a:cubicBezTo>
                        <a:pt x="2474" y="3150"/>
                        <a:pt x="2474" y="3150"/>
                        <a:pt x="2408" y="3150"/>
                      </a:cubicBezTo>
                      <a:cubicBezTo>
                        <a:pt x="2408" y="3233"/>
                        <a:pt x="2342" y="3150"/>
                        <a:pt x="2342" y="3150"/>
                      </a:cubicBezTo>
                      <a:cubicBezTo>
                        <a:pt x="2193" y="3084"/>
                        <a:pt x="2193" y="2952"/>
                        <a:pt x="2127" y="2886"/>
                      </a:cubicBezTo>
                      <a:cubicBezTo>
                        <a:pt x="2061" y="2820"/>
                        <a:pt x="2061" y="2672"/>
                        <a:pt x="1930" y="2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4"/>
                <p:cNvSpPr/>
                <p:nvPr/>
              </p:nvSpPr>
              <p:spPr>
                <a:xfrm>
                  <a:off x="-2604518" y="2842013"/>
                  <a:ext cx="81774" cy="112338"/>
                </a:xfrm>
                <a:custGeom>
                  <a:avLst/>
                  <a:gdLst/>
                  <a:ahLst/>
                  <a:cxnLst/>
                  <a:rect l="l" t="t" r="r" b="b"/>
                  <a:pathLst>
                    <a:path w="1501" h="2062" extrusionOk="0">
                      <a:moveTo>
                        <a:pt x="1501" y="1930"/>
                      </a:moveTo>
                      <a:cubicBezTo>
                        <a:pt x="1501" y="1996"/>
                        <a:pt x="1501" y="2062"/>
                        <a:pt x="1435" y="2062"/>
                      </a:cubicBezTo>
                      <a:cubicBezTo>
                        <a:pt x="1369" y="2062"/>
                        <a:pt x="1303" y="2062"/>
                        <a:pt x="1303" y="1996"/>
                      </a:cubicBezTo>
                      <a:cubicBezTo>
                        <a:pt x="1089" y="1782"/>
                        <a:pt x="957" y="1584"/>
                        <a:pt x="742" y="1303"/>
                      </a:cubicBezTo>
                      <a:cubicBezTo>
                        <a:pt x="677" y="1172"/>
                        <a:pt x="545" y="957"/>
                        <a:pt x="413" y="825"/>
                      </a:cubicBezTo>
                      <a:cubicBezTo>
                        <a:pt x="264" y="693"/>
                        <a:pt x="198" y="545"/>
                        <a:pt x="66" y="347"/>
                      </a:cubicBezTo>
                      <a:cubicBezTo>
                        <a:pt x="0" y="347"/>
                        <a:pt x="0" y="281"/>
                        <a:pt x="0" y="199"/>
                      </a:cubicBezTo>
                      <a:cubicBezTo>
                        <a:pt x="0" y="133"/>
                        <a:pt x="0" y="133"/>
                        <a:pt x="66" y="67"/>
                      </a:cubicBezTo>
                      <a:cubicBezTo>
                        <a:pt x="132" y="1"/>
                        <a:pt x="198" y="67"/>
                        <a:pt x="264" y="133"/>
                      </a:cubicBezTo>
                      <a:cubicBezTo>
                        <a:pt x="264" y="133"/>
                        <a:pt x="330" y="199"/>
                        <a:pt x="330" y="281"/>
                      </a:cubicBezTo>
                      <a:cubicBezTo>
                        <a:pt x="413" y="413"/>
                        <a:pt x="545" y="545"/>
                        <a:pt x="611" y="611"/>
                      </a:cubicBezTo>
                      <a:cubicBezTo>
                        <a:pt x="677" y="693"/>
                        <a:pt x="742" y="693"/>
                        <a:pt x="742" y="759"/>
                      </a:cubicBezTo>
                      <a:cubicBezTo>
                        <a:pt x="957" y="1023"/>
                        <a:pt x="1155" y="1303"/>
                        <a:pt x="1369" y="1650"/>
                      </a:cubicBezTo>
                      <a:cubicBezTo>
                        <a:pt x="1435" y="1716"/>
                        <a:pt x="1501" y="1782"/>
                        <a:pt x="1501" y="1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4"/>
                <p:cNvSpPr/>
                <p:nvPr/>
              </p:nvSpPr>
              <p:spPr>
                <a:xfrm>
                  <a:off x="-1875100" y="2610260"/>
                  <a:ext cx="142029" cy="194112"/>
                </a:xfrm>
                <a:custGeom>
                  <a:avLst/>
                  <a:gdLst/>
                  <a:ahLst/>
                  <a:cxnLst/>
                  <a:rect l="l" t="t" r="r" b="b"/>
                  <a:pathLst>
                    <a:path w="2607" h="3563" extrusionOk="0">
                      <a:moveTo>
                        <a:pt x="2606" y="3496"/>
                      </a:moveTo>
                      <a:lnTo>
                        <a:pt x="2606" y="3562"/>
                      </a:lnTo>
                      <a:lnTo>
                        <a:pt x="2540" y="3562"/>
                      </a:lnTo>
                      <a:cubicBezTo>
                        <a:pt x="2474" y="3496"/>
                        <a:pt x="2474" y="3430"/>
                        <a:pt x="2408" y="3364"/>
                      </a:cubicBezTo>
                      <a:cubicBezTo>
                        <a:pt x="2128" y="3018"/>
                        <a:pt x="1864" y="2672"/>
                        <a:pt x="1650" y="2325"/>
                      </a:cubicBezTo>
                      <a:cubicBezTo>
                        <a:pt x="1238" y="1781"/>
                        <a:pt x="891" y="1237"/>
                        <a:pt x="479" y="742"/>
                      </a:cubicBezTo>
                      <a:cubicBezTo>
                        <a:pt x="347" y="545"/>
                        <a:pt x="215" y="413"/>
                        <a:pt x="67" y="198"/>
                      </a:cubicBezTo>
                      <a:lnTo>
                        <a:pt x="67" y="132"/>
                      </a:lnTo>
                      <a:cubicBezTo>
                        <a:pt x="1" y="66"/>
                        <a:pt x="1" y="66"/>
                        <a:pt x="1" y="0"/>
                      </a:cubicBezTo>
                      <a:cubicBezTo>
                        <a:pt x="67" y="0"/>
                        <a:pt x="133" y="0"/>
                        <a:pt x="133" y="66"/>
                      </a:cubicBezTo>
                      <a:cubicBezTo>
                        <a:pt x="215" y="132"/>
                        <a:pt x="281" y="198"/>
                        <a:pt x="347" y="264"/>
                      </a:cubicBezTo>
                      <a:cubicBezTo>
                        <a:pt x="759" y="891"/>
                        <a:pt x="1238" y="1435"/>
                        <a:pt x="1584" y="1979"/>
                      </a:cubicBezTo>
                      <a:cubicBezTo>
                        <a:pt x="1782" y="2325"/>
                        <a:pt x="1996" y="2606"/>
                        <a:pt x="2194" y="2952"/>
                      </a:cubicBezTo>
                      <a:cubicBezTo>
                        <a:pt x="2342" y="3084"/>
                        <a:pt x="2474" y="3298"/>
                        <a:pt x="2606"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4"/>
                <p:cNvSpPr/>
                <p:nvPr/>
              </p:nvSpPr>
              <p:spPr>
                <a:xfrm>
                  <a:off x="-1893950" y="2501575"/>
                  <a:ext cx="45000" cy="67392"/>
                </a:xfrm>
                <a:custGeom>
                  <a:avLst/>
                  <a:gdLst/>
                  <a:ahLst/>
                  <a:cxnLst/>
                  <a:rect l="l" t="t" r="r" b="b"/>
                  <a:pathLst>
                    <a:path w="826" h="1237" extrusionOk="0">
                      <a:moveTo>
                        <a:pt x="825" y="825"/>
                      </a:moveTo>
                      <a:cubicBezTo>
                        <a:pt x="825" y="957"/>
                        <a:pt x="759" y="1023"/>
                        <a:pt x="759" y="1089"/>
                      </a:cubicBezTo>
                      <a:cubicBezTo>
                        <a:pt x="693" y="1171"/>
                        <a:pt x="627" y="1171"/>
                        <a:pt x="561" y="1237"/>
                      </a:cubicBezTo>
                      <a:cubicBezTo>
                        <a:pt x="413" y="1237"/>
                        <a:pt x="347" y="1171"/>
                        <a:pt x="215" y="1171"/>
                      </a:cubicBezTo>
                      <a:cubicBezTo>
                        <a:pt x="67" y="1089"/>
                        <a:pt x="1" y="957"/>
                        <a:pt x="149" y="825"/>
                      </a:cubicBezTo>
                      <a:cubicBezTo>
                        <a:pt x="281" y="676"/>
                        <a:pt x="215" y="544"/>
                        <a:pt x="215" y="412"/>
                      </a:cubicBezTo>
                      <a:cubicBezTo>
                        <a:pt x="149" y="347"/>
                        <a:pt x="149" y="264"/>
                        <a:pt x="67" y="132"/>
                      </a:cubicBezTo>
                      <a:cubicBezTo>
                        <a:pt x="67" y="132"/>
                        <a:pt x="67" y="66"/>
                        <a:pt x="149" y="66"/>
                      </a:cubicBezTo>
                      <a:cubicBezTo>
                        <a:pt x="215" y="0"/>
                        <a:pt x="215" y="0"/>
                        <a:pt x="281" y="66"/>
                      </a:cubicBezTo>
                      <a:cubicBezTo>
                        <a:pt x="347" y="132"/>
                        <a:pt x="479" y="198"/>
                        <a:pt x="561" y="264"/>
                      </a:cubicBezTo>
                      <a:cubicBezTo>
                        <a:pt x="627" y="412"/>
                        <a:pt x="759" y="544"/>
                        <a:pt x="759" y="676"/>
                      </a:cubicBezTo>
                      <a:cubicBezTo>
                        <a:pt x="759" y="759"/>
                        <a:pt x="759" y="825"/>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4"/>
                <p:cNvSpPr/>
                <p:nvPr/>
              </p:nvSpPr>
              <p:spPr>
                <a:xfrm>
                  <a:off x="-1818497" y="4272192"/>
                  <a:ext cx="36883" cy="100679"/>
                </a:xfrm>
                <a:custGeom>
                  <a:avLst/>
                  <a:gdLst/>
                  <a:ahLst/>
                  <a:cxnLst/>
                  <a:rect l="l" t="t" r="r" b="b"/>
                  <a:pathLst>
                    <a:path w="677" h="1848" extrusionOk="0">
                      <a:moveTo>
                        <a:pt x="677" y="132"/>
                      </a:moveTo>
                      <a:cubicBezTo>
                        <a:pt x="677" y="264"/>
                        <a:pt x="611" y="412"/>
                        <a:pt x="545" y="544"/>
                      </a:cubicBezTo>
                      <a:cubicBezTo>
                        <a:pt x="479" y="825"/>
                        <a:pt x="413" y="1089"/>
                        <a:pt x="331" y="1369"/>
                      </a:cubicBezTo>
                      <a:cubicBezTo>
                        <a:pt x="265" y="1501"/>
                        <a:pt x="199" y="1649"/>
                        <a:pt x="199" y="1781"/>
                      </a:cubicBezTo>
                      <a:lnTo>
                        <a:pt x="133" y="1781"/>
                      </a:lnTo>
                      <a:cubicBezTo>
                        <a:pt x="133" y="1847"/>
                        <a:pt x="67" y="1847"/>
                        <a:pt x="1" y="1847"/>
                      </a:cubicBezTo>
                      <a:lnTo>
                        <a:pt x="1" y="1715"/>
                      </a:lnTo>
                      <a:cubicBezTo>
                        <a:pt x="1" y="1567"/>
                        <a:pt x="67" y="1435"/>
                        <a:pt x="67" y="1303"/>
                      </a:cubicBezTo>
                      <a:cubicBezTo>
                        <a:pt x="133" y="1023"/>
                        <a:pt x="199" y="742"/>
                        <a:pt x="265" y="412"/>
                      </a:cubicBezTo>
                      <a:cubicBezTo>
                        <a:pt x="265" y="264"/>
                        <a:pt x="331" y="132"/>
                        <a:pt x="545" y="66"/>
                      </a:cubicBezTo>
                      <a:cubicBezTo>
                        <a:pt x="611" y="0"/>
                        <a:pt x="677" y="66"/>
                        <a:pt x="677"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2424847" y="2665937"/>
                  <a:ext cx="59329" cy="82701"/>
                </a:xfrm>
                <a:custGeom>
                  <a:avLst/>
                  <a:gdLst/>
                  <a:ahLst/>
                  <a:cxnLst/>
                  <a:rect l="l" t="t" r="r" b="b"/>
                  <a:pathLst>
                    <a:path w="1089" h="1518" extrusionOk="0">
                      <a:moveTo>
                        <a:pt x="825" y="1452"/>
                      </a:moveTo>
                      <a:cubicBezTo>
                        <a:pt x="825" y="1303"/>
                        <a:pt x="742" y="1172"/>
                        <a:pt x="676" y="1106"/>
                      </a:cubicBezTo>
                      <a:cubicBezTo>
                        <a:pt x="545" y="891"/>
                        <a:pt x="413" y="693"/>
                        <a:pt x="198" y="545"/>
                      </a:cubicBezTo>
                      <a:cubicBezTo>
                        <a:pt x="198" y="413"/>
                        <a:pt x="132" y="281"/>
                        <a:pt x="66" y="133"/>
                      </a:cubicBezTo>
                      <a:cubicBezTo>
                        <a:pt x="0" y="133"/>
                        <a:pt x="0" y="133"/>
                        <a:pt x="0" y="67"/>
                      </a:cubicBezTo>
                      <a:lnTo>
                        <a:pt x="0" y="1"/>
                      </a:lnTo>
                      <a:lnTo>
                        <a:pt x="66" y="1"/>
                      </a:lnTo>
                      <a:cubicBezTo>
                        <a:pt x="132" y="67"/>
                        <a:pt x="198" y="67"/>
                        <a:pt x="264" y="133"/>
                      </a:cubicBezTo>
                      <a:cubicBezTo>
                        <a:pt x="330" y="281"/>
                        <a:pt x="479" y="347"/>
                        <a:pt x="545" y="413"/>
                      </a:cubicBezTo>
                      <a:cubicBezTo>
                        <a:pt x="742" y="545"/>
                        <a:pt x="891" y="759"/>
                        <a:pt x="1023" y="957"/>
                      </a:cubicBezTo>
                      <a:cubicBezTo>
                        <a:pt x="1023" y="1172"/>
                        <a:pt x="1089" y="1369"/>
                        <a:pt x="1023" y="1518"/>
                      </a:cubicBezTo>
                      <a:cubicBezTo>
                        <a:pt x="957" y="1518"/>
                        <a:pt x="891" y="1518"/>
                        <a:pt x="825" y="14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1362128" y="3845459"/>
                  <a:ext cx="145571" cy="29692"/>
                </a:xfrm>
                <a:custGeom>
                  <a:avLst/>
                  <a:gdLst/>
                  <a:ahLst/>
                  <a:cxnLst/>
                  <a:rect l="l" t="t" r="r" b="b"/>
                  <a:pathLst>
                    <a:path w="2672" h="545" extrusionOk="0">
                      <a:moveTo>
                        <a:pt x="1" y="265"/>
                      </a:moveTo>
                      <a:cubicBezTo>
                        <a:pt x="198" y="67"/>
                        <a:pt x="281" y="1"/>
                        <a:pt x="545" y="133"/>
                      </a:cubicBezTo>
                      <a:cubicBezTo>
                        <a:pt x="825" y="265"/>
                        <a:pt x="1171" y="330"/>
                        <a:pt x="1435" y="413"/>
                      </a:cubicBezTo>
                      <a:cubicBezTo>
                        <a:pt x="1715" y="479"/>
                        <a:pt x="1930" y="479"/>
                        <a:pt x="2128" y="265"/>
                      </a:cubicBezTo>
                      <a:cubicBezTo>
                        <a:pt x="2128" y="199"/>
                        <a:pt x="2194" y="133"/>
                        <a:pt x="2260" y="199"/>
                      </a:cubicBezTo>
                      <a:cubicBezTo>
                        <a:pt x="2408" y="199"/>
                        <a:pt x="2540" y="199"/>
                        <a:pt x="2672" y="265"/>
                      </a:cubicBezTo>
                      <a:cubicBezTo>
                        <a:pt x="2540" y="265"/>
                        <a:pt x="2408" y="265"/>
                        <a:pt x="2260" y="413"/>
                      </a:cubicBezTo>
                      <a:cubicBezTo>
                        <a:pt x="2194" y="545"/>
                        <a:pt x="2128" y="545"/>
                        <a:pt x="1996" y="545"/>
                      </a:cubicBezTo>
                      <a:lnTo>
                        <a:pt x="1518" y="545"/>
                      </a:lnTo>
                      <a:cubicBezTo>
                        <a:pt x="1023" y="479"/>
                        <a:pt x="611" y="413"/>
                        <a:pt x="132"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2597327" y="2947157"/>
                  <a:ext cx="48542" cy="89892"/>
                </a:xfrm>
                <a:custGeom>
                  <a:avLst/>
                  <a:gdLst/>
                  <a:ahLst/>
                  <a:cxnLst/>
                  <a:rect l="l" t="t" r="r" b="b"/>
                  <a:pathLst>
                    <a:path w="891" h="1650" extrusionOk="0">
                      <a:moveTo>
                        <a:pt x="198" y="0"/>
                      </a:moveTo>
                      <a:cubicBezTo>
                        <a:pt x="198" y="66"/>
                        <a:pt x="281" y="66"/>
                        <a:pt x="281" y="66"/>
                      </a:cubicBezTo>
                      <a:cubicBezTo>
                        <a:pt x="347" y="198"/>
                        <a:pt x="413" y="330"/>
                        <a:pt x="479" y="478"/>
                      </a:cubicBezTo>
                      <a:cubicBezTo>
                        <a:pt x="610" y="825"/>
                        <a:pt x="759" y="1088"/>
                        <a:pt x="891" y="1435"/>
                      </a:cubicBezTo>
                      <a:lnTo>
                        <a:pt x="891" y="1567"/>
                      </a:lnTo>
                      <a:cubicBezTo>
                        <a:pt x="891" y="1649"/>
                        <a:pt x="825" y="1649"/>
                        <a:pt x="825" y="1649"/>
                      </a:cubicBezTo>
                      <a:cubicBezTo>
                        <a:pt x="693" y="1501"/>
                        <a:pt x="545" y="1369"/>
                        <a:pt x="479" y="1154"/>
                      </a:cubicBezTo>
                      <a:cubicBezTo>
                        <a:pt x="347" y="891"/>
                        <a:pt x="198" y="610"/>
                        <a:pt x="66" y="330"/>
                      </a:cubicBezTo>
                      <a:cubicBezTo>
                        <a:pt x="0" y="198"/>
                        <a:pt x="66" y="132"/>
                        <a:pt x="132" y="66"/>
                      </a:cubicBezTo>
                      <a:cubicBezTo>
                        <a:pt x="132"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1429518" y="2515957"/>
                  <a:ext cx="67446" cy="89892"/>
                </a:xfrm>
                <a:custGeom>
                  <a:avLst/>
                  <a:gdLst/>
                  <a:ahLst/>
                  <a:cxnLst/>
                  <a:rect l="l" t="t" r="r" b="b"/>
                  <a:pathLst>
                    <a:path w="1238" h="1650" extrusionOk="0">
                      <a:moveTo>
                        <a:pt x="1238" y="1517"/>
                      </a:moveTo>
                      <a:cubicBezTo>
                        <a:pt x="1238" y="1583"/>
                        <a:pt x="1238" y="1649"/>
                        <a:pt x="1172" y="1649"/>
                      </a:cubicBezTo>
                      <a:cubicBezTo>
                        <a:pt x="1106" y="1649"/>
                        <a:pt x="1023" y="1583"/>
                        <a:pt x="957" y="1517"/>
                      </a:cubicBezTo>
                      <a:cubicBezTo>
                        <a:pt x="693" y="1039"/>
                        <a:pt x="347" y="627"/>
                        <a:pt x="1" y="148"/>
                      </a:cubicBezTo>
                      <a:lnTo>
                        <a:pt x="1" y="83"/>
                      </a:lnTo>
                      <a:lnTo>
                        <a:pt x="1" y="83"/>
                      </a:lnTo>
                      <a:lnTo>
                        <a:pt x="67" y="0"/>
                      </a:lnTo>
                      <a:cubicBezTo>
                        <a:pt x="133" y="148"/>
                        <a:pt x="281" y="214"/>
                        <a:pt x="347" y="280"/>
                      </a:cubicBezTo>
                      <a:cubicBezTo>
                        <a:pt x="611" y="627"/>
                        <a:pt x="825" y="907"/>
                        <a:pt x="1106" y="1237"/>
                      </a:cubicBezTo>
                      <a:cubicBezTo>
                        <a:pt x="1172" y="1319"/>
                        <a:pt x="1172" y="1451"/>
                        <a:pt x="1238" y="1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4"/>
                <p:cNvSpPr/>
                <p:nvPr/>
              </p:nvSpPr>
              <p:spPr>
                <a:xfrm>
                  <a:off x="-1826560" y="3890404"/>
                  <a:ext cx="37755" cy="89892"/>
                </a:xfrm>
                <a:custGeom>
                  <a:avLst/>
                  <a:gdLst/>
                  <a:ahLst/>
                  <a:cxnLst/>
                  <a:rect l="l" t="t" r="r" b="b"/>
                  <a:pathLst>
                    <a:path w="693" h="1650" extrusionOk="0">
                      <a:moveTo>
                        <a:pt x="347" y="264"/>
                      </a:moveTo>
                      <a:cubicBezTo>
                        <a:pt x="413" y="198"/>
                        <a:pt x="413" y="132"/>
                        <a:pt x="479" y="66"/>
                      </a:cubicBezTo>
                      <a:cubicBezTo>
                        <a:pt x="479" y="0"/>
                        <a:pt x="561" y="0"/>
                        <a:pt x="627" y="0"/>
                      </a:cubicBezTo>
                      <a:cubicBezTo>
                        <a:pt x="627" y="66"/>
                        <a:pt x="693" y="66"/>
                        <a:pt x="693" y="132"/>
                      </a:cubicBezTo>
                      <a:cubicBezTo>
                        <a:pt x="693" y="198"/>
                        <a:pt x="627" y="330"/>
                        <a:pt x="627" y="478"/>
                      </a:cubicBezTo>
                      <a:cubicBezTo>
                        <a:pt x="627" y="676"/>
                        <a:pt x="561" y="891"/>
                        <a:pt x="413" y="1023"/>
                      </a:cubicBezTo>
                      <a:cubicBezTo>
                        <a:pt x="347" y="1154"/>
                        <a:pt x="215" y="1369"/>
                        <a:pt x="149" y="1501"/>
                      </a:cubicBezTo>
                      <a:lnTo>
                        <a:pt x="149" y="1567"/>
                      </a:lnTo>
                      <a:cubicBezTo>
                        <a:pt x="66" y="1567"/>
                        <a:pt x="66" y="1649"/>
                        <a:pt x="66" y="1567"/>
                      </a:cubicBezTo>
                      <a:lnTo>
                        <a:pt x="0" y="1567"/>
                      </a:lnTo>
                      <a:cubicBezTo>
                        <a:pt x="66" y="1237"/>
                        <a:pt x="149" y="891"/>
                        <a:pt x="281" y="610"/>
                      </a:cubicBezTo>
                      <a:cubicBezTo>
                        <a:pt x="347" y="478"/>
                        <a:pt x="347" y="412"/>
                        <a:pt x="347"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512312" y="3070225"/>
                  <a:ext cx="52192" cy="74583"/>
                </a:xfrm>
                <a:custGeom>
                  <a:avLst/>
                  <a:gdLst/>
                  <a:ahLst/>
                  <a:cxnLst/>
                  <a:rect l="l" t="t" r="r" b="b"/>
                  <a:pathLst>
                    <a:path w="958" h="1369" extrusionOk="0">
                      <a:moveTo>
                        <a:pt x="891" y="1237"/>
                      </a:moveTo>
                      <a:lnTo>
                        <a:pt x="891" y="1303"/>
                      </a:lnTo>
                      <a:cubicBezTo>
                        <a:pt x="891" y="1369"/>
                        <a:pt x="825" y="1369"/>
                        <a:pt x="825" y="1369"/>
                      </a:cubicBezTo>
                      <a:cubicBezTo>
                        <a:pt x="759" y="1369"/>
                        <a:pt x="759" y="1369"/>
                        <a:pt x="677" y="1303"/>
                      </a:cubicBezTo>
                      <a:lnTo>
                        <a:pt x="677" y="1303"/>
                      </a:lnTo>
                      <a:cubicBezTo>
                        <a:pt x="545" y="957"/>
                        <a:pt x="347" y="693"/>
                        <a:pt x="133" y="346"/>
                      </a:cubicBezTo>
                      <a:cubicBezTo>
                        <a:pt x="133" y="346"/>
                        <a:pt x="67" y="280"/>
                        <a:pt x="67" y="215"/>
                      </a:cubicBezTo>
                      <a:cubicBezTo>
                        <a:pt x="1" y="132"/>
                        <a:pt x="1" y="66"/>
                        <a:pt x="67" y="66"/>
                      </a:cubicBezTo>
                      <a:cubicBezTo>
                        <a:pt x="133" y="0"/>
                        <a:pt x="133" y="0"/>
                        <a:pt x="199" y="66"/>
                      </a:cubicBezTo>
                      <a:cubicBezTo>
                        <a:pt x="479" y="280"/>
                        <a:pt x="611" y="544"/>
                        <a:pt x="825" y="891"/>
                      </a:cubicBezTo>
                      <a:cubicBezTo>
                        <a:pt x="891" y="957"/>
                        <a:pt x="957" y="1105"/>
                        <a:pt x="89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1778074" y="4125753"/>
                  <a:ext cx="41405" cy="134784"/>
                </a:xfrm>
                <a:custGeom>
                  <a:avLst/>
                  <a:gdLst/>
                  <a:ahLst/>
                  <a:cxnLst/>
                  <a:rect l="l" t="t" r="r" b="b"/>
                  <a:pathLst>
                    <a:path w="760" h="2474" extrusionOk="0">
                      <a:moveTo>
                        <a:pt x="693" y="0"/>
                      </a:moveTo>
                      <a:cubicBezTo>
                        <a:pt x="759" y="281"/>
                        <a:pt x="627" y="545"/>
                        <a:pt x="627" y="825"/>
                      </a:cubicBezTo>
                      <a:cubicBezTo>
                        <a:pt x="561" y="957"/>
                        <a:pt x="561" y="1039"/>
                        <a:pt x="561" y="1105"/>
                      </a:cubicBezTo>
                      <a:cubicBezTo>
                        <a:pt x="496" y="1452"/>
                        <a:pt x="347" y="1781"/>
                        <a:pt x="215" y="2194"/>
                      </a:cubicBezTo>
                      <a:cubicBezTo>
                        <a:pt x="215" y="2276"/>
                        <a:pt x="215" y="2342"/>
                        <a:pt x="149" y="2408"/>
                      </a:cubicBezTo>
                      <a:cubicBezTo>
                        <a:pt x="149" y="2474"/>
                        <a:pt x="83" y="2474"/>
                        <a:pt x="83" y="2474"/>
                      </a:cubicBezTo>
                      <a:lnTo>
                        <a:pt x="83" y="2408"/>
                      </a:lnTo>
                      <a:cubicBezTo>
                        <a:pt x="1" y="2342"/>
                        <a:pt x="1" y="2276"/>
                        <a:pt x="83" y="2194"/>
                      </a:cubicBezTo>
                      <a:cubicBezTo>
                        <a:pt x="215" y="1996"/>
                        <a:pt x="215" y="1715"/>
                        <a:pt x="281" y="1452"/>
                      </a:cubicBezTo>
                      <a:cubicBezTo>
                        <a:pt x="347" y="1105"/>
                        <a:pt x="496" y="693"/>
                        <a:pt x="561" y="347"/>
                      </a:cubicBezTo>
                      <a:cubicBezTo>
                        <a:pt x="627" y="215"/>
                        <a:pt x="627" y="66"/>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4"/>
                <p:cNvSpPr/>
                <p:nvPr/>
              </p:nvSpPr>
              <p:spPr>
                <a:xfrm>
                  <a:off x="-1781669" y="4564144"/>
                  <a:ext cx="108797" cy="22500"/>
                </a:xfrm>
                <a:custGeom>
                  <a:avLst/>
                  <a:gdLst/>
                  <a:ahLst/>
                  <a:cxnLst/>
                  <a:rect l="l" t="t" r="r" b="b"/>
                  <a:pathLst>
                    <a:path w="1997" h="413" extrusionOk="0">
                      <a:moveTo>
                        <a:pt x="1" y="198"/>
                      </a:moveTo>
                      <a:lnTo>
                        <a:pt x="1" y="0"/>
                      </a:lnTo>
                      <a:cubicBezTo>
                        <a:pt x="347" y="66"/>
                        <a:pt x="693" y="66"/>
                        <a:pt x="1040" y="132"/>
                      </a:cubicBezTo>
                      <a:cubicBezTo>
                        <a:pt x="1386" y="198"/>
                        <a:pt x="1650" y="264"/>
                        <a:pt x="1996" y="264"/>
                      </a:cubicBezTo>
                      <a:lnTo>
                        <a:pt x="1996" y="330"/>
                      </a:lnTo>
                      <a:cubicBezTo>
                        <a:pt x="1716" y="413"/>
                        <a:pt x="1518" y="330"/>
                        <a:pt x="1304" y="264"/>
                      </a:cubicBezTo>
                      <a:cubicBezTo>
                        <a:pt x="891" y="264"/>
                        <a:pt x="562" y="198"/>
                        <a:pt x="149"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2260484" y="2726136"/>
                  <a:ext cx="33342" cy="45000"/>
                </a:xfrm>
                <a:custGeom>
                  <a:avLst/>
                  <a:gdLst/>
                  <a:ahLst/>
                  <a:cxnLst/>
                  <a:rect l="l" t="t" r="r" b="b"/>
                  <a:pathLst>
                    <a:path w="612" h="826" extrusionOk="0">
                      <a:moveTo>
                        <a:pt x="611" y="759"/>
                      </a:moveTo>
                      <a:cubicBezTo>
                        <a:pt x="611" y="825"/>
                        <a:pt x="611" y="825"/>
                        <a:pt x="545" y="825"/>
                      </a:cubicBezTo>
                      <a:cubicBezTo>
                        <a:pt x="479" y="825"/>
                        <a:pt x="479" y="825"/>
                        <a:pt x="413" y="759"/>
                      </a:cubicBezTo>
                      <a:cubicBezTo>
                        <a:pt x="281" y="677"/>
                        <a:pt x="133" y="479"/>
                        <a:pt x="67" y="347"/>
                      </a:cubicBezTo>
                      <a:cubicBezTo>
                        <a:pt x="1" y="347"/>
                        <a:pt x="1" y="264"/>
                        <a:pt x="1" y="198"/>
                      </a:cubicBezTo>
                      <a:cubicBezTo>
                        <a:pt x="67" y="133"/>
                        <a:pt x="67" y="67"/>
                        <a:pt x="67" y="67"/>
                      </a:cubicBezTo>
                      <a:cubicBezTo>
                        <a:pt x="67" y="1"/>
                        <a:pt x="133" y="1"/>
                        <a:pt x="133" y="1"/>
                      </a:cubicBezTo>
                      <a:cubicBezTo>
                        <a:pt x="347" y="198"/>
                        <a:pt x="479" y="479"/>
                        <a:pt x="61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4"/>
                <p:cNvSpPr/>
                <p:nvPr/>
              </p:nvSpPr>
              <p:spPr>
                <a:xfrm>
                  <a:off x="-1755574" y="3852650"/>
                  <a:ext cx="26968" cy="41405"/>
                </a:xfrm>
                <a:custGeom>
                  <a:avLst/>
                  <a:gdLst/>
                  <a:ahLst/>
                  <a:cxnLst/>
                  <a:rect l="l" t="t" r="r" b="b"/>
                  <a:pathLst>
                    <a:path w="495" h="760" extrusionOk="0">
                      <a:moveTo>
                        <a:pt x="0" y="759"/>
                      </a:moveTo>
                      <a:cubicBezTo>
                        <a:pt x="0" y="545"/>
                        <a:pt x="83" y="413"/>
                        <a:pt x="148" y="281"/>
                      </a:cubicBezTo>
                      <a:cubicBezTo>
                        <a:pt x="148" y="133"/>
                        <a:pt x="280" y="1"/>
                        <a:pt x="495" y="67"/>
                      </a:cubicBezTo>
                      <a:lnTo>
                        <a:pt x="495" y="347"/>
                      </a:lnTo>
                      <a:cubicBezTo>
                        <a:pt x="495" y="545"/>
                        <a:pt x="412" y="611"/>
                        <a:pt x="214" y="693"/>
                      </a:cubicBezTo>
                      <a:cubicBezTo>
                        <a:pt x="148" y="759"/>
                        <a:pt x="83" y="759"/>
                        <a:pt x="0"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4"/>
                <p:cNvSpPr/>
                <p:nvPr/>
              </p:nvSpPr>
              <p:spPr>
                <a:xfrm>
                  <a:off x="-2488641" y="2568910"/>
                  <a:ext cx="33287" cy="48596"/>
                </a:xfrm>
                <a:custGeom>
                  <a:avLst/>
                  <a:gdLst/>
                  <a:ahLst/>
                  <a:cxnLst/>
                  <a:rect l="l" t="t" r="r" b="b"/>
                  <a:pathLst>
                    <a:path w="611" h="892" extrusionOk="0">
                      <a:moveTo>
                        <a:pt x="545" y="891"/>
                      </a:moveTo>
                      <a:cubicBezTo>
                        <a:pt x="479" y="825"/>
                        <a:pt x="413" y="825"/>
                        <a:pt x="413" y="825"/>
                      </a:cubicBezTo>
                      <a:cubicBezTo>
                        <a:pt x="264" y="611"/>
                        <a:pt x="133" y="413"/>
                        <a:pt x="1" y="265"/>
                      </a:cubicBezTo>
                      <a:lnTo>
                        <a:pt x="1" y="133"/>
                      </a:lnTo>
                      <a:cubicBezTo>
                        <a:pt x="1" y="133"/>
                        <a:pt x="1" y="67"/>
                        <a:pt x="67" y="1"/>
                      </a:cubicBezTo>
                      <a:cubicBezTo>
                        <a:pt x="67" y="1"/>
                        <a:pt x="133" y="1"/>
                        <a:pt x="198" y="67"/>
                      </a:cubicBezTo>
                      <a:cubicBezTo>
                        <a:pt x="347" y="199"/>
                        <a:pt x="413" y="347"/>
                        <a:pt x="545" y="545"/>
                      </a:cubicBezTo>
                      <a:cubicBezTo>
                        <a:pt x="611" y="611"/>
                        <a:pt x="611" y="677"/>
                        <a:pt x="611" y="759"/>
                      </a:cubicBezTo>
                      <a:cubicBezTo>
                        <a:pt x="611" y="759"/>
                        <a:pt x="545" y="825"/>
                        <a:pt x="545"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2361978" y="2736923"/>
                  <a:ext cx="30618" cy="44946"/>
                </a:xfrm>
                <a:custGeom>
                  <a:avLst/>
                  <a:gdLst/>
                  <a:ahLst/>
                  <a:cxnLst/>
                  <a:rect l="l" t="t" r="r" b="b"/>
                  <a:pathLst>
                    <a:path w="562" h="825" extrusionOk="0">
                      <a:moveTo>
                        <a:pt x="83" y="693"/>
                      </a:moveTo>
                      <a:cubicBezTo>
                        <a:pt x="1" y="561"/>
                        <a:pt x="83" y="347"/>
                        <a:pt x="83" y="149"/>
                      </a:cubicBezTo>
                      <a:cubicBezTo>
                        <a:pt x="83" y="66"/>
                        <a:pt x="83" y="0"/>
                        <a:pt x="149" y="0"/>
                      </a:cubicBezTo>
                      <a:cubicBezTo>
                        <a:pt x="149" y="149"/>
                        <a:pt x="281" y="215"/>
                        <a:pt x="347" y="347"/>
                      </a:cubicBezTo>
                      <a:cubicBezTo>
                        <a:pt x="413" y="413"/>
                        <a:pt x="495" y="479"/>
                        <a:pt x="495" y="627"/>
                      </a:cubicBezTo>
                      <a:cubicBezTo>
                        <a:pt x="561" y="693"/>
                        <a:pt x="495" y="759"/>
                        <a:pt x="413" y="825"/>
                      </a:cubicBezTo>
                      <a:cubicBezTo>
                        <a:pt x="347" y="825"/>
                        <a:pt x="281" y="825"/>
                        <a:pt x="281" y="759"/>
                      </a:cubicBezTo>
                      <a:cubicBezTo>
                        <a:pt x="215" y="759"/>
                        <a:pt x="149" y="693"/>
                        <a:pt x="8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774628" y="2681246"/>
                  <a:ext cx="22500" cy="33287"/>
                </a:xfrm>
                <a:custGeom>
                  <a:avLst/>
                  <a:gdLst/>
                  <a:ahLst/>
                  <a:cxnLst/>
                  <a:rect l="l" t="t" r="r" b="b"/>
                  <a:pathLst>
                    <a:path w="413" h="611" extrusionOk="0">
                      <a:moveTo>
                        <a:pt x="133" y="0"/>
                      </a:moveTo>
                      <a:lnTo>
                        <a:pt x="133" y="66"/>
                      </a:lnTo>
                      <a:cubicBezTo>
                        <a:pt x="281" y="198"/>
                        <a:pt x="413" y="412"/>
                        <a:pt x="413" y="610"/>
                      </a:cubicBezTo>
                      <a:cubicBezTo>
                        <a:pt x="281" y="544"/>
                        <a:pt x="67" y="264"/>
                        <a:pt x="1" y="132"/>
                      </a:cubicBezTo>
                      <a:cubicBezTo>
                        <a:pt x="1" y="66"/>
                        <a:pt x="1"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722492" y="2771081"/>
                  <a:ext cx="22500" cy="41350"/>
                </a:xfrm>
                <a:custGeom>
                  <a:avLst/>
                  <a:gdLst/>
                  <a:ahLst/>
                  <a:cxnLst/>
                  <a:rect l="l" t="t" r="r" b="b"/>
                  <a:pathLst>
                    <a:path w="413" h="759" extrusionOk="0">
                      <a:moveTo>
                        <a:pt x="0" y="0"/>
                      </a:moveTo>
                      <a:cubicBezTo>
                        <a:pt x="0" y="0"/>
                        <a:pt x="83" y="0"/>
                        <a:pt x="83" y="66"/>
                      </a:cubicBezTo>
                      <a:cubicBezTo>
                        <a:pt x="214" y="264"/>
                        <a:pt x="346" y="478"/>
                        <a:pt x="412" y="759"/>
                      </a:cubicBezTo>
                      <a:lnTo>
                        <a:pt x="346" y="759"/>
                      </a:lnTo>
                      <a:cubicBezTo>
                        <a:pt x="214" y="544"/>
                        <a:pt x="83" y="2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4"/>
                <p:cNvSpPr/>
                <p:nvPr/>
              </p:nvSpPr>
              <p:spPr>
                <a:xfrm>
                  <a:off x="-740470" y="2733328"/>
                  <a:ext cx="3650" cy="11713"/>
                </a:xfrm>
                <a:custGeom>
                  <a:avLst/>
                  <a:gdLst/>
                  <a:ahLst/>
                  <a:cxnLst/>
                  <a:rect l="l" t="t" r="r" b="b"/>
                  <a:pathLst>
                    <a:path w="67" h="215" extrusionOk="0">
                      <a:moveTo>
                        <a:pt x="0" y="1"/>
                      </a:moveTo>
                      <a:cubicBezTo>
                        <a:pt x="66" y="66"/>
                        <a:pt x="66" y="132"/>
                        <a:pt x="66" y="215"/>
                      </a:cubicBezTo>
                      <a:cubicBezTo>
                        <a:pt x="0" y="215"/>
                        <a:pt x="0" y="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4"/>
                <p:cNvSpPr/>
                <p:nvPr/>
              </p:nvSpPr>
              <p:spPr>
                <a:xfrm>
                  <a:off x="-726087" y="2762964"/>
                  <a:ext cx="3650" cy="8172"/>
                </a:xfrm>
                <a:custGeom>
                  <a:avLst/>
                  <a:gdLst/>
                  <a:ahLst/>
                  <a:cxnLst/>
                  <a:rect l="l" t="t" r="r" b="b"/>
                  <a:pathLst>
                    <a:path w="67" h="150" extrusionOk="0">
                      <a:moveTo>
                        <a:pt x="0" y="1"/>
                      </a:moveTo>
                      <a:cubicBezTo>
                        <a:pt x="66" y="1"/>
                        <a:pt x="66" y="83"/>
                        <a:pt x="66" y="149"/>
                      </a:cubicBezTo>
                      <a:cubicBezTo>
                        <a:pt x="0" y="149"/>
                        <a:pt x="0" y="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733278" y="2752177"/>
                  <a:ext cx="3650" cy="7246"/>
                </a:xfrm>
                <a:custGeom>
                  <a:avLst/>
                  <a:gdLst/>
                  <a:ahLst/>
                  <a:cxnLst/>
                  <a:rect l="l" t="t" r="r" b="b"/>
                  <a:pathLst>
                    <a:path w="67" h="133" extrusionOk="0">
                      <a:moveTo>
                        <a:pt x="0" y="1"/>
                      </a:moveTo>
                      <a:cubicBezTo>
                        <a:pt x="66" y="1"/>
                        <a:pt x="66" y="67"/>
                        <a:pt x="66" y="133"/>
                      </a:cubicBezTo>
                      <a:cubicBezTo>
                        <a:pt x="0" y="67"/>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736874" y="2744986"/>
                  <a:ext cx="3650" cy="7246"/>
                </a:xfrm>
                <a:custGeom>
                  <a:avLst/>
                  <a:gdLst/>
                  <a:ahLst/>
                  <a:cxnLst/>
                  <a:rect l="l" t="t" r="r" b="b"/>
                  <a:pathLst>
                    <a:path w="67" h="133" extrusionOk="0">
                      <a:moveTo>
                        <a:pt x="0" y="1"/>
                      </a:moveTo>
                      <a:cubicBezTo>
                        <a:pt x="66" y="1"/>
                        <a:pt x="66" y="67"/>
                        <a:pt x="66"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4"/>
                <p:cNvSpPr/>
                <p:nvPr/>
              </p:nvSpPr>
              <p:spPr>
                <a:xfrm>
                  <a:off x="-748587" y="2722541"/>
                  <a:ext cx="3650" cy="7246"/>
                </a:xfrm>
                <a:custGeom>
                  <a:avLst/>
                  <a:gdLst/>
                  <a:ahLst/>
                  <a:cxnLst/>
                  <a:rect l="l" t="t" r="r" b="b"/>
                  <a:pathLst>
                    <a:path w="67" h="133" extrusionOk="0">
                      <a:moveTo>
                        <a:pt x="1" y="1"/>
                      </a:moveTo>
                      <a:cubicBezTo>
                        <a:pt x="67" y="1"/>
                        <a:pt x="67" y="67"/>
                        <a:pt x="67" y="133"/>
                      </a:cubicBez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4"/>
                <p:cNvSpPr/>
                <p:nvPr/>
              </p:nvSpPr>
              <p:spPr>
                <a:xfrm>
                  <a:off x="-752183" y="2714478"/>
                  <a:ext cx="3650" cy="8118"/>
                </a:xfrm>
                <a:custGeom>
                  <a:avLst/>
                  <a:gdLst/>
                  <a:ahLst/>
                  <a:cxnLst/>
                  <a:rect l="l" t="t" r="r" b="b"/>
                  <a:pathLst>
                    <a:path w="67" h="149" extrusionOk="0">
                      <a:moveTo>
                        <a:pt x="1" y="0"/>
                      </a:moveTo>
                      <a:cubicBezTo>
                        <a:pt x="67" y="0"/>
                        <a:pt x="67" y="66"/>
                        <a:pt x="67" y="149"/>
                      </a:cubicBezTo>
                      <a:cubicBezTo>
                        <a:pt x="1" y="149"/>
                        <a:pt x="1"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700046" y="2812376"/>
                  <a:ext cx="4522" cy="7246"/>
                </a:xfrm>
                <a:custGeom>
                  <a:avLst/>
                  <a:gdLst/>
                  <a:ahLst/>
                  <a:cxnLst/>
                  <a:rect l="l" t="t" r="r" b="b"/>
                  <a:pathLst>
                    <a:path w="83" h="133" extrusionOk="0">
                      <a:moveTo>
                        <a:pt x="0" y="1"/>
                      </a:moveTo>
                      <a:cubicBezTo>
                        <a:pt x="83" y="1"/>
                        <a:pt x="83" y="67"/>
                        <a:pt x="83" y="133"/>
                      </a:cubicBezTo>
                      <a:cubicBezTo>
                        <a:pt x="0" y="133"/>
                        <a:pt x="0"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744991" y="2729732"/>
                  <a:ext cx="4576" cy="3650"/>
                </a:xfrm>
                <a:custGeom>
                  <a:avLst/>
                  <a:gdLst/>
                  <a:ahLst/>
                  <a:cxnLst/>
                  <a:rect l="l" t="t" r="r" b="b"/>
                  <a:pathLst>
                    <a:path w="84" h="67" extrusionOk="0">
                      <a:moveTo>
                        <a:pt x="1" y="1"/>
                      </a:moveTo>
                      <a:cubicBezTo>
                        <a:pt x="83" y="1"/>
                        <a:pt x="83" y="67"/>
                        <a:pt x="83" y="67"/>
                      </a:cubicBezTo>
                      <a:cubicBezTo>
                        <a:pt x="1" y="67"/>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4"/>
                <p:cNvSpPr/>
                <p:nvPr/>
              </p:nvSpPr>
              <p:spPr>
                <a:xfrm>
                  <a:off x="-729683" y="2759369"/>
                  <a:ext cx="3650" cy="3650"/>
                </a:xfrm>
                <a:custGeom>
                  <a:avLst/>
                  <a:gdLst/>
                  <a:ahLst/>
                  <a:cxnLst/>
                  <a:rect l="l" t="t" r="r" b="b"/>
                  <a:pathLst>
                    <a:path w="67" h="67" extrusionOk="0">
                      <a:moveTo>
                        <a:pt x="0" y="1"/>
                      </a:moveTo>
                      <a:cubicBezTo>
                        <a:pt x="66" y="1"/>
                        <a:pt x="66" y="1"/>
                        <a:pt x="66" y="67"/>
                      </a:cubicBezTo>
                      <a:cubicBezTo>
                        <a:pt x="66"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4"/>
                <p:cNvSpPr/>
                <p:nvPr/>
              </p:nvSpPr>
              <p:spPr>
                <a:xfrm>
                  <a:off x="-2301779" y="266593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385649" y="3478054"/>
                  <a:ext cx="11768" cy="18905"/>
                </a:xfrm>
                <a:custGeom>
                  <a:avLst/>
                  <a:gdLst/>
                  <a:ahLst/>
                  <a:cxnLst/>
                  <a:rect l="l" t="t" r="r" b="b"/>
                  <a:pathLst>
                    <a:path w="216" h="347" extrusionOk="0">
                      <a:moveTo>
                        <a:pt x="215" y="149"/>
                      </a:moveTo>
                      <a:cubicBezTo>
                        <a:pt x="215" y="215"/>
                        <a:pt x="149" y="281"/>
                        <a:pt x="1" y="347"/>
                      </a:cubicBezTo>
                      <a:cubicBezTo>
                        <a:pt x="1" y="215"/>
                        <a:pt x="83" y="66"/>
                        <a:pt x="149" y="0"/>
                      </a:cubicBezTo>
                      <a:cubicBezTo>
                        <a:pt x="149" y="66"/>
                        <a:pt x="149" y="66"/>
                        <a:pt x="215"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385649" y="2826759"/>
                  <a:ext cx="4576" cy="3650"/>
                </a:xfrm>
                <a:custGeom>
                  <a:avLst/>
                  <a:gdLst/>
                  <a:ahLst/>
                  <a:cxnLst/>
                  <a:rect l="l" t="t" r="r" b="b"/>
                  <a:pathLst>
                    <a:path w="84" h="67" extrusionOk="0">
                      <a:moveTo>
                        <a:pt x="1" y="66"/>
                      </a:moveTo>
                      <a:cubicBezTo>
                        <a:pt x="1" y="66"/>
                        <a:pt x="1" y="0"/>
                        <a:pt x="83" y="0"/>
                      </a:cubicBezTo>
                      <a:lnTo>
                        <a:pt x="83" y="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4"/>
                <p:cNvSpPr/>
                <p:nvPr/>
              </p:nvSpPr>
              <p:spPr>
                <a:xfrm>
                  <a:off x="-389244" y="2812376"/>
                  <a:ext cx="3650" cy="3650"/>
                </a:xfrm>
                <a:custGeom>
                  <a:avLst/>
                  <a:gdLst/>
                  <a:ahLst/>
                  <a:cxnLst/>
                  <a:rect l="l" t="t" r="r" b="b"/>
                  <a:pathLst>
                    <a:path w="67" h="67" extrusionOk="0">
                      <a:moveTo>
                        <a:pt x="67" y="67"/>
                      </a:moveTo>
                      <a:cubicBezTo>
                        <a:pt x="1" y="67"/>
                        <a:pt x="1" y="67"/>
                        <a:pt x="1" y="1"/>
                      </a:cubicBezTo>
                      <a:cubicBezTo>
                        <a:pt x="1" y="67"/>
                        <a:pt x="1" y="67"/>
                        <a:pt x="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4"/>
                <p:cNvSpPr/>
                <p:nvPr/>
              </p:nvSpPr>
              <p:spPr>
                <a:xfrm>
                  <a:off x="-2724916" y="3099861"/>
                  <a:ext cx="419605" cy="153688"/>
                </a:xfrm>
                <a:custGeom>
                  <a:avLst/>
                  <a:gdLst/>
                  <a:ahLst/>
                  <a:cxnLst/>
                  <a:rect l="l" t="t" r="r" b="b"/>
                  <a:pathLst>
                    <a:path w="7702" h="2821" extrusionOk="0">
                      <a:moveTo>
                        <a:pt x="3991" y="1583"/>
                      </a:moveTo>
                      <a:cubicBezTo>
                        <a:pt x="3365" y="1583"/>
                        <a:pt x="2821" y="1583"/>
                        <a:pt x="2276" y="1649"/>
                      </a:cubicBezTo>
                      <a:cubicBezTo>
                        <a:pt x="2210" y="1732"/>
                        <a:pt x="2276" y="1732"/>
                        <a:pt x="2276" y="1798"/>
                      </a:cubicBezTo>
                      <a:cubicBezTo>
                        <a:pt x="2276" y="1996"/>
                        <a:pt x="2210" y="2144"/>
                        <a:pt x="1996" y="2144"/>
                      </a:cubicBezTo>
                      <a:lnTo>
                        <a:pt x="1716" y="2144"/>
                      </a:lnTo>
                      <a:cubicBezTo>
                        <a:pt x="1584" y="2144"/>
                        <a:pt x="1518" y="2210"/>
                        <a:pt x="1452" y="2342"/>
                      </a:cubicBezTo>
                      <a:cubicBezTo>
                        <a:pt x="1386" y="2408"/>
                        <a:pt x="1304" y="2474"/>
                        <a:pt x="1172" y="2474"/>
                      </a:cubicBezTo>
                      <a:cubicBezTo>
                        <a:pt x="1040" y="2474"/>
                        <a:pt x="974" y="2474"/>
                        <a:pt x="891" y="2622"/>
                      </a:cubicBezTo>
                      <a:cubicBezTo>
                        <a:pt x="891" y="2688"/>
                        <a:pt x="825" y="2754"/>
                        <a:pt x="825" y="2754"/>
                      </a:cubicBezTo>
                      <a:cubicBezTo>
                        <a:pt x="759" y="2820"/>
                        <a:pt x="693" y="2820"/>
                        <a:pt x="627" y="2754"/>
                      </a:cubicBezTo>
                      <a:cubicBezTo>
                        <a:pt x="561" y="2622"/>
                        <a:pt x="627" y="2556"/>
                        <a:pt x="561" y="2408"/>
                      </a:cubicBezTo>
                      <a:cubicBezTo>
                        <a:pt x="347" y="2276"/>
                        <a:pt x="347" y="2276"/>
                        <a:pt x="347" y="1930"/>
                      </a:cubicBezTo>
                      <a:cubicBezTo>
                        <a:pt x="347" y="1864"/>
                        <a:pt x="347" y="1798"/>
                        <a:pt x="413" y="1732"/>
                      </a:cubicBezTo>
                      <a:cubicBezTo>
                        <a:pt x="413" y="1583"/>
                        <a:pt x="347" y="1517"/>
                        <a:pt x="281" y="1385"/>
                      </a:cubicBezTo>
                      <a:cubicBezTo>
                        <a:pt x="149" y="1171"/>
                        <a:pt x="67" y="973"/>
                        <a:pt x="1" y="759"/>
                      </a:cubicBezTo>
                      <a:lnTo>
                        <a:pt x="1" y="693"/>
                      </a:lnTo>
                      <a:lnTo>
                        <a:pt x="67" y="693"/>
                      </a:lnTo>
                      <a:cubicBezTo>
                        <a:pt x="281" y="759"/>
                        <a:pt x="479" y="825"/>
                        <a:pt x="627" y="1039"/>
                      </a:cubicBezTo>
                      <a:cubicBezTo>
                        <a:pt x="627" y="1039"/>
                        <a:pt x="693" y="1105"/>
                        <a:pt x="759" y="1105"/>
                      </a:cubicBezTo>
                      <a:cubicBezTo>
                        <a:pt x="825" y="1237"/>
                        <a:pt x="974" y="1237"/>
                        <a:pt x="1106" y="1237"/>
                      </a:cubicBezTo>
                      <a:cubicBezTo>
                        <a:pt x="1172" y="1171"/>
                        <a:pt x="1238" y="1171"/>
                        <a:pt x="1304" y="1105"/>
                      </a:cubicBezTo>
                      <a:cubicBezTo>
                        <a:pt x="1452" y="1039"/>
                        <a:pt x="1584" y="973"/>
                        <a:pt x="1716" y="973"/>
                      </a:cubicBezTo>
                      <a:cubicBezTo>
                        <a:pt x="1996" y="825"/>
                        <a:pt x="2210" y="825"/>
                        <a:pt x="2474" y="907"/>
                      </a:cubicBezTo>
                      <a:cubicBezTo>
                        <a:pt x="3101" y="1105"/>
                        <a:pt x="3711" y="973"/>
                        <a:pt x="4272" y="693"/>
                      </a:cubicBezTo>
                      <a:cubicBezTo>
                        <a:pt x="4404" y="627"/>
                        <a:pt x="4535" y="561"/>
                        <a:pt x="4750" y="495"/>
                      </a:cubicBezTo>
                      <a:cubicBezTo>
                        <a:pt x="4948" y="347"/>
                        <a:pt x="5228" y="347"/>
                        <a:pt x="5426" y="495"/>
                      </a:cubicBezTo>
                      <a:cubicBezTo>
                        <a:pt x="5508" y="561"/>
                        <a:pt x="5508" y="561"/>
                        <a:pt x="5574" y="561"/>
                      </a:cubicBezTo>
                      <a:cubicBezTo>
                        <a:pt x="5640" y="627"/>
                        <a:pt x="5640" y="561"/>
                        <a:pt x="5706" y="561"/>
                      </a:cubicBezTo>
                      <a:cubicBezTo>
                        <a:pt x="5772" y="495"/>
                        <a:pt x="5772" y="413"/>
                        <a:pt x="5838" y="413"/>
                      </a:cubicBezTo>
                      <a:cubicBezTo>
                        <a:pt x="5987" y="215"/>
                        <a:pt x="6184" y="149"/>
                        <a:pt x="6399" y="215"/>
                      </a:cubicBezTo>
                      <a:lnTo>
                        <a:pt x="6465" y="215"/>
                      </a:lnTo>
                      <a:cubicBezTo>
                        <a:pt x="6663" y="281"/>
                        <a:pt x="6811" y="281"/>
                        <a:pt x="6943" y="149"/>
                      </a:cubicBezTo>
                      <a:cubicBezTo>
                        <a:pt x="7075" y="0"/>
                        <a:pt x="7157" y="0"/>
                        <a:pt x="7289" y="149"/>
                      </a:cubicBezTo>
                      <a:cubicBezTo>
                        <a:pt x="7355" y="215"/>
                        <a:pt x="7487" y="281"/>
                        <a:pt x="7570" y="347"/>
                      </a:cubicBezTo>
                      <a:cubicBezTo>
                        <a:pt x="7636" y="347"/>
                        <a:pt x="7636" y="281"/>
                        <a:pt x="7636" y="281"/>
                      </a:cubicBezTo>
                      <a:lnTo>
                        <a:pt x="7636" y="281"/>
                      </a:lnTo>
                      <a:lnTo>
                        <a:pt x="7636" y="347"/>
                      </a:lnTo>
                      <a:cubicBezTo>
                        <a:pt x="7701" y="413"/>
                        <a:pt x="7701" y="495"/>
                        <a:pt x="7701" y="561"/>
                      </a:cubicBezTo>
                      <a:cubicBezTo>
                        <a:pt x="7636" y="627"/>
                        <a:pt x="7570" y="693"/>
                        <a:pt x="7570" y="627"/>
                      </a:cubicBezTo>
                      <a:cubicBezTo>
                        <a:pt x="7487" y="627"/>
                        <a:pt x="7487" y="627"/>
                        <a:pt x="7487" y="561"/>
                      </a:cubicBezTo>
                      <a:cubicBezTo>
                        <a:pt x="7421" y="561"/>
                        <a:pt x="7355" y="495"/>
                        <a:pt x="7289" y="495"/>
                      </a:cubicBezTo>
                      <a:cubicBezTo>
                        <a:pt x="7223" y="495"/>
                        <a:pt x="7157" y="495"/>
                        <a:pt x="7157" y="561"/>
                      </a:cubicBezTo>
                      <a:cubicBezTo>
                        <a:pt x="6943" y="627"/>
                        <a:pt x="6811" y="693"/>
                        <a:pt x="6597" y="627"/>
                      </a:cubicBezTo>
                      <a:lnTo>
                        <a:pt x="6531" y="627"/>
                      </a:lnTo>
                      <a:cubicBezTo>
                        <a:pt x="6333" y="627"/>
                        <a:pt x="6184" y="627"/>
                        <a:pt x="6118" y="759"/>
                      </a:cubicBezTo>
                      <a:cubicBezTo>
                        <a:pt x="5987" y="973"/>
                        <a:pt x="5838" y="1105"/>
                        <a:pt x="5640" y="1039"/>
                      </a:cubicBezTo>
                      <a:cubicBezTo>
                        <a:pt x="5574" y="1039"/>
                        <a:pt x="5508" y="1105"/>
                        <a:pt x="5508" y="1171"/>
                      </a:cubicBezTo>
                      <a:cubicBezTo>
                        <a:pt x="5508" y="1451"/>
                        <a:pt x="5426" y="1732"/>
                        <a:pt x="5426" y="1996"/>
                      </a:cubicBezTo>
                      <a:cubicBezTo>
                        <a:pt x="5360" y="2062"/>
                        <a:pt x="5360" y="2210"/>
                        <a:pt x="5294" y="2210"/>
                      </a:cubicBezTo>
                      <a:cubicBezTo>
                        <a:pt x="5228" y="2144"/>
                        <a:pt x="5228" y="2062"/>
                        <a:pt x="5228" y="1996"/>
                      </a:cubicBezTo>
                      <a:lnTo>
                        <a:pt x="5228" y="1583"/>
                      </a:lnTo>
                      <a:cubicBezTo>
                        <a:pt x="5228" y="1451"/>
                        <a:pt x="5162" y="1451"/>
                        <a:pt x="5096" y="1451"/>
                      </a:cubicBezTo>
                      <a:cubicBezTo>
                        <a:pt x="4684" y="1517"/>
                        <a:pt x="4338" y="1517"/>
                        <a:pt x="3991" y="1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1512162" y="3818492"/>
                  <a:ext cx="329767" cy="56659"/>
                </a:xfrm>
                <a:custGeom>
                  <a:avLst/>
                  <a:gdLst/>
                  <a:ahLst/>
                  <a:cxnLst/>
                  <a:rect l="l" t="t" r="r" b="b"/>
                  <a:pathLst>
                    <a:path w="6053" h="1040" extrusionOk="0">
                      <a:moveTo>
                        <a:pt x="1172" y="1"/>
                      </a:moveTo>
                      <a:cubicBezTo>
                        <a:pt x="1518" y="1"/>
                        <a:pt x="1798" y="83"/>
                        <a:pt x="2062" y="149"/>
                      </a:cubicBezTo>
                      <a:cubicBezTo>
                        <a:pt x="2210" y="215"/>
                        <a:pt x="2276" y="215"/>
                        <a:pt x="2408" y="215"/>
                      </a:cubicBezTo>
                      <a:cubicBezTo>
                        <a:pt x="2755" y="149"/>
                        <a:pt x="3167" y="215"/>
                        <a:pt x="3513" y="347"/>
                      </a:cubicBezTo>
                      <a:cubicBezTo>
                        <a:pt x="3645" y="413"/>
                        <a:pt x="3711" y="413"/>
                        <a:pt x="3859" y="413"/>
                      </a:cubicBezTo>
                      <a:lnTo>
                        <a:pt x="4189" y="413"/>
                      </a:lnTo>
                      <a:cubicBezTo>
                        <a:pt x="4338" y="496"/>
                        <a:pt x="4535" y="413"/>
                        <a:pt x="4601" y="281"/>
                      </a:cubicBezTo>
                      <a:cubicBezTo>
                        <a:pt x="4750" y="149"/>
                        <a:pt x="4882" y="149"/>
                        <a:pt x="5014" y="149"/>
                      </a:cubicBezTo>
                      <a:cubicBezTo>
                        <a:pt x="5294" y="215"/>
                        <a:pt x="5508" y="215"/>
                        <a:pt x="5772" y="281"/>
                      </a:cubicBezTo>
                      <a:cubicBezTo>
                        <a:pt x="5838" y="281"/>
                        <a:pt x="5986" y="281"/>
                        <a:pt x="5986" y="413"/>
                      </a:cubicBezTo>
                      <a:cubicBezTo>
                        <a:pt x="6052" y="562"/>
                        <a:pt x="5986" y="628"/>
                        <a:pt x="5921" y="694"/>
                      </a:cubicBezTo>
                      <a:cubicBezTo>
                        <a:pt x="5838" y="694"/>
                        <a:pt x="5838" y="760"/>
                        <a:pt x="5772" y="760"/>
                      </a:cubicBezTo>
                      <a:lnTo>
                        <a:pt x="5426" y="760"/>
                      </a:lnTo>
                      <a:cubicBezTo>
                        <a:pt x="5294" y="694"/>
                        <a:pt x="5162" y="694"/>
                        <a:pt x="5014" y="694"/>
                      </a:cubicBezTo>
                      <a:cubicBezTo>
                        <a:pt x="4948" y="628"/>
                        <a:pt x="4882" y="694"/>
                        <a:pt x="4882" y="760"/>
                      </a:cubicBezTo>
                      <a:cubicBezTo>
                        <a:pt x="4684" y="974"/>
                        <a:pt x="4469" y="974"/>
                        <a:pt x="4189" y="908"/>
                      </a:cubicBezTo>
                      <a:cubicBezTo>
                        <a:pt x="3925" y="825"/>
                        <a:pt x="3579" y="760"/>
                        <a:pt x="3299" y="628"/>
                      </a:cubicBezTo>
                      <a:cubicBezTo>
                        <a:pt x="3035" y="496"/>
                        <a:pt x="2952" y="562"/>
                        <a:pt x="2755" y="760"/>
                      </a:cubicBezTo>
                      <a:cubicBezTo>
                        <a:pt x="2540" y="1040"/>
                        <a:pt x="2276" y="1040"/>
                        <a:pt x="1996" y="974"/>
                      </a:cubicBezTo>
                      <a:cubicBezTo>
                        <a:pt x="1930" y="908"/>
                        <a:pt x="1864" y="908"/>
                        <a:pt x="1798" y="825"/>
                      </a:cubicBezTo>
                      <a:cubicBezTo>
                        <a:pt x="1650" y="760"/>
                        <a:pt x="1518" y="694"/>
                        <a:pt x="1386" y="694"/>
                      </a:cubicBezTo>
                      <a:cubicBezTo>
                        <a:pt x="1106" y="694"/>
                        <a:pt x="759" y="628"/>
                        <a:pt x="479" y="496"/>
                      </a:cubicBezTo>
                      <a:cubicBezTo>
                        <a:pt x="413" y="413"/>
                        <a:pt x="281" y="413"/>
                        <a:pt x="149" y="347"/>
                      </a:cubicBezTo>
                      <a:cubicBezTo>
                        <a:pt x="1" y="281"/>
                        <a:pt x="1" y="215"/>
                        <a:pt x="67" y="149"/>
                      </a:cubicBezTo>
                      <a:lnTo>
                        <a:pt x="67" y="83"/>
                      </a:lnTo>
                      <a:cubicBezTo>
                        <a:pt x="149" y="1"/>
                        <a:pt x="215" y="1"/>
                        <a:pt x="281" y="1"/>
                      </a:cubicBezTo>
                      <a:cubicBezTo>
                        <a:pt x="347" y="83"/>
                        <a:pt x="413" y="83"/>
                        <a:pt x="479" y="149"/>
                      </a:cubicBezTo>
                      <a:cubicBezTo>
                        <a:pt x="627" y="215"/>
                        <a:pt x="759" y="215"/>
                        <a:pt x="891" y="149"/>
                      </a:cubicBezTo>
                      <a:cubicBezTo>
                        <a:pt x="1040" y="83"/>
                        <a:pt x="1106"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718024" y="3833801"/>
                  <a:ext cx="141975" cy="407892"/>
                </a:xfrm>
                <a:custGeom>
                  <a:avLst/>
                  <a:gdLst/>
                  <a:ahLst/>
                  <a:cxnLst/>
                  <a:rect l="l" t="t" r="r" b="b"/>
                  <a:pathLst>
                    <a:path w="2606" h="7487" extrusionOk="0">
                      <a:moveTo>
                        <a:pt x="2540" y="281"/>
                      </a:moveTo>
                      <a:cubicBezTo>
                        <a:pt x="2540" y="891"/>
                        <a:pt x="2392" y="1517"/>
                        <a:pt x="2260" y="2127"/>
                      </a:cubicBezTo>
                      <a:cubicBezTo>
                        <a:pt x="2062" y="2886"/>
                        <a:pt x="1781" y="3710"/>
                        <a:pt x="1435" y="4469"/>
                      </a:cubicBezTo>
                      <a:cubicBezTo>
                        <a:pt x="1237" y="5162"/>
                        <a:pt x="957" y="5904"/>
                        <a:pt x="677" y="6596"/>
                      </a:cubicBezTo>
                      <a:cubicBezTo>
                        <a:pt x="545" y="6942"/>
                        <a:pt x="413" y="7140"/>
                        <a:pt x="132" y="7421"/>
                      </a:cubicBezTo>
                      <a:lnTo>
                        <a:pt x="66" y="7487"/>
                      </a:lnTo>
                      <a:cubicBezTo>
                        <a:pt x="1" y="7487"/>
                        <a:pt x="1" y="7487"/>
                        <a:pt x="1" y="7421"/>
                      </a:cubicBezTo>
                      <a:lnTo>
                        <a:pt x="1" y="7421"/>
                      </a:lnTo>
                      <a:cubicBezTo>
                        <a:pt x="264" y="6728"/>
                        <a:pt x="479" y="6052"/>
                        <a:pt x="677" y="5359"/>
                      </a:cubicBezTo>
                      <a:cubicBezTo>
                        <a:pt x="957" y="4667"/>
                        <a:pt x="1155" y="3991"/>
                        <a:pt x="1501" y="3298"/>
                      </a:cubicBezTo>
                      <a:cubicBezTo>
                        <a:pt x="1567" y="2952"/>
                        <a:pt x="1649" y="2688"/>
                        <a:pt x="1781" y="2342"/>
                      </a:cubicBezTo>
                      <a:cubicBezTo>
                        <a:pt x="1913" y="1649"/>
                        <a:pt x="2128" y="957"/>
                        <a:pt x="2326" y="281"/>
                      </a:cubicBezTo>
                      <a:cubicBezTo>
                        <a:pt x="2326" y="132"/>
                        <a:pt x="2326" y="0"/>
                        <a:pt x="2474" y="0"/>
                      </a:cubicBezTo>
                      <a:cubicBezTo>
                        <a:pt x="2606" y="66"/>
                        <a:pt x="2540" y="215"/>
                        <a:pt x="25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4"/>
                <p:cNvSpPr/>
                <p:nvPr/>
              </p:nvSpPr>
              <p:spPr>
                <a:xfrm>
                  <a:off x="-842018" y="3927232"/>
                  <a:ext cx="101605" cy="359405"/>
                </a:xfrm>
                <a:custGeom>
                  <a:avLst/>
                  <a:gdLst/>
                  <a:ahLst/>
                  <a:cxnLst/>
                  <a:rect l="l" t="t" r="r" b="b"/>
                  <a:pathLst>
                    <a:path w="1865" h="6597" extrusionOk="0">
                      <a:moveTo>
                        <a:pt x="215" y="6052"/>
                      </a:moveTo>
                      <a:cubicBezTo>
                        <a:pt x="545" y="5293"/>
                        <a:pt x="825" y="4469"/>
                        <a:pt x="957" y="3644"/>
                      </a:cubicBezTo>
                      <a:cubicBezTo>
                        <a:pt x="957" y="3298"/>
                        <a:pt x="1106" y="2952"/>
                        <a:pt x="1172" y="2622"/>
                      </a:cubicBezTo>
                      <a:cubicBezTo>
                        <a:pt x="1172" y="2474"/>
                        <a:pt x="1238" y="2342"/>
                        <a:pt x="1238" y="2210"/>
                      </a:cubicBezTo>
                      <a:cubicBezTo>
                        <a:pt x="1304" y="2127"/>
                        <a:pt x="1304" y="2061"/>
                        <a:pt x="1452" y="2061"/>
                      </a:cubicBezTo>
                      <a:cubicBezTo>
                        <a:pt x="1584" y="2061"/>
                        <a:pt x="1584" y="1995"/>
                        <a:pt x="1584" y="1864"/>
                      </a:cubicBezTo>
                      <a:cubicBezTo>
                        <a:pt x="1650" y="1649"/>
                        <a:pt x="1650" y="1451"/>
                        <a:pt x="1650" y="1237"/>
                      </a:cubicBezTo>
                      <a:lnTo>
                        <a:pt x="1650" y="66"/>
                      </a:lnTo>
                      <a:lnTo>
                        <a:pt x="1650" y="66"/>
                      </a:lnTo>
                      <a:lnTo>
                        <a:pt x="1716" y="0"/>
                      </a:lnTo>
                      <a:lnTo>
                        <a:pt x="1716" y="0"/>
                      </a:lnTo>
                      <a:cubicBezTo>
                        <a:pt x="1782" y="0"/>
                        <a:pt x="1864" y="0"/>
                        <a:pt x="1864" y="66"/>
                      </a:cubicBezTo>
                      <a:lnTo>
                        <a:pt x="1864" y="215"/>
                      </a:lnTo>
                      <a:cubicBezTo>
                        <a:pt x="1864" y="693"/>
                        <a:pt x="1864" y="1105"/>
                        <a:pt x="1782" y="1583"/>
                      </a:cubicBezTo>
                      <a:cubicBezTo>
                        <a:pt x="1782" y="1715"/>
                        <a:pt x="1782" y="1864"/>
                        <a:pt x="1716" y="1995"/>
                      </a:cubicBezTo>
                      <a:cubicBezTo>
                        <a:pt x="1584" y="2342"/>
                        <a:pt x="1452" y="2688"/>
                        <a:pt x="1452" y="3034"/>
                      </a:cubicBezTo>
                      <a:cubicBezTo>
                        <a:pt x="1370" y="4057"/>
                        <a:pt x="1040" y="5013"/>
                        <a:pt x="545" y="5986"/>
                      </a:cubicBezTo>
                      <a:lnTo>
                        <a:pt x="479" y="6052"/>
                      </a:lnTo>
                      <a:lnTo>
                        <a:pt x="479" y="6052"/>
                      </a:lnTo>
                      <a:lnTo>
                        <a:pt x="479" y="6118"/>
                      </a:lnTo>
                      <a:cubicBezTo>
                        <a:pt x="413" y="6250"/>
                        <a:pt x="281" y="6398"/>
                        <a:pt x="215" y="6464"/>
                      </a:cubicBezTo>
                      <a:cubicBezTo>
                        <a:pt x="215" y="6530"/>
                        <a:pt x="133" y="6530"/>
                        <a:pt x="67" y="6596"/>
                      </a:cubicBezTo>
                      <a:lnTo>
                        <a:pt x="67" y="6596"/>
                      </a:lnTo>
                      <a:lnTo>
                        <a:pt x="1" y="6530"/>
                      </a:lnTo>
                      <a:cubicBezTo>
                        <a:pt x="1" y="6464"/>
                        <a:pt x="67" y="6398"/>
                        <a:pt x="67" y="6398"/>
                      </a:cubicBezTo>
                      <a:cubicBezTo>
                        <a:pt x="133" y="6250"/>
                        <a:pt x="215" y="6184"/>
                        <a:pt x="215" y="6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2193094" y="2632705"/>
                  <a:ext cx="60255" cy="283950"/>
                </a:xfrm>
                <a:custGeom>
                  <a:avLst/>
                  <a:gdLst/>
                  <a:ahLst/>
                  <a:cxnLst/>
                  <a:rect l="l" t="t" r="r" b="b"/>
                  <a:pathLst>
                    <a:path w="1106" h="5212" extrusionOk="0">
                      <a:moveTo>
                        <a:pt x="545" y="2672"/>
                      </a:moveTo>
                      <a:lnTo>
                        <a:pt x="545" y="2062"/>
                      </a:lnTo>
                      <a:lnTo>
                        <a:pt x="545" y="1848"/>
                      </a:lnTo>
                      <a:cubicBezTo>
                        <a:pt x="545" y="1650"/>
                        <a:pt x="413" y="1501"/>
                        <a:pt x="281" y="1435"/>
                      </a:cubicBezTo>
                      <a:cubicBezTo>
                        <a:pt x="1" y="1369"/>
                        <a:pt x="1" y="1303"/>
                        <a:pt x="1" y="1023"/>
                      </a:cubicBezTo>
                      <a:cubicBezTo>
                        <a:pt x="67" y="743"/>
                        <a:pt x="67" y="545"/>
                        <a:pt x="133" y="265"/>
                      </a:cubicBezTo>
                      <a:cubicBezTo>
                        <a:pt x="199" y="199"/>
                        <a:pt x="199" y="133"/>
                        <a:pt x="281" y="67"/>
                      </a:cubicBezTo>
                      <a:cubicBezTo>
                        <a:pt x="281" y="1"/>
                        <a:pt x="413" y="67"/>
                        <a:pt x="413" y="67"/>
                      </a:cubicBezTo>
                      <a:cubicBezTo>
                        <a:pt x="479" y="199"/>
                        <a:pt x="479" y="265"/>
                        <a:pt x="479" y="330"/>
                      </a:cubicBezTo>
                      <a:cubicBezTo>
                        <a:pt x="479" y="545"/>
                        <a:pt x="413" y="743"/>
                        <a:pt x="413" y="957"/>
                      </a:cubicBezTo>
                      <a:cubicBezTo>
                        <a:pt x="413" y="1089"/>
                        <a:pt x="413" y="1155"/>
                        <a:pt x="545" y="1155"/>
                      </a:cubicBezTo>
                      <a:cubicBezTo>
                        <a:pt x="545" y="1237"/>
                        <a:pt x="611" y="1237"/>
                        <a:pt x="611" y="1237"/>
                      </a:cubicBezTo>
                      <a:cubicBezTo>
                        <a:pt x="693" y="1303"/>
                        <a:pt x="759" y="1435"/>
                        <a:pt x="759" y="1567"/>
                      </a:cubicBezTo>
                      <a:lnTo>
                        <a:pt x="759" y="2128"/>
                      </a:lnTo>
                      <a:cubicBezTo>
                        <a:pt x="759" y="2260"/>
                        <a:pt x="693" y="2326"/>
                        <a:pt x="759" y="2392"/>
                      </a:cubicBezTo>
                      <a:cubicBezTo>
                        <a:pt x="825" y="2474"/>
                        <a:pt x="825" y="2540"/>
                        <a:pt x="825" y="2606"/>
                      </a:cubicBezTo>
                      <a:cubicBezTo>
                        <a:pt x="825" y="2886"/>
                        <a:pt x="891" y="3150"/>
                        <a:pt x="825" y="3431"/>
                      </a:cubicBezTo>
                      <a:cubicBezTo>
                        <a:pt x="825" y="3711"/>
                        <a:pt x="891" y="3975"/>
                        <a:pt x="891" y="4255"/>
                      </a:cubicBezTo>
                      <a:cubicBezTo>
                        <a:pt x="957" y="4535"/>
                        <a:pt x="1023" y="4799"/>
                        <a:pt x="1105" y="5145"/>
                      </a:cubicBezTo>
                      <a:cubicBezTo>
                        <a:pt x="1105" y="5145"/>
                        <a:pt x="1105" y="5211"/>
                        <a:pt x="1023" y="5145"/>
                      </a:cubicBezTo>
                      <a:lnTo>
                        <a:pt x="1023" y="5145"/>
                      </a:lnTo>
                      <a:cubicBezTo>
                        <a:pt x="957" y="5080"/>
                        <a:pt x="957" y="5014"/>
                        <a:pt x="891" y="4948"/>
                      </a:cubicBezTo>
                      <a:lnTo>
                        <a:pt x="759" y="4948"/>
                      </a:lnTo>
                      <a:cubicBezTo>
                        <a:pt x="693" y="5014"/>
                        <a:pt x="545" y="4948"/>
                        <a:pt x="545" y="4799"/>
                      </a:cubicBezTo>
                      <a:cubicBezTo>
                        <a:pt x="479" y="4733"/>
                        <a:pt x="413" y="4601"/>
                        <a:pt x="413" y="4387"/>
                      </a:cubicBezTo>
                      <a:cubicBezTo>
                        <a:pt x="347" y="4321"/>
                        <a:pt x="413" y="4189"/>
                        <a:pt x="479" y="4123"/>
                      </a:cubicBezTo>
                      <a:cubicBezTo>
                        <a:pt x="545" y="3975"/>
                        <a:pt x="545" y="3843"/>
                        <a:pt x="545" y="3711"/>
                      </a:cubicBezTo>
                      <a:lnTo>
                        <a:pt x="545" y="3150"/>
                      </a:lnTo>
                      <a:cubicBezTo>
                        <a:pt x="545" y="3018"/>
                        <a:pt x="611" y="2804"/>
                        <a:pt x="545" y="2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1175265" y="3414259"/>
                  <a:ext cx="115933" cy="217484"/>
                </a:xfrm>
                <a:custGeom>
                  <a:avLst/>
                  <a:gdLst/>
                  <a:ahLst/>
                  <a:cxnLst/>
                  <a:rect l="l" t="t" r="r" b="b"/>
                  <a:pathLst>
                    <a:path w="2128" h="3992" extrusionOk="0">
                      <a:moveTo>
                        <a:pt x="2127" y="3645"/>
                      </a:moveTo>
                      <a:cubicBezTo>
                        <a:pt x="2062" y="3793"/>
                        <a:pt x="2127" y="3859"/>
                        <a:pt x="1996" y="3925"/>
                      </a:cubicBezTo>
                      <a:cubicBezTo>
                        <a:pt x="1930" y="3991"/>
                        <a:pt x="1864" y="3925"/>
                        <a:pt x="1798" y="3859"/>
                      </a:cubicBezTo>
                      <a:cubicBezTo>
                        <a:pt x="1517" y="3513"/>
                        <a:pt x="1303" y="3167"/>
                        <a:pt x="1171" y="2820"/>
                      </a:cubicBezTo>
                      <a:cubicBezTo>
                        <a:pt x="759" y="1996"/>
                        <a:pt x="413" y="1237"/>
                        <a:pt x="66" y="413"/>
                      </a:cubicBezTo>
                      <a:cubicBezTo>
                        <a:pt x="66" y="347"/>
                        <a:pt x="0" y="281"/>
                        <a:pt x="0" y="215"/>
                      </a:cubicBezTo>
                      <a:cubicBezTo>
                        <a:pt x="0" y="149"/>
                        <a:pt x="0" y="83"/>
                        <a:pt x="66" y="83"/>
                      </a:cubicBezTo>
                      <a:cubicBezTo>
                        <a:pt x="66" y="1"/>
                        <a:pt x="149" y="1"/>
                        <a:pt x="215" y="149"/>
                      </a:cubicBezTo>
                      <a:cubicBezTo>
                        <a:pt x="281" y="149"/>
                        <a:pt x="347" y="215"/>
                        <a:pt x="347" y="281"/>
                      </a:cubicBezTo>
                      <a:cubicBezTo>
                        <a:pt x="561" y="561"/>
                        <a:pt x="693" y="825"/>
                        <a:pt x="825" y="1105"/>
                      </a:cubicBezTo>
                      <a:cubicBezTo>
                        <a:pt x="1237" y="1864"/>
                        <a:pt x="1583" y="2688"/>
                        <a:pt x="1996" y="3381"/>
                      </a:cubicBezTo>
                      <a:cubicBezTo>
                        <a:pt x="2062" y="3513"/>
                        <a:pt x="2127" y="3579"/>
                        <a:pt x="2127" y="3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4"/>
                <p:cNvSpPr/>
                <p:nvPr/>
              </p:nvSpPr>
              <p:spPr>
                <a:xfrm>
                  <a:off x="-935395" y="3759219"/>
                  <a:ext cx="212962" cy="78233"/>
                </a:xfrm>
                <a:custGeom>
                  <a:avLst/>
                  <a:gdLst/>
                  <a:ahLst/>
                  <a:cxnLst/>
                  <a:rect l="l" t="t" r="r" b="b"/>
                  <a:pathLst>
                    <a:path w="3909" h="1436" extrusionOk="0">
                      <a:moveTo>
                        <a:pt x="0" y="1303"/>
                      </a:moveTo>
                      <a:lnTo>
                        <a:pt x="0" y="1237"/>
                      </a:lnTo>
                      <a:cubicBezTo>
                        <a:pt x="280" y="1089"/>
                        <a:pt x="544" y="891"/>
                        <a:pt x="825" y="891"/>
                      </a:cubicBezTo>
                      <a:cubicBezTo>
                        <a:pt x="890" y="891"/>
                        <a:pt x="890" y="825"/>
                        <a:pt x="890" y="825"/>
                      </a:cubicBezTo>
                      <a:cubicBezTo>
                        <a:pt x="1171" y="759"/>
                        <a:pt x="1435" y="677"/>
                        <a:pt x="1715" y="611"/>
                      </a:cubicBezTo>
                      <a:cubicBezTo>
                        <a:pt x="1715" y="677"/>
                        <a:pt x="1781" y="677"/>
                        <a:pt x="1781" y="611"/>
                      </a:cubicBezTo>
                      <a:lnTo>
                        <a:pt x="1781" y="611"/>
                      </a:lnTo>
                      <a:cubicBezTo>
                        <a:pt x="2193" y="545"/>
                        <a:pt x="2539" y="413"/>
                        <a:pt x="2820" y="133"/>
                      </a:cubicBezTo>
                      <a:cubicBezTo>
                        <a:pt x="2886" y="133"/>
                        <a:pt x="2952" y="67"/>
                        <a:pt x="2952" y="67"/>
                      </a:cubicBezTo>
                      <a:cubicBezTo>
                        <a:pt x="3166" y="67"/>
                        <a:pt x="3364" y="1"/>
                        <a:pt x="3578" y="1"/>
                      </a:cubicBezTo>
                      <a:cubicBezTo>
                        <a:pt x="3710" y="1"/>
                        <a:pt x="3776" y="1"/>
                        <a:pt x="3776" y="67"/>
                      </a:cubicBezTo>
                      <a:cubicBezTo>
                        <a:pt x="3842" y="133"/>
                        <a:pt x="3908" y="199"/>
                        <a:pt x="3908" y="347"/>
                      </a:cubicBezTo>
                      <a:cubicBezTo>
                        <a:pt x="3842" y="413"/>
                        <a:pt x="3776" y="479"/>
                        <a:pt x="3644" y="545"/>
                      </a:cubicBezTo>
                      <a:cubicBezTo>
                        <a:pt x="3644" y="611"/>
                        <a:pt x="3578" y="611"/>
                        <a:pt x="3496" y="677"/>
                      </a:cubicBezTo>
                      <a:cubicBezTo>
                        <a:pt x="2952" y="825"/>
                        <a:pt x="2473" y="957"/>
                        <a:pt x="1929" y="957"/>
                      </a:cubicBezTo>
                      <a:cubicBezTo>
                        <a:pt x="1583" y="1023"/>
                        <a:pt x="1171" y="1089"/>
                        <a:pt x="759" y="1237"/>
                      </a:cubicBezTo>
                      <a:cubicBezTo>
                        <a:pt x="693" y="1237"/>
                        <a:pt x="610" y="1303"/>
                        <a:pt x="478" y="1369"/>
                      </a:cubicBezTo>
                      <a:cubicBezTo>
                        <a:pt x="346" y="1435"/>
                        <a:pt x="132" y="1435"/>
                        <a:pt x="0"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4"/>
                <p:cNvSpPr/>
                <p:nvPr/>
              </p:nvSpPr>
              <p:spPr>
                <a:xfrm>
                  <a:off x="-2687162" y="2740519"/>
                  <a:ext cx="78179" cy="184197"/>
                </a:xfrm>
                <a:custGeom>
                  <a:avLst/>
                  <a:gdLst/>
                  <a:ahLst/>
                  <a:cxnLst/>
                  <a:rect l="l" t="t" r="r" b="b"/>
                  <a:pathLst>
                    <a:path w="1435" h="3381" extrusionOk="0">
                      <a:moveTo>
                        <a:pt x="611" y="1583"/>
                      </a:moveTo>
                      <a:cubicBezTo>
                        <a:pt x="1023" y="1518"/>
                        <a:pt x="1023" y="1518"/>
                        <a:pt x="957" y="1930"/>
                      </a:cubicBezTo>
                      <a:lnTo>
                        <a:pt x="957" y="2276"/>
                      </a:lnTo>
                      <a:lnTo>
                        <a:pt x="957" y="2342"/>
                      </a:lnTo>
                      <a:cubicBezTo>
                        <a:pt x="1023" y="2342"/>
                        <a:pt x="1105" y="2276"/>
                        <a:pt x="1171" y="2342"/>
                      </a:cubicBezTo>
                      <a:cubicBezTo>
                        <a:pt x="1303" y="2408"/>
                        <a:pt x="1303" y="2474"/>
                        <a:pt x="1303" y="2556"/>
                      </a:cubicBezTo>
                      <a:cubicBezTo>
                        <a:pt x="1303" y="2754"/>
                        <a:pt x="1369" y="2969"/>
                        <a:pt x="1435" y="3166"/>
                      </a:cubicBezTo>
                      <a:lnTo>
                        <a:pt x="1435" y="3232"/>
                      </a:lnTo>
                      <a:lnTo>
                        <a:pt x="1435" y="3298"/>
                      </a:lnTo>
                      <a:cubicBezTo>
                        <a:pt x="1369" y="3381"/>
                        <a:pt x="1303" y="3381"/>
                        <a:pt x="1303" y="3381"/>
                      </a:cubicBezTo>
                      <a:cubicBezTo>
                        <a:pt x="1237" y="3298"/>
                        <a:pt x="1171" y="3232"/>
                        <a:pt x="1023" y="3166"/>
                      </a:cubicBezTo>
                      <a:cubicBezTo>
                        <a:pt x="957" y="3101"/>
                        <a:pt x="891" y="2969"/>
                        <a:pt x="891" y="2820"/>
                      </a:cubicBezTo>
                      <a:cubicBezTo>
                        <a:pt x="891" y="2754"/>
                        <a:pt x="891" y="2688"/>
                        <a:pt x="759" y="2622"/>
                      </a:cubicBezTo>
                      <a:cubicBezTo>
                        <a:pt x="693" y="2622"/>
                        <a:pt x="611" y="2474"/>
                        <a:pt x="545" y="2408"/>
                      </a:cubicBezTo>
                      <a:lnTo>
                        <a:pt x="545" y="2342"/>
                      </a:lnTo>
                      <a:cubicBezTo>
                        <a:pt x="759" y="2276"/>
                        <a:pt x="693" y="2062"/>
                        <a:pt x="693" y="1930"/>
                      </a:cubicBezTo>
                      <a:cubicBezTo>
                        <a:pt x="611" y="1930"/>
                        <a:pt x="545" y="1996"/>
                        <a:pt x="479" y="1996"/>
                      </a:cubicBezTo>
                      <a:cubicBezTo>
                        <a:pt x="347" y="2144"/>
                        <a:pt x="132" y="1996"/>
                        <a:pt x="66" y="1864"/>
                      </a:cubicBezTo>
                      <a:cubicBezTo>
                        <a:pt x="0" y="1732"/>
                        <a:pt x="0" y="1649"/>
                        <a:pt x="66" y="1583"/>
                      </a:cubicBezTo>
                      <a:lnTo>
                        <a:pt x="66" y="1237"/>
                      </a:lnTo>
                      <a:cubicBezTo>
                        <a:pt x="132" y="973"/>
                        <a:pt x="198" y="693"/>
                        <a:pt x="281" y="413"/>
                      </a:cubicBezTo>
                      <a:cubicBezTo>
                        <a:pt x="281" y="281"/>
                        <a:pt x="347" y="149"/>
                        <a:pt x="413" y="0"/>
                      </a:cubicBezTo>
                      <a:cubicBezTo>
                        <a:pt x="479" y="0"/>
                        <a:pt x="545" y="0"/>
                        <a:pt x="611" y="83"/>
                      </a:cubicBezTo>
                      <a:lnTo>
                        <a:pt x="611" y="215"/>
                      </a:lnTo>
                      <a:lnTo>
                        <a:pt x="611" y="7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1332491" y="4357506"/>
                  <a:ext cx="105146" cy="157284"/>
                </a:xfrm>
                <a:custGeom>
                  <a:avLst/>
                  <a:gdLst/>
                  <a:ahLst/>
                  <a:cxnLst/>
                  <a:rect l="l" t="t" r="r" b="b"/>
                  <a:pathLst>
                    <a:path w="1930" h="2887" extrusionOk="0">
                      <a:moveTo>
                        <a:pt x="347" y="2886"/>
                      </a:moveTo>
                      <a:cubicBezTo>
                        <a:pt x="281" y="2886"/>
                        <a:pt x="149" y="2886"/>
                        <a:pt x="149" y="2820"/>
                      </a:cubicBezTo>
                      <a:cubicBezTo>
                        <a:pt x="67" y="2820"/>
                        <a:pt x="1" y="2689"/>
                        <a:pt x="67" y="2623"/>
                      </a:cubicBezTo>
                      <a:lnTo>
                        <a:pt x="215" y="2623"/>
                      </a:lnTo>
                      <a:cubicBezTo>
                        <a:pt x="347" y="2557"/>
                        <a:pt x="413" y="2408"/>
                        <a:pt x="413" y="2276"/>
                      </a:cubicBezTo>
                      <a:cubicBezTo>
                        <a:pt x="561" y="1864"/>
                        <a:pt x="627" y="1452"/>
                        <a:pt x="693" y="1040"/>
                      </a:cubicBezTo>
                      <a:lnTo>
                        <a:pt x="693" y="693"/>
                      </a:lnTo>
                      <a:lnTo>
                        <a:pt x="693" y="561"/>
                      </a:lnTo>
                      <a:cubicBezTo>
                        <a:pt x="759" y="495"/>
                        <a:pt x="759" y="347"/>
                        <a:pt x="891" y="347"/>
                      </a:cubicBezTo>
                      <a:cubicBezTo>
                        <a:pt x="974" y="347"/>
                        <a:pt x="1040" y="495"/>
                        <a:pt x="1040" y="561"/>
                      </a:cubicBezTo>
                      <a:cubicBezTo>
                        <a:pt x="1105" y="627"/>
                        <a:pt x="1105" y="759"/>
                        <a:pt x="1105" y="908"/>
                      </a:cubicBezTo>
                      <a:lnTo>
                        <a:pt x="1171" y="908"/>
                      </a:lnTo>
                      <a:cubicBezTo>
                        <a:pt x="1171" y="974"/>
                        <a:pt x="1237" y="908"/>
                        <a:pt x="1237" y="908"/>
                      </a:cubicBezTo>
                      <a:cubicBezTo>
                        <a:pt x="1303" y="759"/>
                        <a:pt x="1452" y="627"/>
                        <a:pt x="1518" y="495"/>
                      </a:cubicBezTo>
                      <a:cubicBezTo>
                        <a:pt x="1584" y="281"/>
                        <a:pt x="1716" y="149"/>
                        <a:pt x="1798" y="1"/>
                      </a:cubicBezTo>
                      <a:lnTo>
                        <a:pt x="1864" y="1"/>
                      </a:lnTo>
                      <a:cubicBezTo>
                        <a:pt x="1930" y="1"/>
                        <a:pt x="1930" y="83"/>
                        <a:pt x="1930" y="83"/>
                      </a:cubicBezTo>
                      <a:cubicBezTo>
                        <a:pt x="1930" y="149"/>
                        <a:pt x="1930" y="281"/>
                        <a:pt x="1864" y="347"/>
                      </a:cubicBezTo>
                      <a:cubicBezTo>
                        <a:pt x="1716" y="825"/>
                        <a:pt x="1452" y="1237"/>
                        <a:pt x="1171" y="1650"/>
                      </a:cubicBezTo>
                      <a:cubicBezTo>
                        <a:pt x="1040" y="1798"/>
                        <a:pt x="974" y="1930"/>
                        <a:pt x="891" y="2144"/>
                      </a:cubicBezTo>
                      <a:cubicBezTo>
                        <a:pt x="891" y="2276"/>
                        <a:pt x="825" y="2408"/>
                        <a:pt x="825" y="2557"/>
                      </a:cubicBezTo>
                      <a:cubicBezTo>
                        <a:pt x="693" y="2755"/>
                        <a:pt x="561" y="2886"/>
                        <a:pt x="347" y="2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1156416" y="4002685"/>
                  <a:ext cx="101551" cy="265045"/>
                </a:xfrm>
                <a:custGeom>
                  <a:avLst/>
                  <a:gdLst/>
                  <a:ahLst/>
                  <a:cxnLst/>
                  <a:rect l="l" t="t" r="r" b="b"/>
                  <a:pathLst>
                    <a:path w="1864" h="4865" extrusionOk="0">
                      <a:moveTo>
                        <a:pt x="215" y="3364"/>
                      </a:moveTo>
                      <a:cubicBezTo>
                        <a:pt x="347" y="3084"/>
                        <a:pt x="413" y="2738"/>
                        <a:pt x="627" y="2540"/>
                      </a:cubicBezTo>
                      <a:cubicBezTo>
                        <a:pt x="693" y="2391"/>
                        <a:pt x="825" y="2325"/>
                        <a:pt x="957" y="2325"/>
                      </a:cubicBezTo>
                      <a:cubicBezTo>
                        <a:pt x="1039" y="2325"/>
                        <a:pt x="1039" y="2259"/>
                        <a:pt x="1105" y="2193"/>
                      </a:cubicBezTo>
                      <a:cubicBezTo>
                        <a:pt x="1105" y="2128"/>
                        <a:pt x="1105" y="2062"/>
                        <a:pt x="1171" y="1913"/>
                      </a:cubicBezTo>
                      <a:cubicBezTo>
                        <a:pt x="1237" y="1369"/>
                        <a:pt x="1452" y="825"/>
                        <a:pt x="1452" y="264"/>
                      </a:cubicBezTo>
                      <a:cubicBezTo>
                        <a:pt x="1452" y="198"/>
                        <a:pt x="1518" y="198"/>
                        <a:pt x="1518" y="132"/>
                      </a:cubicBezTo>
                      <a:cubicBezTo>
                        <a:pt x="1518" y="66"/>
                        <a:pt x="1650" y="0"/>
                        <a:pt x="1716" y="66"/>
                      </a:cubicBezTo>
                      <a:cubicBezTo>
                        <a:pt x="1781" y="66"/>
                        <a:pt x="1864" y="132"/>
                        <a:pt x="1781" y="198"/>
                      </a:cubicBezTo>
                      <a:lnTo>
                        <a:pt x="1781" y="330"/>
                      </a:lnTo>
                      <a:cubicBezTo>
                        <a:pt x="1650" y="610"/>
                        <a:pt x="1650" y="957"/>
                        <a:pt x="1584" y="1303"/>
                      </a:cubicBezTo>
                      <a:cubicBezTo>
                        <a:pt x="1584" y="1567"/>
                        <a:pt x="1518" y="1847"/>
                        <a:pt x="1452" y="2193"/>
                      </a:cubicBezTo>
                      <a:cubicBezTo>
                        <a:pt x="1452" y="2259"/>
                        <a:pt x="1452" y="2325"/>
                        <a:pt x="1369" y="2391"/>
                      </a:cubicBezTo>
                      <a:cubicBezTo>
                        <a:pt x="1369" y="2474"/>
                        <a:pt x="1237" y="2540"/>
                        <a:pt x="1105" y="2606"/>
                      </a:cubicBezTo>
                      <a:lnTo>
                        <a:pt x="957" y="2606"/>
                      </a:lnTo>
                      <a:cubicBezTo>
                        <a:pt x="825" y="2606"/>
                        <a:pt x="759" y="2672"/>
                        <a:pt x="693" y="2804"/>
                      </a:cubicBezTo>
                      <a:cubicBezTo>
                        <a:pt x="627" y="3018"/>
                        <a:pt x="545" y="3216"/>
                        <a:pt x="545" y="3364"/>
                      </a:cubicBezTo>
                      <a:cubicBezTo>
                        <a:pt x="413" y="3776"/>
                        <a:pt x="347" y="4189"/>
                        <a:pt x="281" y="4601"/>
                      </a:cubicBezTo>
                      <a:cubicBezTo>
                        <a:pt x="281" y="4667"/>
                        <a:pt x="281" y="4733"/>
                        <a:pt x="215" y="4799"/>
                      </a:cubicBezTo>
                      <a:cubicBezTo>
                        <a:pt x="215" y="4865"/>
                        <a:pt x="133" y="4865"/>
                        <a:pt x="67" y="4865"/>
                      </a:cubicBezTo>
                      <a:lnTo>
                        <a:pt x="1" y="4799"/>
                      </a:lnTo>
                      <a:cubicBezTo>
                        <a:pt x="1" y="4733"/>
                        <a:pt x="67" y="4667"/>
                        <a:pt x="67" y="4601"/>
                      </a:cubicBezTo>
                      <a:cubicBezTo>
                        <a:pt x="67" y="4255"/>
                        <a:pt x="133" y="3842"/>
                        <a:pt x="215" y="3496"/>
                      </a:cubicBezTo>
                      <a:lnTo>
                        <a:pt x="215" y="3496"/>
                      </a:lnTo>
                      <a:cubicBezTo>
                        <a:pt x="281" y="3430"/>
                        <a:pt x="281" y="3430"/>
                        <a:pt x="215" y="33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523971" y="2812376"/>
                  <a:ext cx="131188" cy="235408"/>
                </a:xfrm>
                <a:custGeom>
                  <a:avLst/>
                  <a:gdLst/>
                  <a:ahLst/>
                  <a:cxnLst/>
                  <a:rect l="l" t="t" r="r" b="b"/>
                  <a:pathLst>
                    <a:path w="2408" h="4321" extrusionOk="0">
                      <a:moveTo>
                        <a:pt x="2127" y="3909"/>
                      </a:moveTo>
                      <a:cubicBezTo>
                        <a:pt x="2127" y="3562"/>
                        <a:pt x="2061" y="3216"/>
                        <a:pt x="1930" y="2886"/>
                      </a:cubicBezTo>
                      <a:cubicBezTo>
                        <a:pt x="1864" y="2606"/>
                        <a:pt x="1798" y="2392"/>
                        <a:pt x="1715" y="2128"/>
                      </a:cubicBezTo>
                      <a:cubicBezTo>
                        <a:pt x="1715" y="2062"/>
                        <a:pt x="1649" y="1979"/>
                        <a:pt x="1649" y="1913"/>
                      </a:cubicBezTo>
                      <a:cubicBezTo>
                        <a:pt x="1451" y="1716"/>
                        <a:pt x="1303" y="1501"/>
                        <a:pt x="1105" y="1303"/>
                      </a:cubicBezTo>
                      <a:cubicBezTo>
                        <a:pt x="1039" y="1155"/>
                        <a:pt x="973" y="1089"/>
                        <a:pt x="891" y="1023"/>
                      </a:cubicBezTo>
                      <a:cubicBezTo>
                        <a:pt x="627" y="743"/>
                        <a:pt x="413" y="545"/>
                        <a:pt x="149" y="264"/>
                      </a:cubicBezTo>
                      <a:cubicBezTo>
                        <a:pt x="149" y="264"/>
                        <a:pt x="66" y="199"/>
                        <a:pt x="0" y="133"/>
                      </a:cubicBezTo>
                      <a:lnTo>
                        <a:pt x="0" y="67"/>
                      </a:lnTo>
                      <a:cubicBezTo>
                        <a:pt x="66" y="67"/>
                        <a:pt x="66" y="1"/>
                        <a:pt x="149" y="1"/>
                      </a:cubicBezTo>
                      <a:cubicBezTo>
                        <a:pt x="149" y="67"/>
                        <a:pt x="215" y="67"/>
                        <a:pt x="281" y="133"/>
                      </a:cubicBezTo>
                      <a:cubicBezTo>
                        <a:pt x="627" y="413"/>
                        <a:pt x="973" y="743"/>
                        <a:pt x="1303" y="1089"/>
                      </a:cubicBezTo>
                      <a:cubicBezTo>
                        <a:pt x="1385" y="1155"/>
                        <a:pt x="1385" y="1237"/>
                        <a:pt x="1451" y="1237"/>
                      </a:cubicBezTo>
                      <a:cubicBezTo>
                        <a:pt x="1451" y="1303"/>
                        <a:pt x="1517" y="1303"/>
                        <a:pt x="1517" y="1303"/>
                      </a:cubicBezTo>
                      <a:cubicBezTo>
                        <a:pt x="1649" y="1237"/>
                        <a:pt x="1649" y="1237"/>
                        <a:pt x="1715" y="1303"/>
                      </a:cubicBezTo>
                      <a:cubicBezTo>
                        <a:pt x="1798" y="1435"/>
                        <a:pt x="1864" y="1567"/>
                        <a:pt x="1930" y="1716"/>
                      </a:cubicBezTo>
                      <a:cubicBezTo>
                        <a:pt x="1996" y="1979"/>
                        <a:pt x="2127" y="2194"/>
                        <a:pt x="2276" y="2392"/>
                      </a:cubicBezTo>
                      <a:cubicBezTo>
                        <a:pt x="2342" y="2540"/>
                        <a:pt x="2408" y="2606"/>
                        <a:pt x="2408" y="2738"/>
                      </a:cubicBezTo>
                      <a:cubicBezTo>
                        <a:pt x="2342" y="2804"/>
                        <a:pt x="2276" y="2886"/>
                        <a:pt x="2276" y="2952"/>
                      </a:cubicBezTo>
                      <a:cubicBezTo>
                        <a:pt x="2408" y="3216"/>
                        <a:pt x="2408" y="3562"/>
                        <a:pt x="2408" y="3843"/>
                      </a:cubicBezTo>
                      <a:cubicBezTo>
                        <a:pt x="2408" y="3975"/>
                        <a:pt x="2342" y="4123"/>
                        <a:pt x="2342" y="4321"/>
                      </a:cubicBezTo>
                      <a:lnTo>
                        <a:pt x="2276" y="4321"/>
                      </a:lnTo>
                      <a:lnTo>
                        <a:pt x="2210" y="4321"/>
                      </a:lnTo>
                      <a:lnTo>
                        <a:pt x="2210" y="4189"/>
                      </a:lnTo>
                      <a:cubicBezTo>
                        <a:pt x="2210" y="4123"/>
                        <a:pt x="2210" y="3975"/>
                        <a:pt x="2127" y="39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4"/>
                <p:cNvSpPr/>
                <p:nvPr/>
              </p:nvSpPr>
              <p:spPr>
                <a:xfrm>
                  <a:off x="-2035868" y="3983835"/>
                  <a:ext cx="105146" cy="302800"/>
                </a:xfrm>
                <a:custGeom>
                  <a:avLst/>
                  <a:gdLst/>
                  <a:ahLst/>
                  <a:cxnLst/>
                  <a:rect l="l" t="t" r="r" b="b"/>
                  <a:pathLst>
                    <a:path w="1930" h="5558" extrusionOk="0">
                      <a:moveTo>
                        <a:pt x="198" y="5491"/>
                      </a:moveTo>
                      <a:lnTo>
                        <a:pt x="198" y="5491"/>
                      </a:lnTo>
                      <a:cubicBezTo>
                        <a:pt x="198" y="5557"/>
                        <a:pt x="198" y="5557"/>
                        <a:pt x="132" y="5557"/>
                      </a:cubicBezTo>
                      <a:cubicBezTo>
                        <a:pt x="0" y="5557"/>
                        <a:pt x="0" y="5425"/>
                        <a:pt x="0" y="5293"/>
                      </a:cubicBezTo>
                      <a:lnTo>
                        <a:pt x="0" y="5145"/>
                      </a:lnTo>
                      <a:cubicBezTo>
                        <a:pt x="132" y="4799"/>
                        <a:pt x="132" y="4535"/>
                        <a:pt x="198" y="4254"/>
                      </a:cubicBezTo>
                      <a:cubicBezTo>
                        <a:pt x="198" y="4057"/>
                        <a:pt x="281" y="3842"/>
                        <a:pt x="347" y="3562"/>
                      </a:cubicBezTo>
                      <a:lnTo>
                        <a:pt x="347" y="3364"/>
                      </a:lnTo>
                      <a:cubicBezTo>
                        <a:pt x="479" y="3150"/>
                        <a:pt x="544" y="2886"/>
                        <a:pt x="610" y="2671"/>
                      </a:cubicBezTo>
                      <a:cubicBezTo>
                        <a:pt x="1023" y="1913"/>
                        <a:pt x="1237" y="1088"/>
                        <a:pt x="1369" y="264"/>
                      </a:cubicBezTo>
                      <a:lnTo>
                        <a:pt x="1369" y="264"/>
                      </a:lnTo>
                      <a:cubicBezTo>
                        <a:pt x="1517" y="132"/>
                        <a:pt x="1583" y="0"/>
                        <a:pt x="1715" y="0"/>
                      </a:cubicBezTo>
                      <a:cubicBezTo>
                        <a:pt x="1930" y="198"/>
                        <a:pt x="1930" y="198"/>
                        <a:pt x="1781" y="346"/>
                      </a:cubicBezTo>
                      <a:cubicBezTo>
                        <a:pt x="1715" y="478"/>
                        <a:pt x="1649" y="610"/>
                        <a:pt x="1649" y="759"/>
                      </a:cubicBezTo>
                      <a:cubicBezTo>
                        <a:pt x="1583" y="1088"/>
                        <a:pt x="1435" y="1501"/>
                        <a:pt x="1303" y="1847"/>
                      </a:cubicBezTo>
                      <a:lnTo>
                        <a:pt x="1303" y="1847"/>
                      </a:lnTo>
                      <a:cubicBezTo>
                        <a:pt x="891" y="2539"/>
                        <a:pt x="610" y="3298"/>
                        <a:pt x="479" y="4057"/>
                      </a:cubicBezTo>
                      <a:cubicBezTo>
                        <a:pt x="479" y="4254"/>
                        <a:pt x="413" y="4469"/>
                        <a:pt x="347" y="4601"/>
                      </a:cubicBezTo>
                      <a:cubicBezTo>
                        <a:pt x="281" y="4881"/>
                        <a:pt x="281" y="5211"/>
                        <a:pt x="198" y="5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4"/>
                <p:cNvSpPr/>
                <p:nvPr/>
              </p:nvSpPr>
              <p:spPr>
                <a:xfrm>
                  <a:off x="-1531012" y="4009876"/>
                  <a:ext cx="56659" cy="239875"/>
                </a:xfrm>
                <a:custGeom>
                  <a:avLst/>
                  <a:gdLst/>
                  <a:ahLst/>
                  <a:cxnLst/>
                  <a:rect l="l" t="t" r="r" b="b"/>
                  <a:pathLst>
                    <a:path w="1040" h="4403" extrusionOk="0">
                      <a:moveTo>
                        <a:pt x="0" y="4403"/>
                      </a:moveTo>
                      <a:cubicBezTo>
                        <a:pt x="83" y="3776"/>
                        <a:pt x="83" y="3232"/>
                        <a:pt x="215" y="2754"/>
                      </a:cubicBezTo>
                      <a:cubicBezTo>
                        <a:pt x="413" y="1996"/>
                        <a:pt x="561" y="1303"/>
                        <a:pt x="693" y="544"/>
                      </a:cubicBezTo>
                      <a:cubicBezTo>
                        <a:pt x="759" y="478"/>
                        <a:pt x="759" y="347"/>
                        <a:pt x="693" y="281"/>
                      </a:cubicBezTo>
                      <a:cubicBezTo>
                        <a:pt x="693" y="198"/>
                        <a:pt x="693" y="132"/>
                        <a:pt x="759" y="66"/>
                      </a:cubicBezTo>
                      <a:cubicBezTo>
                        <a:pt x="825" y="0"/>
                        <a:pt x="973" y="66"/>
                        <a:pt x="973" y="132"/>
                      </a:cubicBezTo>
                      <a:lnTo>
                        <a:pt x="1039" y="198"/>
                      </a:lnTo>
                      <a:lnTo>
                        <a:pt x="1039" y="825"/>
                      </a:lnTo>
                      <a:cubicBezTo>
                        <a:pt x="907" y="1435"/>
                        <a:pt x="759" y="2061"/>
                        <a:pt x="627" y="2672"/>
                      </a:cubicBezTo>
                      <a:cubicBezTo>
                        <a:pt x="561" y="3166"/>
                        <a:pt x="413" y="3579"/>
                        <a:pt x="215" y="3991"/>
                      </a:cubicBezTo>
                      <a:cubicBezTo>
                        <a:pt x="215" y="4123"/>
                        <a:pt x="149" y="4255"/>
                        <a:pt x="0" y="4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812327" y="2759369"/>
                  <a:ext cx="97955" cy="183325"/>
                </a:xfrm>
                <a:custGeom>
                  <a:avLst/>
                  <a:gdLst/>
                  <a:ahLst/>
                  <a:cxnLst/>
                  <a:rect l="l" t="t" r="r" b="b"/>
                  <a:pathLst>
                    <a:path w="1798" h="3365" extrusionOk="0">
                      <a:moveTo>
                        <a:pt x="495" y="479"/>
                      </a:moveTo>
                      <a:cubicBezTo>
                        <a:pt x="561" y="693"/>
                        <a:pt x="627" y="825"/>
                        <a:pt x="759" y="1040"/>
                      </a:cubicBezTo>
                      <a:cubicBezTo>
                        <a:pt x="1105" y="1650"/>
                        <a:pt x="1319" y="2276"/>
                        <a:pt x="1649" y="2952"/>
                      </a:cubicBezTo>
                      <a:cubicBezTo>
                        <a:pt x="1732" y="3035"/>
                        <a:pt x="1732" y="3101"/>
                        <a:pt x="1732" y="3167"/>
                      </a:cubicBezTo>
                      <a:cubicBezTo>
                        <a:pt x="1797" y="3233"/>
                        <a:pt x="1732" y="3299"/>
                        <a:pt x="1732" y="3365"/>
                      </a:cubicBezTo>
                      <a:cubicBezTo>
                        <a:pt x="1649" y="3365"/>
                        <a:pt x="1517" y="3365"/>
                        <a:pt x="1517" y="3299"/>
                      </a:cubicBezTo>
                      <a:cubicBezTo>
                        <a:pt x="1385" y="3101"/>
                        <a:pt x="1237" y="2820"/>
                        <a:pt x="1171" y="2623"/>
                      </a:cubicBezTo>
                      <a:cubicBezTo>
                        <a:pt x="1039" y="2408"/>
                        <a:pt x="907" y="2128"/>
                        <a:pt x="825" y="1864"/>
                      </a:cubicBezTo>
                      <a:cubicBezTo>
                        <a:pt x="693" y="1584"/>
                        <a:pt x="561" y="1386"/>
                        <a:pt x="412" y="1172"/>
                      </a:cubicBezTo>
                      <a:cubicBezTo>
                        <a:pt x="280" y="825"/>
                        <a:pt x="149" y="561"/>
                        <a:pt x="0" y="215"/>
                      </a:cubicBezTo>
                      <a:lnTo>
                        <a:pt x="0" y="67"/>
                      </a:lnTo>
                      <a:cubicBezTo>
                        <a:pt x="0" y="67"/>
                        <a:pt x="0" y="1"/>
                        <a:pt x="83" y="1"/>
                      </a:cubicBezTo>
                      <a:lnTo>
                        <a:pt x="149" y="1"/>
                      </a:lnTo>
                      <a:cubicBezTo>
                        <a:pt x="149" y="67"/>
                        <a:pt x="214" y="67"/>
                        <a:pt x="214" y="149"/>
                      </a:cubicBezTo>
                      <a:cubicBezTo>
                        <a:pt x="280" y="281"/>
                        <a:pt x="346" y="413"/>
                        <a:pt x="495"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4"/>
                <p:cNvSpPr/>
                <p:nvPr/>
              </p:nvSpPr>
              <p:spPr>
                <a:xfrm>
                  <a:off x="-695579" y="4137411"/>
                  <a:ext cx="85425" cy="194112"/>
                </a:xfrm>
                <a:custGeom>
                  <a:avLst/>
                  <a:gdLst/>
                  <a:ahLst/>
                  <a:cxnLst/>
                  <a:rect l="l" t="t" r="r" b="b"/>
                  <a:pathLst>
                    <a:path w="1568" h="3563" extrusionOk="0">
                      <a:moveTo>
                        <a:pt x="1567" y="133"/>
                      </a:moveTo>
                      <a:cubicBezTo>
                        <a:pt x="1501" y="413"/>
                        <a:pt x="1435" y="611"/>
                        <a:pt x="1369" y="891"/>
                      </a:cubicBezTo>
                      <a:cubicBezTo>
                        <a:pt x="1369" y="1089"/>
                        <a:pt x="1303" y="1303"/>
                        <a:pt x="1237" y="1501"/>
                      </a:cubicBezTo>
                      <a:cubicBezTo>
                        <a:pt x="1155" y="1716"/>
                        <a:pt x="1089" y="1848"/>
                        <a:pt x="957" y="2062"/>
                      </a:cubicBezTo>
                      <a:cubicBezTo>
                        <a:pt x="825" y="2128"/>
                        <a:pt x="825" y="2260"/>
                        <a:pt x="743" y="2326"/>
                      </a:cubicBezTo>
                      <a:cubicBezTo>
                        <a:pt x="677" y="2804"/>
                        <a:pt x="479" y="3150"/>
                        <a:pt x="199" y="3497"/>
                      </a:cubicBezTo>
                      <a:cubicBezTo>
                        <a:pt x="133" y="3497"/>
                        <a:pt x="133" y="3497"/>
                        <a:pt x="133" y="3563"/>
                      </a:cubicBezTo>
                      <a:lnTo>
                        <a:pt x="1" y="3563"/>
                      </a:lnTo>
                      <a:lnTo>
                        <a:pt x="1" y="3431"/>
                      </a:lnTo>
                      <a:cubicBezTo>
                        <a:pt x="1" y="3365"/>
                        <a:pt x="1" y="3365"/>
                        <a:pt x="67" y="3299"/>
                      </a:cubicBezTo>
                      <a:cubicBezTo>
                        <a:pt x="199" y="3084"/>
                        <a:pt x="265" y="2886"/>
                        <a:pt x="331" y="2606"/>
                      </a:cubicBezTo>
                      <a:cubicBezTo>
                        <a:pt x="413" y="2474"/>
                        <a:pt x="479" y="2326"/>
                        <a:pt x="545" y="2260"/>
                      </a:cubicBezTo>
                      <a:cubicBezTo>
                        <a:pt x="825" y="1782"/>
                        <a:pt x="957" y="1303"/>
                        <a:pt x="1089" y="825"/>
                      </a:cubicBezTo>
                      <a:cubicBezTo>
                        <a:pt x="1155" y="611"/>
                        <a:pt x="1237" y="479"/>
                        <a:pt x="1303" y="331"/>
                      </a:cubicBezTo>
                      <a:cubicBezTo>
                        <a:pt x="1303" y="199"/>
                        <a:pt x="1369" y="133"/>
                        <a:pt x="1435" y="67"/>
                      </a:cubicBezTo>
                      <a:cubicBezTo>
                        <a:pt x="1435" y="67"/>
                        <a:pt x="1501" y="1"/>
                        <a:pt x="156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4"/>
                <p:cNvSpPr/>
                <p:nvPr/>
              </p:nvSpPr>
              <p:spPr>
                <a:xfrm>
                  <a:off x="-467367" y="3470862"/>
                  <a:ext cx="52137" cy="160879"/>
                </a:xfrm>
                <a:custGeom>
                  <a:avLst/>
                  <a:gdLst/>
                  <a:ahLst/>
                  <a:cxnLst/>
                  <a:rect l="l" t="t" r="r" b="b"/>
                  <a:pathLst>
                    <a:path w="957" h="2953" extrusionOk="0">
                      <a:moveTo>
                        <a:pt x="132" y="2474"/>
                      </a:moveTo>
                      <a:cubicBezTo>
                        <a:pt x="132" y="2474"/>
                        <a:pt x="132" y="2408"/>
                        <a:pt x="198" y="2342"/>
                      </a:cubicBezTo>
                      <a:cubicBezTo>
                        <a:pt x="264" y="1781"/>
                        <a:pt x="412" y="1237"/>
                        <a:pt x="478" y="693"/>
                      </a:cubicBezTo>
                      <a:cubicBezTo>
                        <a:pt x="544" y="545"/>
                        <a:pt x="610" y="413"/>
                        <a:pt x="676" y="198"/>
                      </a:cubicBezTo>
                      <a:cubicBezTo>
                        <a:pt x="676" y="132"/>
                        <a:pt x="676" y="66"/>
                        <a:pt x="759" y="66"/>
                      </a:cubicBezTo>
                      <a:cubicBezTo>
                        <a:pt x="759" y="1"/>
                        <a:pt x="759" y="1"/>
                        <a:pt x="825" y="1"/>
                      </a:cubicBezTo>
                      <a:cubicBezTo>
                        <a:pt x="891" y="1"/>
                        <a:pt x="891" y="1"/>
                        <a:pt x="891" y="66"/>
                      </a:cubicBezTo>
                      <a:cubicBezTo>
                        <a:pt x="957" y="132"/>
                        <a:pt x="957" y="198"/>
                        <a:pt x="957" y="281"/>
                      </a:cubicBezTo>
                      <a:cubicBezTo>
                        <a:pt x="825" y="891"/>
                        <a:pt x="759" y="1518"/>
                        <a:pt x="676" y="2128"/>
                      </a:cubicBezTo>
                      <a:cubicBezTo>
                        <a:pt x="610" y="2342"/>
                        <a:pt x="544" y="2540"/>
                        <a:pt x="478" y="2672"/>
                      </a:cubicBezTo>
                      <a:cubicBezTo>
                        <a:pt x="478" y="2754"/>
                        <a:pt x="412" y="2820"/>
                        <a:pt x="346" y="2820"/>
                      </a:cubicBezTo>
                      <a:cubicBezTo>
                        <a:pt x="198" y="2952"/>
                        <a:pt x="0" y="2820"/>
                        <a:pt x="0" y="2672"/>
                      </a:cubicBezTo>
                      <a:cubicBezTo>
                        <a:pt x="0" y="2672"/>
                        <a:pt x="0" y="2606"/>
                        <a:pt x="66" y="2606"/>
                      </a:cubicBezTo>
                      <a:cubicBezTo>
                        <a:pt x="66" y="2540"/>
                        <a:pt x="66" y="2540"/>
                        <a:pt x="132" y="24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4"/>
                <p:cNvSpPr/>
                <p:nvPr/>
              </p:nvSpPr>
              <p:spPr>
                <a:xfrm>
                  <a:off x="-1508567" y="4372815"/>
                  <a:ext cx="79105" cy="209367"/>
                </a:xfrm>
                <a:custGeom>
                  <a:avLst/>
                  <a:gdLst/>
                  <a:ahLst/>
                  <a:cxnLst/>
                  <a:rect l="l" t="t" r="r" b="b"/>
                  <a:pathLst>
                    <a:path w="1452" h="3843" extrusionOk="0">
                      <a:moveTo>
                        <a:pt x="347" y="3776"/>
                      </a:moveTo>
                      <a:cubicBezTo>
                        <a:pt x="215" y="3842"/>
                        <a:pt x="149" y="3842"/>
                        <a:pt x="1" y="3842"/>
                      </a:cubicBezTo>
                      <a:lnTo>
                        <a:pt x="1" y="3776"/>
                      </a:lnTo>
                      <a:cubicBezTo>
                        <a:pt x="1" y="3578"/>
                        <a:pt x="83" y="3364"/>
                        <a:pt x="149" y="3166"/>
                      </a:cubicBezTo>
                      <a:cubicBezTo>
                        <a:pt x="149" y="3018"/>
                        <a:pt x="215" y="2886"/>
                        <a:pt x="347" y="2754"/>
                      </a:cubicBezTo>
                      <a:cubicBezTo>
                        <a:pt x="495" y="2688"/>
                        <a:pt x="561" y="2539"/>
                        <a:pt x="561" y="2408"/>
                      </a:cubicBezTo>
                      <a:cubicBezTo>
                        <a:pt x="693" y="1929"/>
                        <a:pt x="825" y="1517"/>
                        <a:pt x="974" y="1105"/>
                      </a:cubicBezTo>
                      <a:cubicBezTo>
                        <a:pt x="1040" y="956"/>
                        <a:pt x="1040" y="825"/>
                        <a:pt x="1040" y="759"/>
                      </a:cubicBezTo>
                      <a:cubicBezTo>
                        <a:pt x="1106" y="627"/>
                        <a:pt x="1171" y="412"/>
                        <a:pt x="1171" y="280"/>
                      </a:cubicBezTo>
                      <a:cubicBezTo>
                        <a:pt x="1171" y="132"/>
                        <a:pt x="1171" y="66"/>
                        <a:pt x="1237" y="0"/>
                      </a:cubicBezTo>
                      <a:lnTo>
                        <a:pt x="1320" y="0"/>
                      </a:lnTo>
                      <a:cubicBezTo>
                        <a:pt x="1386" y="0"/>
                        <a:pt x="1386" y="0"/>
                        <a:pt x="1386" y="66"/>
                      </a:cubicBezTo>
                      <a:cubicBezTo>
                        <a:pt x="1452" y="132"/>
                        <a:pt x="1452" y="214"/>
                        <a:pt x="1386" y="280"/>
                      </a:cubicBezTo>
                      <a:cubicBezTo>
                        <a:pt x="1320" y="1039"/>
                        <a:pt x="1171" y="1715"/>
                        <a:pt x="908" y="2408"/>
                      </a:cubicBezTo>
                      <a:cubicBezTo>
                        <a:pt x="825" y="2539"/>
                        <a:pt x="759" y="2688"/>
                        <a:pt x="693" y="2820"/>
                      </a:cubicBezTo>
                      <a:cubicBezTo>
                        <a:pt x="627" y="2820"/>
                        <a:pt x="627" y="2820"/>
                        <a:pt x="627" y="2886"/>
                      </a:cubicBezTo>
                      <a:lnTo>
                        <a:pt x="627" y="2886"/>
                      </a:lnTo>
                      <a:cubicBezTo>
                        <a:pt x="495" y="2952"/>
                        <a:pt x="413" y="3100"/>
                        <a:pt x="413" y="3232"/>
                      </a:cubicBezTo>
                      <a:cubicBezTo>
                        <a:pt x="347" y="3364"/>
                        <a:pt x="281" y="3578"/>
                        <a:pt x="347" y="37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4"/>
                <p:cNvSpPr/>
                <p:nvPr/>
              </p:nvSpPr>
              <p:spPr>
                <a:xfrm>
                  <a:off x="-1047730" y="4185952"/>
                  <a:ext cx="86296" cy="171612"/>
                </a:xfrm>
                <a:custGeom>
                  <a:avLst/>
                  <a:gdLst/>
                  <a:ahLst/>
                  <a:cxnLst/>
                  <a:rect l="l" t="t" r="r" b="b"/>
                  <a:pathLst>
                    <a:path w="1584" h="3150" extrusionOk="0">
                      <a:moveTo>
                        <a:pt x="1584" y="347"/>
                      </a:moveTo>
                      <a:cubicBezTo>
                        <a:pt x="1518" y="544"/>
                        <a:pt x="1435" y="676"/>
                        <a:pt x="1369" y="825"/>
                      </a:cubicBezTo>
                      <a:lnTo>
                        <a:pt x="759" y="2061"/>
                      </a:lnTo>
                      <a:cubicBezTo>
                        <a:pt x="611" y="2408"/>
                        <a:pt x="347" y="2738"/>
                        <a:pt x="199" y="3018"/>
                      </a:cubicBezTo>
                      <a:cubicBezTo>
                        <a:pt x="133" y="3084"/>
                        <a:pt x="133" y="3150"/>
                        <a:pt x="67" y="3150"/>
                      </a:cubicBezTo>
                      <a:cubicBezTo>
                        <a:pt x="1" y="3084"/>
                        <a:pt x="1" y="3084"/>
                        <a:pt x="67" y="3018"/>
                      </a:cubicBezTo>
                      <a:cubicBezTo>
                        <a:pt x="281" y="2474"/>
                        <a:pt x="545" y="1847"/>
                        <a:pt x="759" y="1303"/>
                      </a:cubicBezTo>
                      <a:cubicBezTo>
                        <a:pt x="825" y="1171"/>
                        <a:pt x="891" y="1023"/>
                        <a:pt x="957" y="891"/>
                      </a:cubicBezTo>
                      <a:cubicBezTo>
                        <a:pt x="1106" y="676"/>
                        <a:pt x="1172" y="478"/>
                        <a:pt x="1172" y="264"/>
                      </a:cubicBezTo>
                      <a:cubicBezTo>
                        <a:pt x="1238" y="132"/>
                        <a:pt x="1304" y="66"/>
                        <a:pt x="1369" y="0"/>
                      </a:cubicBezTo>
                      <a:cubicBezTo>
                        <a:pt x="1435" y="0"/>
                        <a:pt x="1584" y="0"/>
                        <a:pt x="1584" y="132"/>
                      </a:cubicBezTo>
                      <a:lnTo>
                        <a:pt x="1584" y="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542875" y="3814951"/>
                  <a:ext cx="60255" cy="150038"/>
                </a:xfrm>
                <a:custGeom>
                  <a:avLst/>
                  <a:gdLst/>
                  <a:ahLst/>
                  <a:cxnLst/>
                  <a:rect l="l" t="t" r="r" b="b"/>
                  <a:pathLst>
                    <a:path w="1106" h="2754" extrusionOk="0">
                      <a:moveTo>
                        <a:pt x="1" y="2473"/>
                      </a:moveTo>
                      <a:cubicBezTo>
                        <a:pt x="1" y="2276"/>
                        <a:pt x="83" y="2127"/>
                        <a:pt x="149" y="1929"/>
                      </a:cubicBezTo>
                      <a:cubicBezTo>
                        <a:pt x="281" y="1385"/>
                        <a:pt x="562" y="759"/>
                        <a:pt x="760" y="214"/>
                      </a:cubicBezTo>
                      <a:cubicBezTo>
                        <a:pt x="825" y="148"/>
                        <a:pt x="825" y="66"/>
                        <a:pt x="825" y="66"/>
                      </a:cubicBezTo>
                      <a:cubicBezTo>
                        <a:pt x="908" y="0"/>
                        <a:pt x="908" y="0"/>
                        <a:pt x="974" y="0"/>
                      </a:cubicBezTo>
                      <a:cubicBezTo>
                        <a:pt x="1040" y="0"/>
                        <a:pt x="1040" y="66"/>
                        <a:pt x="1106" y="148"/>
                      </a:cubicBezTo>
                      <a:cubicBezTo>
                        <a:pt x="1106" y="214"/>
                        <a:pt x="1106" y="280"/>
                        <a:pt x="1040" y="346"/>
                      </a:cubicBezTo>
                      <a:cubicBezTo>
                        <a:pt x="908" y="825"/>
                        <a:pt x="760" y="1303"/>
                        <a:pt x="496" y="1715"/>
                      </a:cubicBezTo>
                      <a:cubicBezTo>
                        <a:pt x="347" y="2061"/>
                        <a:pt x="149" y="2342"/>
                        <a:pt x="149" y="2688"/>
                      </a:cubicBezTo>
                      <a:lnTo>
                        <a:pt x="149" y="2754"/>
                      </a:lnTo>
                      <a:cubicBezTo>
                        <a:pt x="83" y="2754"/>
                        <a:pt x="83" y="2754"/>
                        <a:pt x="83" y="2688"/>
                      </a:cubicBezTo>
                      <a:cubicBezTo>
                        <a:pt x="83" y="2622"/>
                        <a:pt x="83" y="2539"/>
                        <a:pt x="1" y="2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665943" y="2785409"/>
                  <a:ext cx="78233" cy="150092"/>
                </a:xfrm>
                <a:custGeom>
                  <a:avLst/>
                  <a:gdLst/>
                  <a:ahLst/>
                  <a:cxnLst/>
                  <a:rect l="l" t="t" r="r" b="b"/>
                  <a:pathLst>
                    <a:path w="1436" h="2755" extrusionOk="0">
                      <a:moveTo>
                        <a:pt x="67" y="83"/>
                      </a:moveTo>
                      <a:cubicBezTo>
                        <a:pt x="67" y="1"/>
                        <a:pt x="133" y="83"/>
                        <a:pt x="133" y="83"/>
                      </a:cubicBezTo>
                      <a:cubicBezTo>
                        <a:pt x="281" y="281"/>
                        <a:pt x="347" y="496"/>
                        <a:pt x="479" y="694"/>
                      </a:cubicBezTo>
                      <a:cubicBezTo>
                        <a:pt x="611" y="908"/>
                        <a:pt x="693" y="1106"/>
                        <a:pt x="825" y="1320"/>
                      </a:cubicBezTo>
                      <a:cubicBezTo>
                        <a:pt x="957" y="1584"/>
                        <a:pt x="1172" y="1864"/>
                        <a:pt x="1238" y="2211"/>
                      </a:cubicBezTo>
                      <a:cubicBezTo>
                        <a:pt x="1304" y="2277"/>
                        <a:pt x="1370" y="2342"/>
                        <a:pt x="1370" y="2474"/>
                      </a:cubicBezTo>
                      <a:cubicBezTo>
                        <a:pt x="1436" y="2474"/>
                        <a:pt x="1436" y="2557"/>
                        <a:pt x="1436" y="2623"/>
                      </a:cubicBezTo>
                      <a:cubicBezTo>
                        <a:pt x="1436" y="2689"/>
                        <a:pt x="1436" y="2689"/>
                        <a:pt x="1370" y="2755"/>
                      </a:cubicBezTo>
                      <a:lnTo>
                        <a:pt x="1238" y="2755"/>
                      </a:lnTo>
                      <a:cubicBezTo>
                        <a:pt x="1238" y="2689"/>
                        <a:pt x="1172" y="2689"/>
                        <a:pt x="1172" y="2623"/>
                      </a:cubicBezTo>
                      <a:cubicBezTo>
                        <a:pt x="1172" y="2557"/>
                        <a:pt x="1106" y="2474"/>
                        <a:pt x="1023" y="2408"/>
                      </a:cubicBezTo>
                      <a:cubicBezTo>
                        <a:pt x="693" y="1732"/>
                        <a:pt x="347" y="974"/>
                        <a:pt x="67" y="281"/>
                      </a:cubicBezTo>
                      <a:cubicBezTo>
                        <a:pt x="1" y="215"/>
                        <a:pt x="1" y="149"/>
                        <a:pt x="1" y="83"/>
                      </a:cubicBezTo>
                      <a:cubicBezTo>
                        <a:pt x="1" y="83"/>
                        <a:pt x="1" y="1"/>
                        <a:pt x="67" y="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1736724" y="4455459"/>
                  <a:ext cx="41350" cy="97029"/>
                </a:xfrm>
                <a:custGeom>
                  <a:avLst/>
                  <a:gdLst/>
                  <a:ahLst/>
                  <a:cxnLst/>
                  <a:rect l="l" t="t" r="r" b="b"/>
                  <a:pathLst>
                    <a:path w="759" h="1781" extrusionOk="0">
                      <a:moveTo>
                        <a:pt x="759" y="264"/>
                      </a:moveTo>
                      <a:lnTo>
                        <a:pt x="759" y="412"/>
                      </a:lnTo>
                      <a:cubicBezTo>
                        <a:pt x="693" y="676"/>
                        <a:pt x="627" y="1022"/>
                        <a:pt x="561" y="1369"/>
                      </a:cubicBezTo>
                      <a:lnTo>
                        <a:pt x="561" y="1501"/>
                      </a:lnTo>
                      <a:cubicBezTo>
                        <a:pt x="413" y="1715"/>
                        <a:pt x="347" y="1781"/>
                        <a:pt x="149" y="1649"/>
                      </a:cubicBezTo>
                      <a:cubicBezTo>
                        <a:pt x="0" y="1583"/>
                        <a:pt x="0" y="1583"/>
                        <a:pt x="66" y="1435"/>
                      </a:cubicBezTo>
                      <a:cubicBezTo>
                        <a:pt x="149" y="1303"/>
                        <a:pt x="149" y="1237"/>
                        <a:pt x="215" y="1088"/>
                      </a:cubicBezTo>
                      <a:cubicBezTo>
                        <a:pt x="281" y="825"/>
                        <a:pt x="347" y="544"/>
                        <a:pt x="413" y="264"/>
                      </a:cubicBezTo>
                      <a:cubicBezTo>
                        <a:pt x="413" y="198"/>
                        <a:pt x="479" y="66"/>
                        <a:pt x="561" y="0"/>
                      </a:cubicBezTo>
                      <a:cubicBezTo>
                        <a:pt x="627" y="0"/>
                        <a:pt x="693" y="0"/>
                        <a:pt x="693" y="66"/>
                      </a:cubicBezTo>
                      <a:cubicBezTo>
                        <a:pt x="759" y="132"/>
                        <a:pt x="759" y="198"/>
                        <a:pt x="759"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1654080" y="4391664"/>
                  <a:ext cx="33287" cy="123125"/>
                </a:xfrm>
                <a:custGeom>
                  <a:avLst/>
                  <a:gdLst/>
                  <a:ahLst/>
                  <a:cxnLst/>
                  <a:rect l="l" t="t" r="r" b="b"/>
                  <a:pathLst>
                    <a:path w="611" h="2260" extrusionOk="0">
                      <a:moveTo>
                        <a:pt x="611" y="0"/>
                      </a:moveTo>
                      <a:lnTo>
                        <a:pt x="611" y="198"/>
                      </a:lnTo>
                      <a:cubicBezTo>
                        <a:pt x="545" y="759"/>
                        <a:pt x="413" y="1303"/>
                        <a:pt x="347" y="1847"/>
                      </a:cubicBezTo>
                      <a:cubicBezTo>
                        <a:pt x="281" y="1996"/>
                        <a:pt x="281" y="2128"/>
                        <a:pt x="198" y="2193"/>
                      </a:cubicBezTo>
                      <a:cubicBezTo>
                        <a:pt x="132" y="2259"/>
                        <a:pt x="132" y="2259"/>
                        <a:pt x="66" y="2259"/>
                      </a:cubicBezTo>
                      <a:lnTo>
                        <a:pt x="0" y="2193"/>
                      </a:lnTo>
                      <a:lnTo>
                        <a:pt x="0" y="1996"/>
                      </a:lnTo>
                      <a:cubicBezTo>
                        <a:pt x="66" y="1435"/>
                        <a:pt x="198" y="825"/>
                        <a:pt x="347" y="281"/>
                      </a:cubicBezTo>
                      <a:cubicBezTo>
                        <a:pt x="413" y="198"/>
                        <a:pt x="413" y="132"/>
                        <a:pt x="479" y="66"/>
                      </a:cubicBezTo>
                      <a:cubicBezTo>
                        <a:pt x="479" y="0"/>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707238" y="3728711"/>
                  <a:ext cx="82701" cy="49413"/>
                </a:xfrm>
                <a:custGeom>
                  <a:avLst/>
                  <a:gdLst/>
                  <a:ahLst/>
                  <a:cxnLst/>
                  <a:rect l="l" t="t" r="r" b="b"/>
                  <a:pathLst>
                    <a:path w="1518" h="907" extrusionOk="0">
                      <a:moveTo>
                        <a:pt x="1517" y="214"/>
                      </a:moveTo>
                      <a:lnTo>
                        <a:pt x="1517" y="346"/>
                      </a:lnTo>
                      <a:cubicBezTo>
                        <a:pt x="1517" y="693"/>
                        <a:pt x="1237" y="907"/>
                        <a:pt x="825" y="759"/>
                      </a:cubicBezTo>
                      <a:lnTo>
                        <a:pt x="825" y="759"/>
                      </a:lnTo>
                      <a:cubicBezTo>
                        <a:pt x="627" y="693"/>
                        <a:pt x="479" y="627"/>
                        <a:pt x="281" y="825"/>
                      </a:cubicBezTo>
                      <a:lnTo>
                        <a:pt x="66" y="825"/>
                      </a:lnTo>
                      <a:cubicBezTo>
                        <a:pt x="66" y="825"/>
                        <a:pt x="0" y="825"/>
                        <a:pt x="0" y="759"/>
                      </a:cubicBezTo>
                      <a:lnTo>
                        <a:pt x="0" y="693"/>
                      </a:lnTo>
                      <a:cubicBezTo>
                        <a:pt x="132" y="561"/>
                        <a:pt x="281" y="495"/>
                        <a:pt x="347" y="346"/>
                      </a:cubicBezTo>
                      <a:lnTo>
                        <a:pt x="627" y="346"/>
                      </a:lnTo>
                      <a:cubicBezTo>
                        <a:pt x="759" y="412"/>
                        <a:pt x="825" y="412"/>
                        <a:pt x="957" y="495"/>
                      </a:cubicBezTo>
                      <a:cubicBezTo>
                        <a:pt x="1039" y="495"/>
                        <a:pt x="1105" y="412"/>
                        <a:pt x="1105" y="346"/>
                      </a:cubicBezTo>
                      <a:cubicBezTo>
                        <a:pt x="1171" y="280"/>
                        <a:pt x="1171" y="214"/>
                        <a:pt x="1171" y="148"/>
                      </a:cubicBezTo>
                      <a:cubicBezTo>
                        <a:pt x="1237" y="148"/>
                        <a:pt x="1237" y="82"/>
                        <a:pt x="1303" y="82"/>
                      </a:cubicBezTo>
                      <a:cubicBezTo>
                        <a:pt x="1303" y="0"/>
                        <a:pt x="1451" y="0"/>
                        <a:pt x="1517"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1009976" y="3515753"/>
                  <a:ext cx="62924" cy="108797"/>
                </a:xfrm>
                <a:custGeom>
                  <a:avLst/>
                  <a:gdLst/>
                  <a:ahLst/>
                  <a:cxnLst/>
                  <a:rect l="l" t="t" r="r" b="b"/>
                  <a:pathLst>
                    <a:path w="1155" h="1997" extrusionOk="0">
                      <a:moveTo>
                        <a:pt x="132" y="1"/>
                      </a:moveTo>
                      <a:cubicBezTo>
                        <a:pt x="132" y="67"/>
                        <a:pt x="132" y="67"/>
                        <a:pt x="198" y="67"/>
                      </a:cubicBezTo>
                      <a:cubicBezTo>
                        <a:pt x="198" y="67"/>
                        <a:pt x="264" y="133"/>
                        <a:pt x="264" y="199"/>
                      </a:cubicBezTo>
                      <a:cubicBezTo>
                        <a:pt x="545" y="694"/>
                        <a:pt x="825" y="1172"/>
                        <a:pt x="1089" y="1650"/>
                      </a:cubicBezTo>
                      <a:cubicBezTo>
                        <a:pt x="1089" y="1716"/>
                        <a:pt x="1089" y="1782"/>
                        <a:pt x="1155" y="1848"/>
                      </a:cubicBezTo>
                      <a:lnTo>
                        <a:pt x="1089" y="1996"/>
                      </a:lnTo>
                      <a:cubicBezTo>
                        <a:pt x="1023" y="1996"/>
                        <a:pt x="957" y="1996"/>
                        <a:pt x="957" y="1930"/>
                      </a:cubicBezTo>
                      <a:cubicBezTo>
                        <a:pt x="891" y="1716"/>
                        <a:pt x="742" y="1584"/>
                        <a:pt x="611" y="1370"/>
                      </a:cubicBezTo>
                      <a:cubicBezTo>
                        <a:pt x="413" y="1023"/>
                        <a:pt x="264" y="611"/>
                        <a:pt x="66" y="281"/>
                      </a:cubicBezTo>
                      <a:lnTo>
                        <a:pt x="66" y="133"/>
                      </a:lnTo>
                      <a:cubicBezTo>
                        <a:pt x="0" y="67"/>
                        <a:pt x="66" y="67"/>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2047581" y="2744986"/>
                  <a:ext cx="18959" cy="119584"/>
                </a:xfrm>
                <a:custGeom>
                  <a:avLst/>
                  <a:gdLst/>
                  <a:ahLst/>
                  <a:cxnLst/>
                  <a:rect l="l" t="t" r="r" b="b"/>
                  <a:pathLst>
                    <a:path w="348" h="2195" extrusionOk="0">
                      <a:moveTo>
                        <a:pt x="281" y="1304"/>
                      </a:moveTo>
                      <a:cubicBezTo>
                        <a:pt x="347" y="1501"/>
                        <a:pt x="281" y="1848"/>
                        <a:pt x="347" y="2128"/>
                      </a:cubicBezTo>
                      <a:cubicBezTo>
                        <a:pt x="347" y="2194"/>
                        <a:pt x="281" y="2194"/>
                        <a:pt x="281" y="2194"/>
                      </a:cubicBezTo>
                      <a:lnTo>
                        <a:pt x="215" y="2194"/>
                      </a:lnTo>
                      <a:cubicBezTo>
                        <a:pt x="149" y="2062"/>
                        <a:pt x="149" y="1980"/>
                        <a:pt x="83" y="1848"/>
                      </a:cubicBezTo>
                      <a:cubicBezTo>
                        <a:pt x="83" y="1304"/>
                        <a:pt x="83" y="677"/>
                        <a:pt x="1" y="133"/>
                      </a:cubicBezTo>
                      <a:lnTo>
                        <a:pt x="1" y="1"/>
                      </a:lnTo>
                      <a:lnTo>
                        <a:pt x="83" y="1"/>
                      </a:lnTo>
                      <a:lnTo>
                        <a:pt x="149" y="1"/>
                      </a:lnTo>
                      <a:cubicBezTo>
                        <a:pt x="215" y="1"/>
                        <a:pt x="215" y="67"/>
                        <a:pt x="215" y="67"/>
                      </a:cubicBezTo>
                      <a:cubicBezTo>
                        <a:pt x="215" y="265"/>
                        <a:pt x="281" y="413"/>
                        <a:pt x="281"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2088004" y="2430589"/>
                  <a:ext cx="149221" cy="36883"/>
                </a:xfrm>
                <a:custGeom>
                  <a:avLst/>
                  <a:gdLst/>
                  <a:ahLst/>
                  <a:cxnLst/>
                  <a:rect l="l" t="t" r="r" b="b"/>
                  <a:pathLst>
                    <a:path w="2739" h="677" extrusionOk="0">
                      <a:moveTo>
                        <a:pt x="2326" y="198"/>
                      </a:moveTo>
                      <a:cubicBezTo>
                        <a:pt x="2128" y="132"/>
                        <a:pt x="1848" y="198"/>
                        <a:pt x="1650" y="264"/>
                      </a:cubicBezTo>
                      <a:cubicBezTo>
                        <a:pt x="1304" y="330"/>
                        <a:pt x="1023" y="413"/>
                        <a:pt x="677" y="545"/>
                      </a:cubicBezTo>
                      <a:cubicBezTo>
                        <a:pt x="545" y="611"/>
                        <a:pt x="331" y="677"/>
                        <a:pt x="133" y="677"/>
                      </a:cubicBezTo>
                      <a:lnTo>
                        <a:pt x="67" y="677"/>
                      </a:lnTo>
                      <a:cubicBezTo>
                        <a:pt x="1" y="677"/>
                        <a:pt x="1" y="677"/>
                        <a:pt x="1" y="611"/>
                      </a:cubicBezTo>
                      <a:cubicBezTo>
                        <a:pt x="1" y="545"/>
                        <a:pt x="1" y="545"/>
                        <a:pt x="67" y="545"/>
                      </a:cubicBezTo>
                      <a:lnTo>
                        <a:pt x="133" y="545"/>
                      </a:lnTo>
                      <a:cubicBezTo>
                        <a:pt x="331" y="479"/>
                        <a:pt x="545" y="413"/>
                        <a:pt x="743" y="330"/>
                      </a:cubicBezTo>
                      <a:cubicBezTo>
                        <a:pt x="1023" y="264"/>
                        <a:pt x="1304" y="198"/>
                        <a:pt x="1501" y="132"/>
                      </a:cubicBezTo>
                      <a:cubicBezTo>
                        <a:pt x="1650" y="132"/>
                        <a:pt x="1716" y="132"/>
                        <a:pt x="1782" y="66"/>
                      </a:cubicBezTo>
                      <a:cubicBezTo>
                        <a:pt x="1980" y="1"/>
                        <a:pt x="2194" y="1"/>
                        <a:pt x="2392" y="66"/>
                      </a:cubicBezTo>
                      <a:cubicBezTo>
                        <a:pt x="2540" y="66"/>
                        <a:pt x="2606" y="1"/>
                        <a:pt x="2672" y="1"/>
                      </a:cubicBezTo>
                      <a:cubicBezTo>
                        <a:pt x="2672" y="1"/>
                        <a:pt x="2738" y="1"/>
                        <a:pt x="2738" y="66"/>
                      </a:cubicBezTo>
                      <a:lnTo>
                        <a:pt x="2738" y="66"/>
                      </a:lnTo>
                      <a:cubicBezTo>
                        <a:pt x="2606" y="132"/>
                        <a:pt x="2474" y="198"/>
                        <a:pt x="2326"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2275738" y="2871649"/>
                  <a:ext cx="22500" cy="115988"/>
                </a:xfrm>
                <a:custGeom>
                  <a:avLst/>
                  <a:gdLst/>
                  <a:ahLst/>
                  <a:cxnLst/>
                  <a:rect l="l" t="t" r="r" b="b"/>
                  <a:pathLst>
                    <a:path w="413" h="2129" extrusionOk="0">
                      <a:moveTo>
                        <a:pt x="281" y="1996"/>
                      </a:moveTo>
                      <a:lnTo>
                        <a:pt x="215" y="2062"/>
                      </a:lnTo>
                      <a:cubicBezTo>
                        <a:pt x="149" y="2128"/>
                        <a:pt x="149" y="2128"/>
                        <a:pt x="67" y="2062"/>
                      </a:cubicBezTo>
                      <a:lnTo>
                        <a:pt x="67" y="1930"/>
                      </a:lnTo>
                      <a:cubicBezTo>
                        <a:pt x="1" y="1518"/>
                        <a:pt x="1" y="1172"/>
                        <a:pt x="67" y="759"/>
                      </a:cubicBezTo>
                      <a:cubicBezTo>
                        <a:pt x="67" y="628"/>
                        <a:pt x="149" y="413"/>
                        <a:pt x="149" y="215"/>
                      </a:cubicBezTo>
                      <a:cubicBezTo>
                        <a:pt x="215" y="149"/>
                        <a:pt x="215" y="149"/>
                        <a:pt x="215" y="67"/>
                      </a:cubicBezTo>
                      <a:cubicBezTo>
                        <a:pt x="215" y="1"/>
                        <a:pt x="281" y="1"/>
                        <a:pt x="347" y="1"/>
                      </a:cubicBezTo>
                      <a:cubicBezTo>
                        <a:pt x="347" y="1"/>
                        <a:pt x="347" y="67"/>
                        <a:pt x="413" y="67"/>
                      </a:cubicBezTo>
                      <a:lnTo>
                        <a:pt x="413" y="281"/>
                      </a:lnTo>
                      <a:cubicBezTo>
                        <a:pt x="347" y="562"/>
                        <a:pt x="347" y="891"/>
                        <a:pt x="281" y="1238"/>
                      </a:cubicBezTo>
                      <a:lnTo>
                        <a:pt x="281" y="1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2343128" y="2515957"/>
                  <a:ext cx="108797" cy="44946"/>
                </a:xfrm>
                <a:custGeom>
                  <a:avLst/>
                  <a:gdLst/>
                  <a:ahLst/>
                  <a:cxnLst/>
                  <a:rect l="l" t="t" r="r" b="b"/>
                  <a:pathLst>
                    <a:path w="1997" h="825" extrusionOk="0">
                      <a:moveTo>
                        <a:pt x="1172" y="346"/>
                      </a:moveTo>
                      <a:cubicBezTo>
                        <a:pt x="1106" y="346"/>
                        <a:pt x="1040" y="346"/>
                        <a:pt x="974" y="412"/>
                      </a:cubicBezTo>
                      <a:cubicBezTo>
                        <a:pt x="759" y="412"/>
                        <a:pt x="628" y="561"/>
                        <a:pt x="479" y="627"/>
                      </a:cubicBezTo>
                      <a:cubicBezTo>
                        <a:pt x="347" y="693"/>
                        <a:pt x="281" y="759"/>
                        <a:pt x="149" y="825"/>
                      </a:cubicBezTo>
                      <a:lnTo>
                        <a:pt x="67" y="825"/>
                      </a:lnTo>
                      <a:cubicBezTo>
                        <a:pt x="1" y="759"/>
                        <a:pt x="1" y="759"/>
                        <a:pt x="67" y="693"/>
                      </a:cubicBezTo>
                      <a:cubicBezTo>
                        <a:pt x="67" y="693"/>
                        <a:pt x="67" y="627"/>
                        <a:pt x="149" y="627"/>
                      </a:cubicBezTo>
                      <a:cubicBezTo>
                        <a:pt x="413" y="346"/>
                        <a:pt x="759" y="214"/>
                        <a:pt x="1106" y="148"/>
                      </a:cubicBezTo>
                      <a:cubicBezTo>
                        <a:pt x="1386" y="83"/>
                        <a:pt x="1650" y="83"/>
                        <a:pt x="1930" y="83"/>
                      </a:cubicBezTo>
                      <a:cubicBezTo>
                        <a:pt x="1930" y="0"/>
                        <a:pt x="1930" y="83"/>
                        <a:pt x="1996" y="83"/>
                      </a:cubicBezTo>
                      <a:lnTo>
                        <a:pt x="1930" y="148"/>
                      </a:lnTo>
                      <a:cubicBezTo>
                        <a:pt x="1798" y="214"/>
                        <a:pt x="1584" y="280"/>
                        <a:pt x="1386" y="280"/>
                      </a:cubicBezTo>
                      <a:cubicBezTo>
                        <a:pt x="1304" y="280"/>
                        <a:pt x="1238" y="280"/>
                        <a:pt x="117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508717" y="3583143"/>
                  <a:ext cx="37809" cy="89892"/>
                </a:xfrm>
                <a:custGeom>
                  <a:avLst/>
                  <a:gdLst/>
                  <a:ahLst/>
                  <a:cxnLst/>
                  <a:rect l="l" t="t" r="r" b="b"/>
                  <a:pathLst>
                    <a:path w="694" h="1650" extrusionOk="0">
                      <a:moveTo>
                        <a:pt x="347" y="479"/>
                      </a:moveTo>
                      <a:cubicBezTo>
                        <a:pt x="413" y="347"/>
                        <a:pt x="413" y="199"/>
                        <a:pt x="479" y="1"/>
                      </a:cubicBezTo>
                      <a:lnTo>
                        <a:pt x="545" y="1"/>
                      </a:lnTo>
                      <a:cubicBezTo>
                        <a:pt x="611" y="67"/>
                        <a:pt x="611" y="133"/>
                        <a:pt x="693" y="199"/>
                      </a:cubicBezTo>
                      <a:cubicBezTo>
                        <a:pt x="611" y="479"/>
                        <a:pt x="545" y="825"/>
                        <a:pt x="479" y="1106"/>
                      </a:cubicBezTo>
                      <a:cubicBezTo>
                        <a:pt x="479" y="1369"/>
                        <a:pt x="347" y="1518"/>
                        <a:pt x="133" y="1650"/>
                      </a:cubicBezTo>
                      <a:lnTo>
                        <a:pt x="1" y="1650"/>
                      </a:lnTo>
                      <a:lnTo>
                        <a:pt x="1" y="1584"/>
                      </a:lnTo>
                      <a:cubicBezTo>
                        <a:pt x="1" y="1518"/>
                        <a:pt x="1" y="1435"/>
                        <a:pt x="67" y="1369"/>
                      </a:cubicBezTo>
                      <a:cubicBezTo>
                        <a:pt x="198" y="1106"/>
                        <a:pt x="281" y="825"/>
                        <a:pt x="347"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1804115" y="4503945"/>
                  <a:ext cx="22500" cy="71042"/>
                </a:xfrm>
                <a:custGeom>
                  <a:avLst/>
                  <a:gdLst/>
                  <a:ahLst/>
                  <a:cxnLst/>
                  <a:rect l="l" t="t" r="r" b="b"/>
                  <a:pathLst>
                    <a:path w="413" h="1304" extrusionOk="0">
                      <a:moveTo>
                        <a:pt x="1" y="1237"/>
                      </a:moveTo>
                      <a:lnTo>
                        <a:pt x="1" y="891"/>
                      </a:lnTo>
                      <a:lnTo>
                        <a:pt x="1" y="413"/>
                      </a:lnTo>
                      <a:cubicBezTo>
                        <a:pt x="67" y="281"/>
                        <a:pt x="67" y="198"/>
                        <a:pt x="149" y="67"/>
                      </a:cubicBezTo>
                      <a:cubicBezTo>
                        <a:pt x="215" y="1"/>
                        <a:pt x="281" y="67"/>
                        <a:pt x="347" y="132"/>
                      </a:cubicBezTo>
                      <a:cubicBezTo>
                        <a:pt x="413" y="198"/>
                        <a:pt x="413" y="281"/>
                        <a:pt x="413" y="413"/>
                      </a:cubicBezTo>
                      <a:lnTo>
                        <a:pt x="413" y="1105"/>
                      </a:lnTo>
                      <a:lnTo>
                        <a:pt x="413" y="1303"/>
                      </a:lnTo>
                      <a:cubicBezTo>
                        <a:pt x="281" y="1303"/>
                        <a:pt x="149" y="1303"/>
                        <a:pt x="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2114916" y="2748582"/>
                  <a:ext cx="15309" cy="145625"/>
                </a:xfrm>
                <a:custGeom>
                  <a:avLst/>
                  <a:gdLst/>
                  <a:ahLst/>
                  <a:cxnLst/>
                  <a:rect l="l" t="t" r="r" b="b"/>
                  <a:pathLst>
                    <a:path w="281" h="2673" extrusionOk="0">
                      <a:moveTo>
                        <a:pt x="0" y="1501"/>
                      </a:moveTo>
                      <a:lnTo>
                        <a:pt x="0" y="545"/>
                      </a:lnTo>
                      <a:cubicBezTo>
                        <a:pt x="0" y="479"/>
                        <a:pt x="0" y="413"/>
                        <a:pt x="83" y="347"/>
                      </a:cubicBezTo>
                      <a:cubicBezTo>
                        <a:pt x="83" y="67"/>
                        <a:pt x="149" y="1"/>
                        <a:pt x="149" y="1"/>
                      </a:cubicBezTo>
                      <a:cubicBezTo>
                        <a:pt x="281" y="133"/>
                        <a:pt x="215" y="265"/>
                        <a:pt x="215" y="347"/>
                      </a:cubicBezTo>
                      <a:cubicBezTo>
                        <a:pt x="215" y="479"/>
                        <a:pt x="149" y="545"/>
                        <a:pt x="149" y="611"/>
                      </a:cubicBezTo>
                      <a:cubicBezTo>
                        <a:pt x="215" y="1238"/>
                        <a:pt x="149" y="1848"/>
                        <a:pt x="215" y="2408"/>
                      </a:cubicBezTo>
                      <a:lnTo>
                        <a:pt x="215" y="2606"/>
                      </a:lnTo>
                      <a:cubicBezTo>
                        <a:pt x="215" y="2606"/>
                        <a:pt x="149" y="2606"/>
                        <a:pt x="149" y="2672"/>
                      </a:cubicBezTo>
                      <a:lnTo>
                        <a:pt x="83" y="2606"/>
                      </a:lnTo>
                      <a:cubicBezTo>
                        <a:pt x="83" y="2326"/>
                        <a:pt x="83" y="2128"/>
                        <a:pt x="0" y="1848"/>
                      </a:cubicBezTo>
                      <a:lnTo>
                        <a:pt x="0" y="15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4"/>
                <p:cNvSpPr/>
                <p:nvPr/>
              </p:nvSpPr>
              <p:spPr>
                <a:xfrm>
                  <a:off x="-2548840" y="2643492"/>
                  <a:ext cx="37809" cy="82701"/>
                </a:xfrm>
                <a:custGeom>
                  <a:avLst/>
                  <a:gdLst/>
                  <a:ahLst/>
                  <a:cxnLst/>
                  <a:rect l="l" t="t" r="r" b="b"/>
                  <a:pathLst>
                    <a:path w="694" h="1518" extrusionOk="0">
                      <a:moveTo>
                        <a:pt x="133" y="1518"/>
                      </a:moveTo>
                      <a:cubicBezTo>
                        <a:pt x="67" y="1518"/>
                        <a:pt x="1" y="1452"/>
                        <a:pt x="67" y="1369"/>
                      </a:cubicBezTo>
                      <a:lnTo>
                        <a:pt x="67" y="1237"/>
                      </a:lnTo>
                      <a:cubicBezTo>
                        <a:pt x="215" y="1039"/>
                        <a:pt x="215" y="825"/>
                        <a:pt x="281" y="545"/>
                      </a:cubicBezTo>
                      <a:lnTo>
                        <a:pt x="281" y="281"/>
                      </a:lnTo>
                      <a:cubicBezTo>
                        <a:pt x="347" y="215"/>
                        <a:pt x="347" y="132"/>
                        <a:pt x="413" y="132"/>
                      </a:cubicBezTo>
                      <a:cubicBezTo>
                        <a:pt x="413" y="67"/>
                        <a:pt x="479" y="1"/>
                        <a:pt x="545" y="67"/>
                      </a:cubicBezTo>
                      <a:cubicBezTo>
                        <a:pt x="693" y="67"/>
                        <a:pt x="627" y="132"/>
                        <a:pt x="627" y="215"/>
                      </a:cubicBezTo>
                      <a:cubicBezTo>
                        <a:pt x="545" y="413"/>
                        <a:pt x="545" y="627"/>
                        <a:pt x="479" y="825"/>
                      </a:cubicBezTo>
                      <a:cubicBezTo>
                        <a:pt x="479" y="1039"/>
                        <a:pt x="413" y="1237"/>
                        <a:pt x="281" y="1452"/>
                      </a:cubicBezTo>
                      <a:cubicBezTo>
                        <a:pt x="281" y="1452"/>
                        <a:pt x="215" y="1518"/>
                        <a:pt x="133" y="15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4"/>
                <p:cNvSpPr/>
                <p:nvPr/>
              </p:nvSpPr>
              <p:spPr>
                <a:xfrm>
                  <a:off x="-565320" y="3657725"/>
                  <a:ext cx="30618" cy="71042"/>
                </a:xfrm>
                <a:custGeom>
                  <a:avLst/>
                  <a:gdLst/>
                  <a:ahLst/>
                  <a:cxnLst/>
                  <a:rect l="l" t="t" r="r" b="b"/>
                  <a:pathLst>
                    <a:path w="562" h="1304" extrusionOk="0">
                      <a:moveTo>
                        <a:pt x="149" y="627"/>
                      </a:moveTo>
                      <a:cubicBezTo>
                        <a:pt x="215" y="561"/>
                        <a:pt x="215" y="413"/>
                        <a:pt x="281" y="281"/>
                      </a:cubicBezTo>
                      <a:cubicBezTo>
                        <a:pt x="281" y="215"/>
                        <a:pt x="281" y="149"/>
                        <a:pt x="347" y="66"/>
                      </a:cubicBezTo>
                      <a:cubicBezTo>
                        <a:pt x="347" y="0"/>
                        <a:pt x="413" y="0"/>
                        <a:pt x="413" y="0"/>
                      </a:cubicBezTo>
                      <a:cubicBezTo>
                        <a:pt x="561" y="0"/>
                        <a:pt x="561" y="66"/>
                        <a:pt x="561" y="66"/>
                      </a:cubicBezTo>
                      <a:cubicBezTo>
                        <a:pt x="561" y="479"/>
                        <a:pt x="413" y="825"/>
                        <a:pt x="215" y="1171"/>
                      </a:cubicBezTo>
                      <a:cubicBezTo>
                        <a:pt x="215" y="1171"/>
                        <a:pt x="149" y="1237"/>
                        <a:pt x="149" y="1303"/>
                      </a:cubicBezTo>
                      <a:lnTo>
                        <a:pt x="1" y="1303"/>
                      </a:lnTo>
                      <a:lnTo>
                        <a:pt x="1" y="1237"/>
                      </a:lnTo>
                      <a:cubicBezTo>
                        <a:pt x="1" y="1105"/>
                        <a:pt x="83" y="973"/>
                        <a:pt x="83" y="825"/>
                      </a:cubicBezTo>
                      <a:lnTo>
                        <a:pt x="83" y="693"/>
                      </a:lnTo>
                      <a:lnTo>
                        <a:pt x="83" y="693"/>
                      </a:lnTo>
                      <a:cubicBezTo>
                        <a:pt x="149" y="693"/>
                        <a:pt x="149" y="627"/>
                        <a:pt x="149"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1059389" y="3512212"/>
                  <a:ext cx="44946" cy="74583"/>
                </a:xfrm>
                <a:custGeom>
                  <a:avLst/>
                  <a:gdLst/>
                  <a:ahLst/>
                  <a:cxnLst/>
                  <a:rect l="l" t="t" r="r" b="b"/>
                  <a:pathLst>
                    <a:path w="825" h="1369" extrusionOk="0">
                      <a:moveTo>
                        <a:pt x="83" y="0"/>
                      </a:moveTo>
                      <a:cubicBezTo>
                        <a:pt x="149" y="0"/>
                        <a:pt x="149" y="0"/>
                        <a:pt x="149" y="66"/>
                      </a:cubicBezTo>
                      <a:cubicBezTo>
                        <a:pt x="215" y="132"/>
                        <a:pt x="281" y="198"/>
                        <a:pt x="281" y="264"/>
                      </a:cubicBezTo>
                      <a:cubicBezTo>
                        <a:pt x="347" y="412"/>
                        <a:pt x="413" y="478"/>
                        <a:pt x="495" y="544"/>
                      </a:cubicBezTo>
                      <a:cubicBezTo>
                        <a:pt x="627" y="759"/>
                        <a:pt x="693" y="1022"/>
                        <a:pt x="825" y="1237"/>
                      </a:cubicBezTo>
                      <a:lnTo>
                        <a:pt x="825" y="1303"/>
                      </a:lnTo>
                      <a:cubicBezTo>
                        <a:pt x="825" y="1369"/>
                        <a:pt x="759" y="1369"/>
                        <a:pt x="693" y="1369"/>
                      </a:cubicBezTo>
                      <a:cubicBezTo>
                        <a:pt x="561" y="1369"/>
                        <a:pt x="561" y="1303"/>
                        <a:pt x="495" y="1171"/>
                      </a:cubicBezTo>
                      <a:cubicBezTo>
                        <a:pt x="495" y="1022"/>
                        <a:pt x="413" y="890"/>
                        <a:pt x="281" y="759"/>
                      </a:cubicBezTo>
                      <a:cubicBezTo>
                        <a:pt x="149" y="544"/>
                        <a:pt x="83" y="346"/>
                        <a:pt x="0" y="132"/>
                      </a:cubicBezTo>
                      <a:cubicBezTo>
                        <a:pt x="0" y="66"/>
                        <a:pt x="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2357456" y="2883362"/>
                  <a:ext cx="44946" cy="74583"/>
                </a:xfrm>
                <a:custGeom>
                  <a:avLst/>
                  <a:gdLst/>
                  <a:ahLst/>
                  <a:cxnLst/>
                  <a:rect l="l" t="t" r="r" b="b"/>
                  <a:pathLst>
                    <a:path w="825" h="1369" extrusionOk="0">
                      <a:moveTo>
                        <a:pt x="66" y="66"/>
                      </a:moveTo>
                      <a:cubicBezTo>
                        <a:pt x="132" y="0"/>
                        <a:pt x="198" y="66"/>
                        <a:pt x="198" y="66"/>
                      </a:cubicBezTo>
                      <a:cubicBezTo>
                        <a:pt x="264" y="132"/>
                        <a:pt x="264" y="198"/>
                        <a:pt x="264" y="264"/>
                      </a:cubicBezTo>
                      <a:cubicBezTo>
                        <a:pt x="412" y="544"/>
                        <a:pt x="478" y="759"/>
                        <a:pt x="610" y="957"/>
                      </a:cubicBezTo>
                      <a:cubicBezTo>
                        <a:pt x="742" y="1023"/>
                        <a:pt x="742" y="1089"/>
                        <a:pt x="825" y="1237"/>
                      </a:cubicBezTo>
                      <a:cubicBezTo>
                        <a:pt x="825" y="1237"/>
                        <a:pt x="825" y="1303"/>
                        <a:pt x="742" y="1303"/>
                      </a:cubicBezTo>
                      <a:cubicBezTo>
                        <a:pt x="742" y="1369"/>
                        <a:pt x="676" y="1303"/>
                        <a:pt x="676" y="1303"/>
                      </a:cubicBezTo>
                      <a:cubicBezTo>
                        <a:pt x="412" y="1089"/>
                        <a:pt x="198" y="891"/>
                        <a:pt x="132" y="544"/>
                      </a:cubicBezTo>
                      <a:cubicBezTo>
                        <a:pt x="66" y="413"/>
                        <a:pt x="66" y="264"/>
                        <a:pt x="0" y="198"/>
                      </a:cubicBezTo>
                      <a:cubicBezTo>
                        <a:pt x="0" y="132"/>
                        <a:pt x="66" y="66"/>
                        <a:pt x="6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2006231" y="2781814"/>
                  <a:ext cx="18905" cy="75564"/>
                </a:xfrm>
                <a:custGeom>
                  <a:avLst/>
                  <a:gdLst/>
                  <a:ahLst/>
                  <a:cxnLst/>
                  <a:rect l="l" t="t" r="r" b="b"/>
                  <a:pathLst>
                    <a:path w="347" h="1387" extrusionOk="0">
                      <a:moveTo>
                        <a:pt x="347" y="1172"/>
                      </a:moveTo>
                      <a:cubicBezTo>
                        <a:pt x="281" y="1304"/>
                        <a:pt x="215" y="1386"/>
                        <a:pt x="66" y="1386"/>
                      </a:cubicBezTo>
                      <a:cubicBezTo>
                        <a:pt x="66" y="1386"/>
                        <a:pt x="66" y="1304"/>
                        <a:pt x="0" y="1304"/>
                      </a:cubicBezTo>
                      <a:lnTo>
                        <a:pt x="0" y="974"/>
                      </a:lnTo>
                      <a:cubicBezTo>
                        <a:pt x="0" y="891"/>
                        <a:pt x="66" y="760"/>
                        <a:pt x="0" y="694"/>
                      </a:cubicBezTo>
                      <a:cubicBezTo>
                        <a:pt x="66" y="479"/>
                        <a:pt x="66" y="281"/>
                        <a:pt x="149" y="67"/>
                      </a:cubicBezTo>
                      <a:cubicBezTo>
                        <a:pt x="149" y="1"/>
                        <a:pt x="149" y="1"/>
                        <a:pt x="281" y="67"/>
                      </a:cubicBezTo>
                      <a:lnTo>
                        <a:pt x="281" y="67"/>
                      </a:lnTo>
                      <a:lnTo>
                        <a:pt x="281" y="67"/>
                      </a:lnTo>
                      <a:cubicBezTo>
                        <a:pt x="281" y="281"/>
                        <a:pt x="281" y="479"/>
                        <a:pt x="347" y="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2253293" y="2947157"/>
                  <a:ext cx="45000" cy="44946"/>
                </a:xfrm>
                <a:custGeom>
                  <a:avLst/>
                  <a:gdLst/>
                  <a:ahLst/>
                  <a:cxnLst/>
                  <a:rect l="l" t="t" r="r" b="b"/>
                  <a:pathLst>
                    <a:path w="826" h="825" extrusionOk="0">
                      <a:moveTo>
                        <a:pt x="825" y="825"/>
                      </a:moveTo>
                      <a:cubicBezTo>
                        <a:pt x="759" y="742"/>
                        <a:pt x="693" y="676"/>
                        <a:pt x="627" y="676"/>
                      </a:cubicBezTo>
                      <a:cubicBezTo>
                        <a:pt x="627" y="544"/>
                        <a:pt x="562" y="478"/>
                        <a:pt x="562" y="412"/>
                      </a:cubicBezTo>
                      <a:lnTo>
                        <a:pt x="479" y="412"/>
                      </a:lnTo>
                      <a:lnTo>
                        <a:pt x="413" y="412"/>
                      </a:lnTo>
                      <a:lnTo>
                        <a:pt x="413" y="610"/>
                      </a:lnTo>
                      <a:cubicBezTo>
                        <a:pt x="347" y="676"/>
                        <a:pt x="215" y="676"/>
                        <a:pt x="149" y="610"/>
                      </a:cubicBezTo>
                      <a:cubicBezTo>
                        <a:pt x="67" y="544"/>
                        <a:pt x="1" y="478"/>
                        <a:pt x="67" y="330"/>
                      </a:cubicBezTo>
                      <a:cubicBezTo>
                        <a:pt x="67" y="330"/>
                        <a:pt x="1" y="264"/>
                        <a:pt x="67" y="264"/>
                      </a:cubicBezTo>
                      <a:cubicBezTo>
                        <a:pt x="215" y="198"/>
                        <a:pt x="149" y="66"/>
                        <a:pt x="149" y="0"/>
                      </a:cubicBezTo>
                      <a:cubicBezTo>
                        <a:pt x="413" y="66"/>
                        <a:pt x="693" y="264"/>
                        <a:pt x="759" y="478"/>
                      </a:cubicBezTo>
                      <a:cubicBezTo>
                        <a:pt x="825" y="610"/>
                        <a:pt x="825" y="676"/>
                        <a:pt x="825"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4"/>
                <p:cNvSpPr/>
                <p:nvPr/>
              </p:nvSpPr>
              <p:spPr>
                <a:xfrm>
                  <a:off x="-2369169" y="2710882"/>
                  <a:ext cx="18905" cy="70987"/>
                </a:xfrm>
                <a:custGeom>
                  <a:avLst/>
                  <a:gdLst/>
                  <a:ahLst/>
                  <a:cxnLst/>
                  <a:rect l="l" t="t" r="r" b="b"/>
                  <a:pathLst>
                    <a:path w="347" h="1303" extrusionOk="0">
                      <a:moveTo>
                        <a:pt x="1" y="693"/>
                      </a:moveTo>
                      <a:cubicBezTo>
                        <a:pt x="67" y="544"/>
                        <a:pt x="1" y="347"/>
                        <a:pt x="1" y="132"/>
                      </a:cubicBezTo>
                      <a:lnTo>
                        <a:pt x="67" y="66"/>
                      </a:lnTo>
                      <a:cubicBezTo>
                        <a:pt x="215" y="0"/>
                        <a:pt x="347" y="66"/>
                        <a:pt x="347" y="215"/>
                      </a:cubicBezTo>
                      <a:cubicBezTo>
                        <a:pt x="347" y="281"/>
                        <a:pt x="281" y="347"/>
                        <a:pt x="281" y="478"/>
                      </a:cubicBezTo>
                      <a:cubicBezTo>
                        <a:pt x="215" y="478"/>
                        <a:pt x="215" y="544"/>
                        <a:pt x="215" y="627"/>
                      </a:cubicBezTo>
                      <a:cubicBezTo>
                        <a:pt x="215" y="825"/>
                        <a:pt x="133" y="1039"/>
                        <a:pt x="215" y="1171"/>
                      </a:cubicBezTo>
                      <a:lnTo>
                        <a:pt x="215" y="1303"/>
                      </a:lnTo>
                      <a:lnTo>
                        <a:pt x="133" y="1303"/>
                      </a:lnTo>
                      <a:lnTo>
                        <a:pt x="67" y="1303"/>
                      </a:lnTo>
                      <a:cubicBezTo>
                        <a:pt x="67" y="1171"/>
                        <a:pt x="67" y="1105"/>
                        <a:pt x="1"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1949628" y="4317083"/>
                  <a:ext cx="33287" cy="52192"/>
                </a:xfrm>
                <a:custGeom>
                  <a:avLst/>
                  <a:gdLst/>
                  <a:ahLst/>
                  <a:cxnLst/>
                  <a:rect l="l" t="t" r="r" b="b"/>
                  <a:pathLst>
                    <a:path w="611" h="958" extrusionOk="0">
                      <a:moveTo>
                        <a:pt x="66" y="611"/>
                      </a:moveTo>
                      <a:cubicBezTo>
                        <a:pt x="198" y="479"/>
                        <a:pt x="198" y="331"/>
                        <a:pt x="347" y="199"/>
                      </a:cubicBezTo>
                      <a:cubicBezTo>
                        <a:pt x="347" y="133"/>
                        <a:pt x="413" y="67"/>
                        <a:pt x="413" y="67"/>
                      </a:cubicBezTo>
                      <a:cubicBezTo>
                        <a:pt x="479" y="1"/>
                        <a:pt x="544" y="1"/>
                        <a:pt x="610" y="67"/>
                      </a:cubicBezTo>
                      <a:lnTo>
                        <a:pt x="610" y="199"/>
                      </a:lnTo>
                      <a:cubicBezTo>
                        <a:pt x="610" y="331"/>
                        <a:pt x="544" y="413"/>
                        <a:pt x="544" y="545"/>
                      </a:cubicBezTo>
                      <a:cubicBezTo>
                        <a:pt x="479" y="611"/>
                        <a:pt x="413" y="743"/>
                        <a:pt x="264" y="825"/>
                      </a:cubicBezTo>
                      <a:cubicBezTo>
                        <a:pt x="264" y="891"/>
                        <a:pt x="198" y="957"/>
                        <a:pt x="132" y="891"/>
                      </a:cubicBezTo>
                      <a:cubicBezTo>
                        <a:pt x="0" y="891"/>
                        <a:pt x="66" y="743"/>
                        <a:pt x="0" y="677"/>
                      </a:cubicBezTo>
                      <a:cubicBezTo>
                        <a:pt x="66" y="677"/>
                        <a:pt x="66" y="677"/>
                        <a:pt x="66"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2552436" y="3216610"/>
                  <a:ext cx="22555" cy="48596"/>
                </a:xfrm>
                <a:custGeom>
                  <a:avLst/>
                  <a:gdLst/>
                  <a:ahLst/>
                  <a:cxnLst/>
                  <a:rect l="l" t="t" r="r" b="b"/>
                  <a:pathLst>
                    <a:path w="414" h="892" extrusionOk="0">
                      <a:moveTo>
                        <a:pt x="67" y="67"/>
                      </a:moveTo>
                      <a:cubicBezTo>
                        <a:pt x="133" y="67"/>
                        <a:pt x="133" y="67"/>
                        <a:pt x="199" y="1"/>
                      </a:cubicBezTo>
                      <a:cubicBezTo>
                        <a:pt x="281" y="1"/>
                        <a:pt x="413" y="67"/>
                        <a:pt x="413" y="133"/>
                      </a:cubicBezTo>
                      <a:lnTo>
                        <a:pt x="413" y="545"/>
                      </a:lnTo>
                      <a:cubicBezTo>
                        <a:pt x="413" y="677"/>
                        <a:pt x="413" y="743"/>
                        <a:pt x="347" y="825"/>
                      </a:cubicBezTo>
                      <a:cubicBezTo>
                        <a:pt x="281" y="891"/>
                        <a:pt x="199" y="825"/>
                        <a:pt x="133" y="825"/>
                      </a:cubicBezTo>
                      <a:cubicBezTo>
                        <a:pt x="67" y="825"/>
                        <a:pt x="67" y="743"/>
                        <a:pt x="1" y="743"/>
                      </a:cubicBezTo>
                      <a:lnTo>
                        <a:pt x="1" y="743"/>
                      </a:lnTo>
                      <a:cubicBezTo>
                        <a:pt x="67" y="611"/>
                        <a:pt x="67" y="413"/>
                        <a:pt x="67"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2092471" y="2542869"/>
                  <a:ext cx="18905" cy="48596"/>
                </a:xfrm>
                <a:custGeom>
                  <a:avLst/>
                  <a:gdLst/>
                  <a:ahLst/>
                  <a:cxnLst/>
                  <a:rect l="l" t="t" r="r" b="b"/>
                  <a:pathLst>
                    <a:path w="347" h="892" extrusionOk="0">
                      <a:moveTo>
                        <a:pt x="281" y="891"/>
                      </a:moveTo>
                      <a:cubicBezTo>
                        <a:pt x="83" y="891"/>
                        <a:pt x="0" y="891"/>
                        <a:pt x="0" y="743"/>
                      </a:cubicBezTo>
                      <a:lnTo>
                        <a:pt x="0" y="545"/>
                      </a:lnTo>
                      <a:cubicBezTo>
                        <a:pt x="83" y="413"/>
                        <a:pt x="83" y="265"/>
                        <a:pt x="149" y="199"/>
                      </a:cubicBezTo>
                      <a:lnTo>
                        <a:pt x="149" y="67"/>
                      </a:lnTo>
                      <a:cubicBezTo>
                        <a:pt x="215" y="67"/>
                        <a:pt x="215" y="1"/>
                        <a:pt x="281" y="1"/>
                      </a:cubicBezTo>
                      <a:cubicBezTo>
                        <a:pt x="281" y="67"/>
                        <a:pt x="347" y="67"/>
                        <a:pt x="347" y="133"/>
                      </a:cubicBezTo>
                      <a:lnTo>
                        <a:pt x="347" y="133"/>
                      </a:lnTo>
                      <a:cubicBezTo>
                        <a:pt x="347" y="413"/>
                        <a:pt x="347" y="611"/>
                        <a:pt x="28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4"/>
                <p:cNvSpPr/>
                <p:nvPr/>
              </p:nvSpPr>
              <p:spPr>
                <a:xfrm>
                  <a:off x="-1115066" y="4485095"/>
                  <a:ext cx="26096" cy="44946"/>
                </a:xfrm>
                <a:custGeom>
                  <a:avLst/>
                  <a:gdLst/>
                  <a:ahLst/>
                  <a:cxnLst/>
                  <a:rect l="l" t="t" r="r" b="b"/>
                  <a:pathLst>
                    <a:path w="479" h="825" extrusionOk="0">
                      <a:moveTo>
                        <a:pt x="0" y="825"/>
                      </a:moveTo>
                      <a:cubicBezTo>
                        <a:pt x="66" y="544"/>
                        <a:pt x="132" y="281"/>
                        <a:pt x="346" y="0"/>
                      </a:cubicBezTo>
                      <a:lnTo>
                        <a:pt x="412" y="0"/>
                      </a:lnTo>
                      <a:lnTo>
                        <a:pt x="412" y="66"/>
                      </a:lnTo>
                      <a:cubicBezTo>
                        <a:pt x="478" y="132"/>
                        <a:pt x="412" y="281"/>
                        <a:pt x="346" y="347"/>
                      </a:cubicBezTo>
                      <a:cubicBezTo>
                        <a:pt x="346" y="478"/>
                        <a:pt x="280" y="544"/>
                        <a:pt x="280" y="693"/>
                      </a:cubicBezTo>
                      <a:cubicBezTo>
                        <a:pt x="198" y="759"/>
                        <a:pt x="132" y="825"/>
                        <a:pt x="0"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4"/>
                <p:cNvSpPr/>
                <p:nvPr/>
              </p:nvSpPr>
              <p:spPr>
                <a:xfrm>
                  <a:off x="-2766211" y="3163656"/>
                  <a:ext cx="30563" cy="79105"/>
                </a:xfrm>
                <a:custGeom>
                  <a:avLst/>
                  <a:gdLst/>
                  <a:ahLst/>
                  <a:cxnLst/>
                  <a:rect l="l" t="t" r="r" b="b"/>
                  <a:pathLst>
                    <a:path w="561" h="1452" extrusionOk="0">
                      <a:moveTo>
                        <a:pt x="561" y="1237"/>
                      </a:moveTo>
                      <a:cubicBezTo>
                        <a:pt x="561" y="1237"/>
                        <a:pt x="495" y="1171"/>
                        <a:pt x="495" y="1237"/>
                      </a:cubicBezTo>
                      <a:cubicBezTo>
                        <a:pt x="495" y="1237"/>
                        <a:pt x="495" y="1303"/>
                        <a:pt x="413" y="1385"/>
                      </a:cubicBezTo>
                      <a:cubicBezTo>
                        <a:pt x="347" y="1451"/>
                        <a:pt x="347" y="1451"/>
                        <a:pt x="215" y="1451"/>
                      </a:cubicBezTo>
                      <a:cubicBezTo>
                        <a:pt x="149" y="1451"/>
                        <a:pt x="83" y="1385"/>
                        <a:pt x="83" y="1303"/>
                      </a:cubicBezTo>
                      <a:cubicBezTo>
                        <a:pt x="83" y="1237"/>
                        <a:pt x="83" y="1237"/>
                        <a:pt x="0" y="1171"/>
                      </a:cubicBezTo>
                      <a:lnTo>
                        <a:pt x="0" y="412"/>
                      </a:lnTo>
                      <a:lnTo>
                        <a:pt x="0" y="148"/>
                      </a:lnTo>
                      <a:cubicBezTo>
                        <a:pt x="83" y="66"/>
                        <a:pt x="83" y="0"/>
                        <a:pt x="215" y="0"/>
                      </a:cubicBezTo>
                      <a:cubicBezTo>
                        <a:pt x="281" y="0"/>
                        <a:pt x="347" y="66"/>
                        <a:pt x="347" y="148"/>
                      </a:cubicBezTo>
                      <a:lnTo>
                        <a:pt x="413" y="214"/>
                      </a:lnTo>
                      <a:cubicBezTo>
                        <a:pt x="413" y="561"/>
                        <a:pt x="495" y="825"/>
                        <a:pt x="495" y="1171"/>
                      </a:cubicBezTo>
                      <a:cubicBezTo>
                        <a:pt x="495" y="1171"/>
                        <a:pt x="561" y="1171"/>
                        <a:pt x="561" y="1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703642" y="2857321"/>
                  <a:ext cx="30563" cy="55733"/>
                </a:xfrm>
                <a:custGeom>
                  <a:avLst/>
                  <a:gdLst/>
                  <a:ahLst/>
                  <a:cxnLst/>
                  <a:rect l="l" t="t" r="r" b="b"/>
                  <a:pathLst>
                    <a:path w="561" h="1023" extrusionOk="0">
                      <a:moveTo>
                        <a:pt x="561" y="957"/>
                      </a:moveTo>
                      <a:cubicBezTo>
                        <a:pt x="561" y="1022"/>
                        <a:pt x="561" y="1022"/>
                        <a:pt x="479" y="1022"/>
                      </a:cubicBezTo>
                      <a:cubicBezTo>
                        <a:pt x="479" y="1022"/>
                        <a:pt x="479" y="957"/>
                        <a:pt x="413" y="957"/>
                      </a:cubicBezTo>
                      <a:cubicBezTo>
                        <a:pt x="347" y="891"/>
                        <a:pt x="347" y="742"/>
                        <a:pt x="281" y="676"/>
                      </a:cubicBezTo>
                      <a:cubicBezTo>
                        <a:pt x="215" y="544"/>
                        <a:pt x="149" y="330"/>
                        <a:pt x="0" y="198"/>
                      </a:cubicBezTo>
                      <a:cubicBezTo>
                        <a:pt x="0" y="132"/>
                        <a:pt x="0" y="66"/>
                        <a:pt x="66" y="66"/>
                      </a:cubicBezTo>
                      <a:cubicBezTo>
                        <a:pt x="66" y="0"/>
                        <a:pt x="149" y="66"/>
                        <a:pt x="149" y="132"/>
                      </a:cubicBezTo>
                      <a:cubicBezTo>
                        <a:pt x="281" y="330"/>
                        <a:pt x="413" y="544"/>
                        <a:pt x="479" y="742"/>
                      </a:cubicBezTo>
                      <a:cubicBezTo>
                        <a:pt x="561" y="825"/>
                        <a:pt x="561" y="891"/>
                        <a:pt x="561" y="8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2462600" y="2602197"/>
                  <a:ext cx="18959" cy="44946"/>
                </a:xfrm>
                <a:custGeom>
                  <a:avLst/>
                  <a:gdLst/>
                  <a:ahLst/>
                  <a:cxnLst/>
                  <a:rect l="l" t="t" r="r" b="b"/>
                  <a:pathLst>
                    <a:path w="348" h="825" extrusionOk="0">
                      <a:moveTo>
                        <a:pt x="67" y="280"/>
                      </a:moveTo>
                      <a:cubicBezTo>
                        <a:pt x="67" y="214"/>
                        <a:pt x="133" y="148"/>
                        <a:pt x="133" y="148"/>
                      </a:cubicBezTo>
                      <a:lnTo>
                        <a:pt x="199" y="148"/>
                      </a:lnTo>
                      <a:cubicBezTo>
                        <a:pt x="199" y="66"/>
                        <a:pt x="281" y="0"/>
                        <a:pt x="281" y="66"/>
                      </a:cubicBezTo>
                      <a:cubicBezTo>
                        <a:pt x="347" y="66"/>
                        <a:pt x="347" y="148"/>
                        <a:pt x="347" y="214"/>
                      </a:cubicBezTo>
                      <a:cubicBezTo>
                        <a:pt x="281" y="412"/>
                        <a:pt x="199" y="627"/>
                        <a:pt x="133" y="825"/>
                      </a:cubicBezTo>
                      <a:cubicBezTo>
                        <a:pt x="1" y="825"/>
                        <a:pt x="1" y="759"/>
                        <a:pt x="1" y="693"/>
                      </a:cubicBezTo>
                      <a:cubicBezTo>
                        <a:pt x="1" y="561"/>
                        <a:pt x="1" y="412"/>
                        <a:pt x="67"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2459005" y="3223801"/>
                  <a:ext cx="18959" cy="33287"/>
                </a:xfrm>
                <a:custGeom>
                  <a:avLst/>
                  <a:gdLst/>
                  <a:ahLst/>
                  <a:cxnLst/>
                  <a:rect l="l" t="t" r="r" b="b"/>
                  <a:pathLst>
                    <a:path w="348" h="611" extrusionOk="0">
                      <a:moveTo>
                        <a:pt x="1" y="281"/>
                      </a:moveTo>
                      <a:lnTo>
                        <a:pt x="1" y="133"/>
                      </a:lnTo>
                      <a:cubicBezTo>
                        <a:pt x="67" y="67"/>
                        <a:pt x="67" y="1"/>
                        <a:pt x="133" y="1"/>
                      </a:cubicBezTo>
                      <a:cubicBezTo>
                        <a:pt x="215" y="1"/>
                        <a:pt x="215" y="67"/>
                        <a:pt x="281" y="133"/>
                      </a:cubicBezTo>
                      <a:cubicBezTo>
                        <a:pt x="281" y="199"/>
                        <a:pt x="347" y="347"/>
                        <a:pt x="347" y="479"/>
                      </a:cubicBezTo>
                      <a:cubicBezTo>
                        <a:pt x="347" y="545"/>
                        <a:pt x="347" y="611"/>
                        <a:pt x="215" y="611"/>
                      </a:cubicBezTo>
                      <a:cubicBezTo>
                        <a:pt x="133" y="611"/>
                        <a:pt x="67" y="611"/>
                        <a:pt x="67" y="479"/>
                      </a:cubicBezTo>
                      <a:cubicBezTo>
                        <a:pt x="67"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4"/>
                <p:cNvSpPr/>
                <p:nvPr/>
              </p:nvSpPr>
              <p:spPr>
                <a:xfrm>
                  <a:off x="-1871505" y="2422526"/>
                  <a:ext cx="41405" cy="26096"/>
                </a:xfrm>
                <a:custGeom>
                  <a:avLst/>
                  <a:gdLst/>
                  <a:ahLst/>
                  <a:cxnLst/>
                  <a:rect l="l" t="t" r="r" b="b"/>
                  <a:pathLst>
                    <a:path w="760" h="479" extrusionOk="0">
                      <a:moveTo>
                        <a:pt x="215" y="0"/>
                      </a:moveTo>
                      <a:cubicBezTo>
                        <a:pt x="479" y="0"/>
                        <a:pt x="693" y="149"/>
                        <a:pt x="759" y="346"/>
                      </a:cubicBezTo>
                      <a:lnTo>
                        <a:pt x="759" y="478"/>
                      </a:lnTo>
                      <a:lnTo>
                        <a:pt x="693" y="478"/>
                      </a:lnTo>
                      <a:lnTo>
                        <a:pt x="693" y="478"/>
                      </a:lnTo>
                      <a:lnTo>
                        <a:pt x="628" y="412"/>
                      </a:lnTo>
                      <a:cubicBezTo>
                        <a:pt x="628" y="346"/>
                        <a:pt x="628" y="280"/>
                        <a:pt x="562" y="214"/>
                      </a:cubicBezTo>
                      <a:cubicBezTo>
                        <a:pt x="479" y="149"/>
                        <a:pt x="413" y="149"/>
                        <a:pt x="347" y="149"/>
                      </a:cubicBezTo>
                      <a:lnTo>
                        <a:pt x="149" y="149"/>
                      </a:lnTo>
                      <a:cubicBezTo>
                        <a:pt x="67" y="149"/>
                        <a:pt x="1" y="214"/>
                        <a:pt x="1" y="149"/>
                      </a:cubicBezTo>
                      <a:cubicBezTo>
                        <a:pt x="1" y="66"/>
                        <a:pt x="6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4"/>
                <p:cNvSpPr/>
                <p:nvPr/>
              </p:nvSpPr>
              <p:spPr>
                <a:xfrm>
                  <a:off x="-875250" y="4424896"/>
                  <a:ext cx="26150" cy="27022"/>
                </a:xfrm>
                <a:custGeom>
                  <a:avLst/>
                  <a:gdLst/>
                  <a:ahLst/>
                  <a:cxnLst/>
                  <a:rect l="l" t="t" r="r" b="b"/>
                  <a:pathLst>
                    <a:path w="480" h="496" extrusionOk="0">
                      <a:moveTo>
                        <a:pt x="1" y="495"/>
                      </a:moveTo>
                      <a:lnTo>
                        <a:pt x="1" y="413"/>
                      </a:lnTo>
                      <a:cubicBezTo>
                        <a:pt x="133" y="281"/>
                        <a:pt x="265" y="149"/>
                        <a:pt x="413" y="0"/>
                      </a:cubicBezTo>
                      <a:lnTo>
                        <a:pt x="479" y="83"/>
                      </a:lnTo>
                      <a:lnTo>
                        <a:pt x="479" y="83"/>
                      </a:lnTo>
                      <a:cubicBezTo>
                        <a:pt x="331" y="281"/>
                        <a:pt x="199" y="413"/>
                        <a:pt x="1"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2308970" y="3104329"/>
                  <a:ext cx="18905" cy="10842"/>
                </a:xfrm>
                <a:custGeom>
                  <a:avLst/>
                  <a:gdLst/>
                  <a:ahLst/>
                  <a:cxnLst/>
                  <a:rect l="l" t="t" r="r" b="b"/>
                  <a:pathLst>
                    <a:path w="347" h="199" extrusionOk="0">
                      <a:moveTo>
                        <a:pt x="1" y="199"/>
                      </a:moveTo>
                      <a:cubicBezTo>
                        <a:pt x="132" y="199"/>
                        <a:pt x="66" y="133"/>
                        <a:pt x="66" y="67"/>
                      </a:cubicBezTo>
                      <a:cubicBezTo>
                        <a:pt x="66" y="1"/>
                        <a:pt x="132" y="1"/>
                        <a:pt x="198" y="1"/>
                      </a:cubicBezTo>
                      <a:cubicBezTo>
                        <a:pt x="264" y="1"/>
                        <a:pt x="264" y="1"/>
                        <a:pt x="347" y="67"/>
                      </a:cubicBezTo>
                      <a:cubicBezTo>
                        <a:pt x="347" y="133"/>
                        <a:pt x="264" y="133"/>
                        <a:pt x="264" y="199"/>
                      </a:cubicBezTo>
                      <a:cubicBezTo>
                        <a:pt x="198" y="199"/>
                        <a:pt x="132" y="133"/>
                        <a:pt x="66" y="133"/>
                      </a:cubicBezTo>
                      <a:cubicBezTo>
                        <a:pt x="66" y="133"/>
                        <a:pt x="66" y="199"/>
                        <a:pt x="1"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4"/>
                <p:cNvSpPr/>
                <p:nvPr/>
              </p:nvSpPr>
              <p:spPr>
                <a:xfrm>
                  <a:off x="-2279334" y="3320828"/>
                  <a:ext cx="56659" cy="419605"/>
                </a:xfrm>
                <a:custGeom>
                  <a:avLst/>
                  <a:gdLst/>
                  <a:ahLst/>
                  <a:cxnLst/>
                  <a:rect l="l" t="t" r="r" b="b"/>
                  <a:pathLst>
                    <a:path w="1040" h="7702" extrusionOk="0">
                      <a:moveTo>
                        <a:pt x="825" y="1"/>
                      </a:moveTo>
                      <a:lnTo>
                        <a:pt x="957" y="1"/>
                      </a:lnTo>
                      <a:cubicBezTo>
                        <a:pt x="1040" y="215"/>
                        <a:pt x="957" y="347"/>
                        <a:pt x="957" y="561"/>
                      </a:cubicBezTo>
                      <a:cubicBezTo>
                        <a:pt x="891" y="1584"/>
                        <a:pt x="759" y="2540"/>
                        <a:pt x="693" y="3579"/>
                      </a:cubicBezTo>
                      <a:lnTo>
                        <a:pt x="693" y="4403"/>
                      </a:lnTo>
                      <a:cubicBezTo>
                        <a:pt x="627" y="5096"/>
                        <a:pt x="479" y="5772"/>
                        <a:pt x="347" y="6399"/>
                      </a:cubicBezTo>
                      <a:lnTo>
                        <a:pt x="347" y="6531"/>
                      </a:lnTo>
                      <a:cubicBezTo>
                        <a:pt x="215" y="6663"/>
                        <a:pt x="281" y="6877"/>
                        <a:pt x="215" y="7009"/>
                      </a:cubicBezTo>
                      <a:cubicBezTo>
                        <a:pt x="215" y="7157"/>
                        <a:pt x="281" y="7223"/>
                        <a:pt x="347" y="7289"/>
                      </a:cubicBezTo>
                      <a:cubicBezTo>
                        <a:pt x="347" y="7421"/>
                        <a:pt x="347" y="7635"/>
                        <a:pt x="133" y="7701"/>
                      </a:cubicBezTo>
                      <a:cubicBezTo>
                        <a:pt x="67" y="7635"/>
                        <a:pt x="67" y="7569"/>
                        <a:pt x="67" y="7487"/>
                      </a:cubicBezTo>
                      <a:lnTo>
                        <a:pt x="67" y="7075"/>
                      </a:lnTo>
                      <a:cubicBezTo>
                        <a:pt x="67" y="6943"/>
                        <a:pt x="67" y="6877"/>
                        <a:pt x="1" y="6811"/>
                      </a:cubicBezTo>
                      <a:lnTo>
                        <a:pt x="1" y="6465"/>
                      </a:lnTo>
                      <a:cubicBezTo>
                        <a:pt x="67" y="6184"/>
                        <a:pt x="67" y="5986"/>
                        <a:pt x="1" y="5706"/>
                      </a:cubicBezTo>
                      <a:lnTo>
                        <a:pt x="1" y="5508"/>
                      </a:lnTo>
                      <a:cubicBezTo>
                        <a:pt x="67" y="5426"/>
                        <a:pt x="67" y="5360"/>
                        <a:pt x="67" y="5294"/>
                      </a:cubicBezTo>
                      <a:cubicBezTo>
                        <a:pt x="133" y="4816"/>
                        <a:pt x="215" y="4338"/>
                        <a:pt x="215" y="3859"/>
                      </a:cubicBezTo>
                      <a:cubicBezTo>
                        <a:pt x="281" y="3777"/>
                        <a:pt x="281" y="3777"/>
                        <a:pt x="281" y="3711"/>
                      </a:cubicBezTo>
                      <a:cubicBezTo>
                        <a:pt x="413" y="2820"/>
                        <a:pt x="545" y="1996"/>
                        <a:pt x="545" y="1106"/>
                      </a:cubicBezTo>
                      <a:cubicBezTo>
                        <a:pt x="545" y="759"/>
                        <a:pt x="627" y="479"/>
                        <a:pt x="693" y="149"/>
                      </a:cubicBezTo>
                      <a:cubicBezTo>
                        <a:pt x="693" y="67"/>
                        <a:pt x="759"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4"/>
                <p:cNvSpPr/>
                <p:nvPr/>
              </p:nvSpPr>
              <p:spPr>
                <a:xfrm>
                  <a:off x="-2609039" y="3486117"/>
                  <a:ext cx="30618" cy="157284"/>
                </a:xfrm>
                <a:custGeom>
                  <a:avLst/>
                  <a:gdLst/>
                  <a:ahLst/>
                  <a:cxnLst/>
                  <a:rect l="l" t="t" r="r" b="b"/>
                  <a:pathLst>
                    <a:path w="562" h="2887" extrusionOk="0">
                      <a:moveTo>
                        <a:pt x="562" y="331"/>
                      </a:moveTo>
                      <a:cubicBezTo>
                        <a:pt x="496" y="957"/>
                        <a:pt x="413" y="1501"/>
                        <a:pt x="347" y="2128"/>
                      </a:cubicBezTo>
                      <a:cubicBezTo>
                        <a:pt x="347" y="2326"/>
                        <a:pt x="281" y="2540"/>
                        <a:pt x="281" y="2738"/>
                      </a:cubicBezTo>
                      <a:cubicBezTo>
                        <a:pt x="281" y="2804"/>
                        <a:pt x="215" y="2887"/>
                        <a:pt x="215" y="2887"/>
                      </a:cubicBezTo>
                      <a:cubicBezTo>
                        <a:pt x="149" y="2887"/>
                        <a:pt x="83" y="2887"/>
                        <a:pt x="1" y="2804"/>
                      </a:cubicBezTo>
                      <a:lnTo>
                        <a:pt x="1" y="2326"/>
                      </a:lnTo>
                      <a:cubicBezTo>
                        <a:pt x="1" y="2128"/>
                        <a:pt x="83" y="1980"/>
                        <a:pt x="83" y="1782"/>
                      </a:cubicBezTo>
                      <a:cubicBezTo>
                        <a:pt x="215" y="1304"/>
                        <a:pt x="281" y="743"/>
                        <a:pt x="347" y="265"/>
                      </a:cubicBezTo>
                      <a:cubicBezTo>
                        <a:pt x="347" y="199"/>
                        <a:pt x="347" y="133"/>
                        <a:pt x="413" y="67"/>
                      </a:cubicBezTo>
                      <a:cubicBezTo>
                        <a:pt x="413" y="1"/>
                        <a:pt x="496"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2379956" y="3452013"/>
                  <a:ext cx="36883" cy="236280"/>
                </a:xfrm>
                <a:custGeom>
                  <a:avLst/>
                  <a:gdLst/>
                  <a:ahLst/>
                  <a:cxnLst/>
                  <a:rect l="l" t="t" r="r" b="b"/>
                  <a:pathLst>
                    <a:path w="677" h="4337" extrusionOk="0">
                      <a:moveTo>
                        <a:pt x="677" y="0"/>
                      </a:moveTo>
                      <a:cubicBezTo>
                        <a:pt x="677" y="347"/>
                        <a:pt x="611" y="627"/>
                        <a:pt x="545" y="957"/>
                      </a:cubicBezTo>
                      <a:cubicBezTo>
                        <a:pt x="413" y="1781"/>
                        <a:pt x="331" y="2540"/>
                        <a:pt x="199" y="3364"/>
                      </a:cubicBezTo>
                      <a:cubicBezTo>
                        <a:pt x="199" y="3513"/>
                        <a:pt x="199" y="3578"/>
                        <a:pt x="133" y="3710"/>
                      </a:cubicBezTo>
                      <a:cubicBezTo>
                        <a:pt x="133" y="3842"/>
                        <a:pt x="133" y="4057"/>
                        <a:pt x="199" y="4189"/>
                      </a:cubicBezTo>
                      <a:cubicBezTo>
                        <a:pt x="265" y="4255"/>
                        <a:pt x="265" y="4255"/>
                        <a:pt x="199" y="4337"/>
                      </a:cubicBezTo>
                      <a:cubicBezTo>
                        <a:pt x="133" y="4337"/>
                        <a:pt x="67" y="4337"/>
                        <a:pt x="67" y="4255"/>
                      </a:cubicBezTo>
                      <a:cubicBezTo>
                        <a:pt x="67" y="4255"/>
                        <a:pt x="67" y="4189"/>
                        <a:pt x="1" y="4189"/>
                      </a:cubicBezTo>
                      <a:cubicBezTo>
                        <a:pt x="1" y="3842"/>
                        <a:pt x="67" y="3513"/>
                        <a:pt x="133" y="3166"/>
                      </a:cubicBezTo>
                      <a:cubicBezTo>
                        <a:pt x="133" y="2606"/>
                        <a:pt x="199" y="2061"/>
                        <a:pt x="265" y="1517"/>
                      </a:cubicBezTo>
                      <a:cubicBezTo>
                        <a:pt x="331" y="1105"/>
                        <a:pt x="479" y="627"/>
                        <a:pt x="545" y="132"/>
                      </a:cubicBezTo>
                      <a:cubicBezTo>
                        <a:pt x="545" y="66"/>
                        <a:pt x="545"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2451814" y="3301978"/>
                  <a:ext cx="37809" cy="131188"/>
                </a:xfrm>
                <a:custGeom>
                  <a:avLst/>
                  <a:gdLst/>
                  <a:ahLst/>
                  <a:cxnLst/>
                  <a:rect l="l" t="t" r="r" b="b"/>
                  <a:pathLst>
                    <a:path w="694" h="2408" extrusionOk="0">
                      <a:moveTo>
                        <a:pt x="1" y="2276"/>
                      </a:moveTo>
                      <a:cubicBezTo>
                        <a:pt x="1" y="1996"/>
                        <a:pt x="83" y="1732"/>
                        <a:pt x="149" y="1386"/>
                      </a:cubicBezTo>
                      <a:cubicBezTo>
                        <a:pt x="215" y="1105"/>
                        <a:pt x="281" y="825"/>
                        <a:pt x="347" y="561"/>
                      </a:cubicBezTo>
                      <a:cubicBezTo>
                        <a:pt x="347" y="413"/>
                        <a:pt x="347" y="347"/>
                        <a:pt x="413" y="215"/>
                      </a:cubicBezTo>
                      <a:lnTo>
                        <a:pt x="413" y="83"/>
                      </a:lnTo>
                      <a:cubicBezTo>
                        <a:pt x="495" y="0"/>
                        <a:pt x="495" y="0"/>
                        <a:pt x="561" y="0"/>
                      </a:cubicBezTo>
                      <a:cubicBezTo>
                        <a:pt x="627" y="0"/>
                        <a:pt x="627" y="83"/>
                        <a:pt x="693" y="149"/>
                      </a:cubicBezTo>
                      <a:cubicBezTo>
                        <a:pt x="693" y="149"/>
                        <a:pt x="627" y="215"/>
                        <a:pt x="627" y="281"/>
                      </a:cubicBezTo>
                      <a:cubicBezTo>
                        <a:pt x="561" y="825"/>
                        <a:pt x="413" y="1452"/>
                        <a:pt x="215" y="2062"/>
                      </a:cubicBezTo>
                      <a:cubicBezTo>
                        <a:pt x="215" y="2210"/>
                        <a:pt x="149" y="2276"/>
                        <a:pt x="149" y="2408"/>
                      </a:cubicBezTo>
                      <a:lnTo>
                        <a:pt x="83" y="2408"/>
                      </a:lnTo>
                      <a:cubicBezTo>
                        <a:pt x="1" y="2408"/>
                        <a:pt x="1" y="2408"/>
                        <a:pt x="1" y="2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2350319" y="3216610"/>
                  <a:ext cx="15363" cy="18033"/>
                </a:xfrm>
                <a:custGeom>
                  <a:avLst/>
                  <a:gdLst/>
                  <a:ahLst/>
                  <a:cxnLst/>
                  <a:rect l="l" t="t" r="r" b="b"/>
                  <a:pathLst>
                    <a:path w="282" h="331" extrusionOk="0">
                      <a:moveTo>
                        <a:pt x="281" y="199"/>
                      </a:moveTo>
                      <a:lnTo>
                        <a:pt x="281" y="199"/>
                      </a:lnTo>
                      <a:cubicBezTo>
                        <a:pt x="199" y="265"/>
                        <a:pt x="199" y="331"/>
                        <a:pt x="133" y="265"/>
                      </a:cubicBezTo>
                      <a:cubicBezTo>
                        <a:pt x="67" y="265"/>
                        <a:pt x="1" y="199"/>
                        <a:pt x="1" y="133"/>
                      </a:cubicBezTo>
                      <a:cubicBezTo>
                        <a:pt x="1" y="133"/>
                        <a:pt x="1" y="67"/>
                        <a:pt x="67" y="1"/>
                      </a:cubicBezTo>
                      <a:cubicBezTo>
                        <a:pt x="67" y="1"/>
                        <a:pt x="133" y="1"/>
                        <a:pt x="133" y="67"/>
                      </a:cubicBezTo>
                      <a:cubicBezTo>
                        <a:pt x="199" y="67"/>
                        <a:pt x="281" y="133"/>
                        <a:pt x="281"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4"/>
                <p:cNvSpPr/>
                <p:nvPr/>
              </p:nvSpPr>
              <p:spPr>
                <a:xfrm>
                  <a:off x="-2384423" y="3261555"/>
                  <a:ext cx="15309" cy="18033"/>
                </a:xfrm>
                <a:custGeom>
                  <a:avLst/>
                  <a:gdLst/>
                  <a:ahLst/>
                  <a:cxnLst/>
                  <a:rect l="l" t="t" r="r" b="b"/>
                  <a:pathLst>
                    <a:path w="281" h="331" extrusionOk="0">
                      <a:moveTo>
                        <a:pt x="149" y="0"/>
                      </a:moveTo>
                      <a:lnTo>
                        <a:pt x="215" y="66"/>
                      </a:lnTo>
                      <a:cubicBezTo>
                        <a:pt x="281" y="132"/>
                        <a:pt x="215" y="198"/>
                        <a:pt x="215" y="198"/>
                      </a:cubicBezTo>
                      <a:cubicBezTo>
                        <a:pt x="149" y="264"/>
                        <a:pt x="149" y="330"/>
                        <a:pt x="149" y="330"/>
                      </a:cubicBezTo>
                      <a:cubicBezTo>
                        <a:pt x="0" y="264"/>
                        <a:pt x="83" y="198"/>
                        <a:pt x="83" y="198"/>
                      </a:cubicBezTo>
                      <a:cubicBezTo>
                        <a:pt x="83" y="132"/>
                        <a:pt x="83" y="66"/>
                        <a:pt x="149"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4"/>
                <p:cNvSpPr/>
                <p:nvPr/>
              </p:nvSpPr>
              <p:spPr>
                <a:xfrm>
                  <a:off x="-493463" y="2714478"/>
                  <a:ext cx="123125" cy="172538"/>
                </a:xfrm>
                <a:custGeom>
                  <a:avLst/>
                  <a:gdLst/>
                  <a:ahLst/>
                  <a:cxnLst/>
                  <a:rect l="l" t="t" r="r" b="b"/>
                  <a:pathLst>
                    <a:path w="2260" h="3167" extrusionOk="0">
                      <a:moveTo>
                        <a:pt x="1980" y="2127"/>
                      </a:moveTo>
                      <a:cubicBezTo>
                        <a:pt x="1914" y="2127"/>
                        <a:pt x="1914" y="2210"/>
                        <a:pt x="1914" y="2210"/>
                      </a:cubicBezTo>
                      <a:cubicBezTo>
                        <a:pt x="2062" y="2408"/>
                        <a:pt x="2128" y="2688"/>
                        <a:pt x="2194" y="2886"/>
                      </a:cubicBezTo>
                      <a:cubicBezTo>
                        <a:pt x="2260" y="2952"/>
                        <a:pt x="2260" y="2952"/>
                        <a:pt x="2260" y="3034"/>
                      </a:cubicBezTo>
                      <a:cubicBezTo>
                        <a:pt x="2260" y="3034"/>
                        <a:pt x="2260" y="3100"/>
                        <a:pt x="2194" y="3100"/>
                      </a:cubicBezTo>
                      <a:cubicBezTo>
                        <a:pt x="2194" y="3166"/>
                        <a:pt x="2128" y="3100"/>
                        <a:pt x="2128" y="3034"/>
                      </a:cubicBezTo>
                      <a:cubicBezTo>
                        <a:pt x="2062" y="2952"/>
                        <a:pt x="2062" y="2886"/>
                        <a:pt x="1980" y="2820"/>
                      </a:cubicBezTo>
                      <a:cubicBezTo>
                        <a:pt x="1914" y="2622"/>
                        <a:pt x="1848" y="2408"/>
                        <a:pt x="1716" y="2210"/>
                      </a:cubicBezTo>
                      <a:cubicBezTo>
                        <a:pt x="1650" y="2127"/>
                        <a:pt x="1567" y="1996"/>
                        <a:pt x="1501" y="1930"/>
                      </a:cubicBezTo>
                      <a:cubicBezTo>
                        <a:pt x="1501" y="2061"/>
                        <a:pt x="1567" y="2127"/>
                        <a:pt x="1650" y="2210"/>
                      </a:cubicBezTo>
                      <a:cubicBezTo>
                        <a:pt x="1650" y="2342"/>
                        <a:pt x="1567" y="2408"/>
                        <a:pt x="1501" y="2276"/>
                      </a:cubicBezTo>
                      <a:cubicBezTo>
                        <a:pt x="1304" y="2061"/>
                        <a:pt x="1155" y="1864"/>
                        <a:pt x="1023" y="1649"/>
                      </a:cubicBezTo>
                      <a:cubicBezTo>
                        <a:pt x="891" y="1303"/>
                        <a:pt x="677" y="1039"/>
                        <a:pt x="413" y="759"/>
                      </a:cubicBezTo>
                      <a:cubicBezTo>
                        <a:pt x="331" y="627"/>
                        <a:pt x="199" y="412"/>
                        <a:pt x="67" y="215"/>
                      </a:cubicBezTo>
                      <a:cubicBezTo>
                        <a:pt x="67" y="215"/>
                        <a:pt x="67" y="149"/>
                        <a:pt x="1" y="66"/>
                      </a:cubicBezTo>
                      <a:lnTo>
                        <a:pt x="67" y="0"/>
                      </a:lnTo>
                      <a:lnTo>
                        <a:pt x="199" y="0"/>
                      </a:lnTo>
                      <a:lnTo>
                        <a:pt x="265" y="66"/>
                      </a:lnTo>
                      <a:cubicBezTo>
                        <a:pt x="479" y="478"/>
                        <a:pt x="743" y="759"/>
                        <a:pt x="1023" y="1105"/>
                      </a:cubicBezTo>
                      <a:cubicBezTo>
                        <a:pt x="1023" y="1171"/>
                        <a:pt x="1089" y="1171"/>
                        <a:pt x="1089" y="1171"/>
                      </a:cubicBezTo>
                      <a:cubicBezTo>
                        <a:pt x="1238" y="1237"/>
                        <a:pt x="1304" y="1303"/>
                        <a:pt x="1304" y="1385"/>
                      </a:cubicBezTo>
                      <a:cubicBezTo>
                        <a:pt x="1501" y="1583"/>
                        <a:pt x="1650" y="1798"/>
                        <a:pt x="1782" y="2061"/>
                      </a:cubicBezTo>
                      <a:cubicBezTo>
                        <a:pt x="1848" y="2061"/>
                        <a:pt x="1848" y="2127"/>
                        <a:pt x="1914" y="2127"/>
                      </a:cubicBezTo>
                      <a:cubicBezTo>
                        <a:pt x="1914" y="2210"/>
                        <a:pt x="1980" y="2127"/>
                        <a:pt x="1980" y="2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4"/>
                <p:cNvSpPr/>
                <p:nvPr/>
              </p:nvSpPr>
              <p:spPr>
                <a:xfrm>
                  <a:off x="-2230793" y="3201356"/>
                  <a:ext cx="48542" cy="250717"/>
                </a:xfrm>
                <a:custGeom>
                  <a:avLst/>
                  <a:gdLst/>
                  <a:ahLst/>
                  <a:cxnLst/>
                  <a:rect l="l" t="t" r="r" b="b"/>
                  <a:pathLst>
                    <a:path w="891" h="4602" extrusionOk="0">
                      <a:moveTo>
                        <a:pt x="214" y="4601"/>
                      </a:moveTo>
                      <a:cubicBezTo>
                        <a:pt x="149" y="4601"/>
                        <a:pt x="66" y="4601"/>
                        <a:pt x="66" y="4469"/>
                      </a:cubicBezTo>
                      <a:cubicBezTo>
                        <a:pt x="0" y="4321"/>
                        <a:pt x="0" y="4123"/>
                        <a:pt x="66" y="3991"/>
                      </a:cubicBezTo>
                      <a:cubicBezTo>
                        <a:pt x="149" y="3084"/>
                        <a:pt x="280" y="2260"/>
                        <a:pt x="412" y="1369"/>
                      </a:cubicBezTo>
                      <a:cubicBezTo>
                        <a:pt x="412" y="1105"/>
                        <a:pt x="478" y="825"/>
                        <a:pt x="478" y="611"/>
                      </a:cubicBezTo>
                      <a:lnTo>
                        <a:pt x="478" y="611"/>
                      </a:lnTo>
                      <a:cubicBezTo>
                        <a:pt x="561" y="545"/>
                        <a:pt x="561" y="479"/>
                        <a:pt x="561" y="347"/>
                      </a:cubicBezTo>
                      <a:cubicBezTo>
                        <a:pt x="561" y="281"/>
                        <a:pt x="627" y="133"/>
                        <a:pt x="693" y="1"/>
                      </a:cubicBezTo>
                      <a:lnTo>
                        <a:pt x="693" y="1"/>
                      </a:lnTo>
                      <a:cubicBezTo>
                        <a:pt x="891" y="67"/>
                        <a:pt x="891" y="67"/>
                        <a:pt x="891" y="281"/>
                      </a:cubicBezTo>
                      <a:cubicBezTo>
                        <a:pt x="891" y="479"/>
                        <a:pt x="891" y="693"/>
                        <a:pt x="825" y="891"/>
                      </a:cubicBezTo>
                      <a:cubicBezTo>
                        <a:pt x="759" y="1716"/>
                        <a:pt x="627" y="2540"/>
                        <a:pt x="478" y="3365"/>
                      </a:cubicBezTo>
                      <a:cubicBezTo>
                        <a:pt x="412" y="3711"/>
                        <a:pt x="412" y="4123"/>
                        <a:pt x="280" y="4469"/>
                      </a:cubicBezTo>
                      <a:cubicBezTo>
                        <a:pt x="280" y="4535"/>
                        <a:pt x="214" y="4535"/>
                        <a:pt x="214" y="46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2167053" y="3755623"/>
                  <a:ext cx="71042" cy="100679"/>
                </a:xfrm>
                <a:custGeom>
                  <a:avLst/>
                  <a:gdLst/>
                  <a:ahLst/>
                  <a:cxnLst/>
                  <a:rect l="l" t="t" r="r" b="b"/>
                  <a:pathLst>
                    <a:path w="1304" h="1848" extrusionOk="0">
                      <a:moveTo>
                        <a:pt x="67" y="1369"/>
                      </a:moveTo>
                      <a:lnTo>
                        <a:pt x="133" y="1303"/>
                      </a:lnTo>
                      <a:cubicBezTo>
                        <a:pt x="281" y="1303"/>
                        <a:pt x="347" y="1237"/>
                        <a:pt x="413" y="1089"/>
                      </a:cubicBezTo>
                      <a:cubicBezTo>
                        <a:pt x="413" y="891"/>
                        <a:pt x="479" y="743"/>
                        <a:pt x="545" y="611"/>
                      </a:cubicBezTo>
                      <a:cubicBezTo>
                        <a:pt x="545" y="479"/>
                        <a:pt x="627" y="331"/>
                        <a:pt x="825" y="331"/>
                      </a:cubicBezTo>
                      <a:cubicBezTo>
                        <a:pt x="891" y="331"/>
                        <a:pt x="891" y="265"/>
                        <a:pt x="957" y="199"/>
                      </a:cubicBezTo>
                      <a:cubicBezTo>
                        <a:pt x="957" y="133"/>
                        <a:pt x="1040" y="67"/>
                        <a:pt x="1172" y="1"/>
                      </a:cubicBezTo>
                      <a:cubicBezTo>
                        <a:pt x="1304" y="67"/>
                        <a:pt x="1304" y="133"/>
                        <a:pt x="1304" y="199"/>
                      </a:cubicBezTo>
                      <a:cubicBezTo>
                        <a:pt x="1304" y="413"/>
                        <a:pt x="1304" y="545"/>
                        <a:pt x="1238" y="677"/>
                      </a:cubicBezTo>
                      <a:cubicBezTo>
                        <a:pt x="1238" y="891"/>
                        <a:pt x="1172" y="1023"/>
                        <a:pt x="957" y="1023"/>
                      </a:cubicBezTo>
                      <a:cubicBezTo>
                        <a:pt x="891" y="1089"/>
                        <a:pt x="825" y="1155"/>
                        <a:pt x="825" y="1237"/>
                      </a:cubicBezTo>
                      <a:cubicBezTo>
                        <a:pt x="825" y="1369"/>
                        <a:pt x="759" y="1501"/>
                        <a:pt x="693" y="1567"/>
                      </a:cubicBezTo>
                      <a:cubicBezTo>
                        <a:pt x="545" y="1782"/>
                        <a:pt x="347" y="1848"/>
                        <a:pt x="215" y="1716"/>
                      </a:cubicBezTo>
                      <a:cubicBezTo>
                        <a:pt x="67" y="1716"/>
                        <a:pt x="67" y="1650"/>
                        <a:pt x="1" y="1567"/>
                      </a:cubicBezTo>
                      <a:cubicBezTo>
                        <a:pt x="1" y="1435"/>
                        <a:pt x="67" y="1435"/>
                        <a:pt x="67"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2110449" y="3422376"/>
                  <a:ext cx="45000" cy="250662"/>
                </a:xfrm>
                <a:custGeom>
                  <a:avLst/>
                  <a:gdLst/>
                  <a:ahLst/>
                  <a:cxnLst/>
                  <a:rect l="l" t="t" r="r" b="b"/>
                  <a:pathLst>
                    <a:path w="826" h="4601" extrusionOk="0">
                      <a:moveTo>
                        <a:pt x="743" y="0"/>
                      </a:moveTo>
                      <a:lnTo>
                        <a:pt x="743" y="0"/>
                      </a:lnTo>
                      <a:cubicBezTo>
                        <a:pt x="825" y="346"/>
                        <a:pt x="743" y="610"/>
                        <a:pt x="677" y="956"/>
                      </a:cubicBezTo>
                      <a:cubicBezTo>
                        <a:pt x="545" y="1995"/>
                        <a:pt x="413" y="2952"/>
                        <a:pt x="265" y="3974"/>
                      </a:cubicBezTo>
                      <a:cubicBezTo>
                        <a:pt x="265" y="4057"/>
                        <a:pt x="199" y="4188"/>
                        <a:pt x="199" y="4254"/>
                      </a:cubicBezTo>
                      <a:lnTo>
                        <a:pt x="199" y="4469"/>
                      </a:lnTo>
                      <a:cubicBezTo>
                        <a:pt x="133" y="4601"/>
                        <a:pt x="133" y="4601"/>
                        <a:pt x="67" y="4601"/>
                      </a:cubicBezTo>
                      <a:cubicBezTo>
                        <a:pt x="1" y="4535"/>
                        <a:pt x="1" y="4469"/>
                        <a:pt x="67" y="4469"/>
                      </a:cubicBezTo>
                      <a:lnTo>
                        <a:pt x="67" y="4122"/>
                      </a:lnTo>
                      <a:cubicBezTo>
                        <a:pt x="199" y="3430"/>
                        <a:pt x="265" y="2671"/>
                        <a:pt x="330" y="1913"/>
                      </a:cubicBezTo>
                      <a:lnTo>
                        <a:pt x="330" y="1781"/>
                      </a:lnTo>
                      <a:cubicBezTo>
                        <a:pt x="479" y="1435"/>
                        <a:pt x="479" y="1088"/>
                        <a:pt x="545" y="759"/>
                      </a:cubicBezTo>
                      <a:cubicBezTo>
                        <a:pt x="545" y="544"/>
                        <a:pt x="611" y="346"/>
                        <a:pt x="611" y="132"/>
                      </a:cubicBezTo>
                      <a:cubicBezTo>
                        <a:pt x="611" y="0"/>
                        <a:pt x="67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4"/>
                <p:cNvSpPr/>
                <p:nvPr/>
              </p:nvSpPr>
              <p:spPr>
                <a:xfrm>
                  <a:off x="-2006231" y="3163656"/>
                  <a:ext cx="26096" cy="127592"/>
                </a:xfrm>
                <a:custGeom>
                  <a:avLst/>
                  <a:gdLst/>
                  <a:ahLst/>
                  <a:cxnLst/>
                  <a:rect l="l" t="t" r="r" b="b"/>
                  <a:pathLst>
                    <a:path w="479" h="2342" extrusionOk="0">
                      <a:moveTo>
                        <a:pt x="479" y="346"/>
                      </a:moveTo>
                      <a:cubicBezTo>
                        <a:pt x="413" y="891"/>
                        <a:pt x="347" y="1451"/>
                        <a:pt x="281" y="1995"/>
                      </a:cubicBezTo>
                      <a:cubicBezTo>
                        <a:pt x="281" y="2061"/>
                        <a:pt x="215" y="2127"/>
                        <a:pt x="215" y="2210"/>
                      </a:cubicBezTo>
                      <a:cubicBezTo>
                        <a:pt x="215" y="2276"/>
                        <a:pt x="149" y="2342"/>
                        <a:pt x="66" y="2342"/>
                      </a:cubicBezTo>
                      <a:cubicBezTo>
                        <a:pt x="0" y="2276"/>
                        <a:pt x="0" y="2210"/>
                        <a:pt x="0" y="2210"/>
                      </a:cubicBezTo>
                      <a:lnTo>
                        <a:pt x="0" y="1995"/>
                      </a:lnTo>
                      <a:cubicBezTo>
                        <a:pt x="66" y="1385"/>
                        <a:pt x="149" y="759"/>
                        <a:pt x="281" y="214"/>
                      </a:cubicBezTo>
                      <a:cubicBezTo>
                        <a:pt x="281" y="148"/>
                        <a:pt x="281" y="148"/>
                        <a:pt x="347" y="66"/>
                      </a:cubicBezTo>
                      <a:cubicBezTo>
                        <a:pt x="347" y="66"/>
                        <a:pt x="347" y="0"/>
                        <a:pt x="413" y="0"/>
                      </a:cubicBezTo>
                      <a:cubicBezTo>
                        <a:pt x="479" y="0"/>
                        <a:pt x="479" y="66"/>
                        <a:pt x="479" y="1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4"/>
                <p:cNvSpPr/>
                <p:nvPr/>
              </p:nvSpPr>
              <p:spPr>
                <a:xfrm>
                  <a:off x="-2230793" y="3807760"/>
                  <a:ext cx="37755" cy="70987"/>
                </a:xfrm>
                <a:custGeom>
                  <a:avLst/>
                  <a:gdLst/>
                  <a:ahLst/>
                  <a:cxnLst/>
                  <a:rect l="l" t="t" r="r" b="b"/>
                  <a:pathLst>
                    <a:path w="693" h="1303" extrusionOk="0">
                      <a:moveTo>
                        <a:pt x="149" y="610"/>
                      </a:moveTo>
                      <a:cubicBezTo>
                        <a:pt x="214" y="478"/>
                        <a:pt x="280" y="280"/>
                        <a:pt x="346" y="132"/>
                      </a:cubicBezTo>
                      <a:cubicBezTo>
                        <a:pt x="412" y="66"/>
                        <a:pt x="478" y="0"/>
                        <a:pt x="561" y="0"/>
                      </a:cubicBezTo>
                      <a:cubicBezTo>
                        <a:pt x="627" y="66"/>
                        <a:pt x="693" y="132"/>
                        <a:pt x="693" y="198"/>
                      </a:cubicBezTo>
                      <a:lnTo>
                        <a:pt x="693" y="610"/>
                      </a:lnTo>
                      <a:cubicBezTo>
                        <a:pt x="627" y="759"/>
                        <a:pt x="561" y="957"/>
                        <a:pt x="561" y="1105"/>
                      </a:cubicBezTo>
                      <a:cubicBezTo>
                        <a:pt x="478" y="1237"/>
                        <a:pt x="412" y="1303"/>
                        <a:pt x="280" y="1303"/>
                      </a:cubicBezTo>
                      <a:cubicBezTo>
                        <a:pt x="66" y="1303"/>
                        <a:pt x="0" y="1237"/>
                        <a:pt x="66" y="1105"/>
                      </a:cubicBezTo>
                      <a:cubicBezTo>
                        <a:pt x="66" y="957"/>
                        <a:pt x="149" y="825"/>
                        <a:pt x="149" y="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4"/>
                <p:cNvSpPr/>
                <p:nvPr/>
              </p:nvSpPr>
              <p:spPr>
                <a:xfrm>
                  <a:off x="-2174244" y="3332541"/>
                  <a:ext cx="26150" cy="164421"/>
                </a:xfrm>
                <a:custGeom>
                  <a:avLst/>
                  <a:gdLst/>
                  <a:ahLst/>
                  <a:cxnLst/>
                  <a:rect l="l" t="t" r="r" b="b"/>
                  <a:pathLst>
                    <a:path w="480" h="3018" extrusionOk="0">
                      <a:moveTo>
                        <a:pt x="1" y="3018"/>
                      </a:moveTo>
                      <a:lnTo>
                        <a:pt x="1" y="2952"/>
                      </a:lnTo>
                      <a:cubicBezTo>
                        <a:pt x="1" y="2259"/>
                        <a:pt x="67" y="1649"/>
                        <a:pt x="199" y="957"/>
                      </a:cubicBezTo>
                      <a:cubicBezTo>
                        <a:pt x="199" y="759"/>
                        <a:pt x="265" y="544"/>
                        <a:pt x="347" y="346"/>
                      </a:cubicBezTo>
                      <a:cubicBezTo>
                        <a:pt x="347" y="198"/>
                        <a:pt x="347" y="132"/>
                        <a:pt x="413" y="66"/>
                      </a:cubicBezTo>
                      <a:cubicBezTo>
                        <a:pt x="413" y="0"/>
                        <a:pt x="479" y="66"/>
                        <a:pt x="413" y="66"/>
                      </a:cubicBezTo>
                      <a:lnTo>
                        <a:pt x="413" y="66"/>
                      </a:lnTo>
                      <a:cubicBezTo>
                        <a:pt x="347" y="478"/>
                        <a:pt x="347" y="957"/>
                        <a:pt x="265" y="1369"/>
                      </a:cubicBezTo>
                      <a:lnTo>
                        <a:pt x="265" y="2127"/>
                      </a:lnTo>
                      <a:cubicBezTo>
                        <a:pt x="199" y="2408"/>
                        <a:pt x="133" y="2605"/>
                        <a:pt x="67" y="2886"/>
                      </a:cubicBezTo>
                      <a:cubicBezTo>
                        <a:pt x="1" y="2952"/>
                        <a:pt x="1" y="2952"/>
                        <a:pt x="1" y="3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2144553" y="3575952"/>
                  <a:ext cx="26096" cy="134838"/>
                </a:xfrm>
                <a:custGeom>
                  <a:avLst/>
                  <a:gdLst/>
                  <a:ahLst/>
                  <a:cxnLst/>
                  <a:rect l="l" t="t" r="r" b="b"/>
                  <a:pathLst>
                    <a:path w="479" h="2475" extrusionOk="0">
                      <a:moveTo>
                        <a:pt x="66" y="1435"/>
                      </a:moveTo>
                      <a:cubicBezTo>
                        <a:pt x="214" y="1369"/>
                        <a:pt x="214" y="1303"/>
                        <a:pt x="214" y="1238"/>
                      </a:cubicBezTo>
                      <a:cubicBezTo>
                        <a:pt x="280" y="825"/>
                        <a:pt x="346" y="413"/>
                        <a:pt x="412" y="1"/>
                      </a:cubicBezTo>
                      <a:lnTo>
                        <a:pt x="478" y="1"/>
                      </a:lnTo>
                      <a:cubicBezTo>
                        <a:pt x="478" y="265"/>
                        <a:pt x="412" y="611"/>
                        <a:pt x="412" y="891"/>
                      </a:cubicBezTo>
                      <a:cubicBezTo>
                        <a:pt x="412" y="1089"/>
                        <a:pt x="346" y="1303"/>
                        <a:pt x="346" y="1435"/>
                      </a:cubicBezTo>
                      <a:cubicBezTo>
                        <a:pt x="214" y="1716"/>
                        <a:pt x="132" y="2062"/>
                        <a:pt x="132" y="2326"/>
                      </a:cubicBezTo>
                      <a:cubicBezTo>
                        <a:pt x="132" y="2392"/>
                        <a:pt x="132" y="2474"/>
                        <a:pt x="66" y="2474"/>
                      </a:cubicBezTo>
                      <a:lnTo>
                        <a:pt x="0" y="2474"/>
                      </a:lnTo>
                      <a:cubicBezTo>
                        <a:pt x="0" y="2128"/>
                        <a:pt x="0" y="1782"/>
                        <a:pt x="66" y="1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2196689" y="3631684"/>
                  <a:ext cx="22500" cy="60200"/>
                </a:xfrm>
                <a:custGeom>
                  <a:avLst/>
                  <a:gdLst/>
                  <a:ahLst/>
                  <a:cxnLst/>
                  <a:rect l="l" t="t" r="r" b="b"/>
                  <a:pathLst>
                    <a:path w="413" h="1105" extrusionOk="0">
                      <a:moveTo>
                        <a:pt x="1" y="66"/>
                      </a:moveTo>
                      <a:lnTo>
                        <a:pt x="67" y="66"/>
                      </a:lnTo>
                      <a:cubicBezTo>
                        <a:pt x="133" y="66"/>
                        <a:pt x="199" y="0"/>
                        <a:pt x="265" y="0"/>
                      </a:cubicBezTo>
                      <a:cubicBezTo>
                        <a:pt x="347" y="66"/>
                        <a:pt x="347" y="132"/>
                        <a:pt x="347" y="215"/>
                      </a:cubicBezTo>
                      <a:cubicBezTo>
                        <a:pt x="413" y="478"/>
                        <a:pt x="347" y="759"/>
                        <a:pt x="265" y="1039"/>
                      </a:cubicBezTo>
                      <a:cubicBezTo>
                        <a:pt x="265" y="1039"/>
                        <a:pt x="199" y="1105"/>
                        <a:pt x="199" y="1039"/>
                      </a:cubicBezTo>
                      <a:cubicBezTo>
                        <a:pt x="199" y="1039"/>
                        <a:pt x="133" y="1039"/>
                        <a:pt x="133" y="957"/>
                      </a:cubicBezTo>
                      <a:cubicBezTo>
                        <a:pt x="133" y="825"/>
                        <a:pt x="199" y="693"/>
                        <a:pt x="133" y="544"/>
                      </a:cubicBezTo>
                      <a:cubicBezTo>
                        <a:pt x="67" y="478"/>
                        <a:pt x="67" y="346"/>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2676375" y="3230992"/>
                  <a:ext cx="44946" cy="56659"/>
                </a:xfrm>
                <a:custGeom>
                  <a:avLst/>
                  <a:gdLst/>
                  <a:ahLst/>
                  <a:cxnLst/>
                  <a:rect l="l" t="t" r="r" b="b"/>
                  <a:pathLst>
                    <a:path w="825" h="1040" extrusionOk="0">
                      <a:moveTo>
                        <a:pt x="825" y="413"/>
                      </a:moveTo>
                      <a:lnTo>
                        <a:pt x="627" y="627"/>
                      </a:lnTo>
                      <a:cubicBezTo>
                        <a:pt x="561" y="759"/>
                        <a:pt x="413" y="891"/>
                        <a:pt x="281" y="974"/>
                      </a:cubicBezTo>
                      <a:cubicBezTo>
                        <a:pt x="0" y="1040"/>
                        <a:pt x="0" y="1040"/>
                        <a:pt x="83" y="759"/>
                      </a:cubicBezTo>
                      <a:cubicBezTo>
                        <a:pt x="215" y="561"/>
                        <a:pt x="281" y="281"/>
                        <a:pt x="495" y="149"/>
                      </a:cubicBezTo>
                      <a:cubicBezTo>
                        <a:pt x="561" y="67"/>
                        <a:pt x="627" y="1"/>
                        <a:pt x="693" y="67"/>
                      </a:cubicBezTo>
                      <a:cubicBezTo>
                        <a:pt x="825" y="67"/>
                        <a:pt x="825" y="215"/>
                        <a:pt x="8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1736724" y="2942635"/>
                  <a:ext cx="48542" cy="194984"/>
                </a:xfrm>
                <a:custGeom>
                  <a:avLst/>
                  <a:gdLst/>
                  <a:ahLst/>
                  <a:cxnLst/>
                  <a:rect l="l" t="t" r="r" b="b"/>
                  <a:pathLst>
                    <a:path w="891" h="3579" extrusionOk="0">
                      <a:moveTo>
                        <a:pt x="693" y="1171"/>
                      </a:moveTo>
                      <a:cubicBezTo>
                        <a:pt x="627" y="1584"/>
                        <a:pt x="561" y="1996"/>
                        <a:pt x="627" y="2408"/>
                      </a:cubicBezTo>
                      <a:cubicBezTo>
                        <a:pt x="693" y="2754"/>
                        <a:pt x="627" y="3101"/>
                        <a:pt x="413" y="3381"/>
                      </a:cubicBezTo>
                      <a:cubicBezTo>
                        <a:pt x="413" y="3447"/>
                        <a:pt x="347" y="3513"/>
                        <a:pt x="281" y="3513"/>
                      </a:cubicBezTo>
                      <a:cubicBezTo>
                        <a:pt x="215" y="3447"/>
                        <a:pt x="215" y="3513"/>
                        <a:pt x="149" y="3513"/>
                      </a:cubicBezTo>
                      <a:cubicBezTo>
                        <a:pt x="66" y="3579"/>
                        <a:pt x="0" y="3513"/>
                        <a:pt x="66" y="3447"/>
                      </a:cubicBezTo>
                      <a:cubicBezTo>
                        <a:pt x="66" y="3299"/>
                        <a:pt x="66" y="3101"/>
                        <a:pt x="149" y="2969"/>
                      </a:cubicBezTo>
                      <a:lnTo>
                        <a:pt x="149" y="2820"/>
                      </a:lnTo>
                      <a:cubicBezTo>
                        <a:pt x="215" y="2474"/>
                        <a:pt x="281" y="2144"/>
                        <a:pt x="215" y="1732"/>
                      </a:cubicBezTo>
                      <a:cubicBezTo>
                        <a:pt x="215" y="1650"/>
                        <a:pt x="215" y="1584"/>
                        <a:pt x="281" y="1452"/>
                      </a:cubicBezTo>
                      <a:cubicBezTo>
                        <a:pt x="347" y="1452"/>
                        <a:pt x="347" y="1386"/>
                        <a:pt x="347" y="1386"/>
                      </a:cubicBezTo>
                      <a:cubicBezTo>
                        <a:pt x="413" y="974"/>
                        <a:pt x="561" y="561"/>
                        <a:pt x="561" y="83"/>
                      </a:cubicBezTo>
                      <a:lnTo>
                        <a:pt x="561" y="83"/>
                      </a:lnTo>
                      <a:cubicBezTo>
                        <a:pt x="627" y="83"/>
                        <a:pt x="627" y="83"/>
                        <a:pt x="627" y="1"/>
                      </a:cubicBezTo>
                      <a:lnTo>
                        <a:pt x="627" y="1"/>
                      </a:lnTo>
                      <a:cubicBezTo>
                        <a:pt x="825" y="1"/>
                        <a:pt x="891" y="83"/>
                        <a:pt x="825" y="215"/>
                      </a:cubicBezTo>
                      <a:cubicBezTo>
                        <a:pt x="825" y="495"/>
                        <a:pt x="759" y="693"/>
                        <a:pt x="759" y="908"/>
                      </a:cubicBezTo>
                      <a:cubicBezTo>
                        <a:pt x="759" y="974"/>
                        <a:pt x="759" y="1039"/>
                        <a:pt x="693" y="1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4"/>
                <p:cNvSpPr/>
                <p:nvPr/>
              </p:nvSpPr>
              <p:spPr>
                <a:xfrm>
                  <a:off x="-2552436" y="2557252"/>
                  <a:ext cx="54" cy="54"/>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1807710" y="3759219"/>
                  <a:ext cx="7246" cy="3650"/>
                </a:xfrm>
                <a:custGeom>
                  <a:avLst/>
                  <a:gdLst/>
                  <a:ahLst/>
                  <a:cxnLst/>
                  <a:rect l="l" t="t" r="r" b="b"/>
                  <a:pathLst>
                    <a:path w="133" h="67" extrusionOk="0">
                      <a:moveTo>
                        <a:pt x="1" y="1"/>
                      </a:moveTo>
                      <a:cubicBezTo>
                        <a:pt x="1" y="67"/>
                        <a:pt x="67" y="67"/>
                        <a:pt x="133" y="67"/>
                      </a:cubicBezTo>
                      <a:cubicBezTo>
                        <a:pt x="67" y="1"/>
                        <a:pt x="67"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4"/>
                <p:cNvSpPr/>
                <p:nvPr/>
              </p:nvSpPr>
              <p:spPr>
                <a:xfrm>
                  <a:off x="-1830155" y="3751156"/>
                  <a:ext cx="7246" cy="4522"/>
                </a:xfrm>
                <a:custGeom>
                  <a:avLst/>
                  <a:gdLst/>
                  <a:ahLst/>
                  <a:cxnLst/>
                  <a:rect l="l" t="t" r="r" b="b"/>
                  <a:pathLst>
                    <a:path w="133" h="83" extrusionOk="0">
                      <a:moveTo>
                        <a:pt x="0" y="0"/>
                      </a:moveTo>
                      <a:cubicBezTo>
                        <a:pt x="66" y="83"/>
                        <a:pt x="132" y="83"/>
                        <a:pt x="132" y="83"/>
                      </a:cubicBezTo>
                      <a:cubicBezTo>
                        <a:pt x="132" y="0"/>
                        <a:pt x="6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4"/>
                <p:cNvSpPr/>
                <p:nvPr/>
              </p:nvSpPr>
              <p:spPr>
                <a:xfrm>
                  <a:off x="-733278" y="2752177"/>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700046" y="281237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695579" y="2819568"/>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4"/>
                <p:cNvSpPr/>
                <p:nvPr/>
              </p:nvSpPr>
              <p:spPr>
                <a:xfrm>
                  <a:off x="-722492" y="2771081"/>
                  <a:ext cx="54" cy="54"/>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4"/>
                <p:cNvSpPr/>
                <p:nvPr/>
              </p:nvSpPr>
              <p:spPr>
                <a:xfrm>
                  <a:off x="-740470" y="2733328"/>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726087" y="2762964"/>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748587" y="2722541"/>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736874" y="2744986"/>
                  <a:ext cx="54" cy="54"/>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752183" y="2714478"/>
                  <a:ext cx="54" cy="54"/>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744991" y="2729732"/>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842018" y="3792451"/>
                  <a:ext cx="3650" cy="2778"/>
                </a:xfrm>
                <a:custGeom>
                  <a:avLst/>
                  <a:gdLst/>
                  <a:ahLst/>
                  <a:cxnLst/>
                  <a:rect l="l" t="t" r="r" b="b"/>
                  <a:pathLst>
                    <a:path w="67" h="51" extrusionOk="0">
                      <a:moveTo>
                        <a:pt x="1" y="1"/>
                      </a:moveTo>
                      <a:cubicBezTo>
                        <a:pt x="1" y="34"/>
                        <a:pt x="17" y="50"/>
                        <a:pt x="34" y="50"/>
                      </a:cubicBezTo>
                      <a:cubicBezTo>
                        <a:pt x="50" y="50"/>
                        <a:pt x="67"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1399882" y="2849204"/>
                  <a:ext cx="54" cy="8172"/>
                </a:xfrm>
                <a:custGeom>
                  <a:avLst/>
                  <a:gdLst/>
                  <a:ahLst/>
                  <a:cxnLst/>
                  <a:rect l="l" t="t" r="r" b="b"/>
                  <a:pathLst>
                    <a:path w="1" h="150" extrusionOk="0">
                      <a:moveTo>
                        <a:pt x="1" y="149"/>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1407018" y="2838417"/>
                  <a:ext cx="54" cy="3650"/>
                </a:xfrm>
                <a:custGeom>
                  <a:avLst/>
                  <a:gdLst/>
                  <a:ahLst/>
                  <a:cxnLst/>
                  <a:rect l="l" t="t" r="r" b="b"/>
                  <a:pathLst>
                    <a:path w="1" h="67" extrusionOk="0">
                      <a:moveTo>
                        <a:pt x="0" y="67"/>
                      </a:moveTo>
                      <a:lnTo>
                        <a:pt x="0" y="1"/>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4"/>
                <p:cNvSpPr/>
                <p:nvPr/>
              </p:nvSpPr>
              <p:spPr>
                <a:xfrm>
                  <a:off x="-1407018" y="2842013"/>
                  <a:ext cx="3596" cy="3650"/>
                </a:xfrm>
                <a:custGeom>
                  <a:avLst/>
                  <a:gdLst/>
                  <a:ahLst/>
                  <a:cxnLst/>
                  <a:rect l="l" t="t" r="r" b="b"/>
                  <a:pathLst>
                    <a:path w="66" h="67" extrusionOk="0">
                      <a:moveTo>
                        <a:pt x="0" y="1"/>
                      </a:moveTo>
                      <a:cubicBezTo>
                        <a:pt x="0" y="1"/>
                        <a:pt x="0"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4"/>
                <p:cNvSpPr/>
                <p:nvPr/>
              </p:nvSpPr>
              <p:spPr>
                <a:xfrm>
                  <a:off x="-1399882" y="2857321"/>
                  <a:ext cx="3650" cy="54"/>
                </a:xfrm>
                <a:custGeom>
                  <a:avLst/>
                  <a:gdLst/>
                  <a:ahLst/>
                  <a:cxnLst/>
                  <a:rect l="l" t="t" r="r" b="b"/>
                  <a:pathLst>
                    <a:path w="67" h="1" extrusionOk="0">
                      <a:moveTo>
                        <a:pt x="67"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1396286" y="2857321"/>
                  <a:ext cx="54" cy="54"/>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1403477" y="2845609"/>
                  <a:ext cx="3650" cy="3650"/>
                </a:xfrm>
                <a:custGeom>
                  <a:avLst/>
                  <a:gdLst/>
                  <a:ahLst/>
                  <a:cxnLst/>
                  <a:rect l="l" t="t" r="r" b="b"/>
                  <a:pathLst>
                    <a:path w="67" h="67" extrusionOk="0">
                      <a:moveTo>
                        <a:pt x="1" y="1"/>
                      </a:moveTo>
                      <a:lnTo>
                        <a:pt x="1" y="67"/>
                      </a:lnTo>
                      <a:lnTo>
                        <a:pt x="67" y="67"/>
                      </a:lnTo>
                      <a:cubicBezTo>
                        <a:pt x="1" y="67"/>
                        <a:pt x="1"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1410614" y="2838417"/>
                  <a:ext cx="3650" cy="54"/>
                </a:xfrm>
                <a:custGeom>
                  <a:avLst/>
                  <a:gdLst/>
                  <a:ahLst/>
                  <a:cxnLst/>
                  <a:rect l="l" t="t" r="r" b="b"/>
                  <a:pathLst>
                    <a:path w="67" h="1" extrusionOk="0">
                      <a:moveTo>
                        <a:pt x="0" y="1"/>
                      </a:move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560798" y="3691829"/>
                  <a:ext cx="3650" cy="3650"/>
                </a:xfrm>
                <a:custGeom>
                  <a:avLst/>
                  <a:gdLst/>
                  <a:ahLst/>
                  <a:cxnLst/>
                  <a:rect l="l" t="t" r="r" b="b"/>
                  <a:pathLst>
                    <a:path w="67" h="67" extrusionOk="0">
                      <a:moveTo>
                        <a:pt x="66" y="1"/>
                      </a:moveTo>
                      <a:cubicBezTo>
                        <a:pt x="0" y="1"/>
                        <a:pt x="0" y="67"/>
                        <a:pt x="0" y="67"/>
                      </a:cubicBezTo>
                      <a:cubicBezTo>
                        <a:pt x="66"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426072" y="3849055"/>
                  <a:ext cx="7246" cy="18905"/>
                </a:xfrm>
                <a:custGeom>
                  <a:avLst/>
                  <a:gdLst/>
                  <a:ahLst/>
                  <a:cxnLst/>
                  <a:rect l="l" t="t" r="r" b="b"/>
                  <a:pathLst>
                    <a:path w="133" h="347" extrusionOk="0">
                      <a:moveTo>
                        <a:pt x="133" y="1"/>
                      </a:moveTo>
                      <a:cubicBezTo>
                        <a:pt x="67" y="133"/>
                        <a:pt x="1" y="264"/>
                        <a:pt x="1" y="347"/>
                      </a:cubicBezTo>
                      <a:lnTo>
                        <a:pt x="67" y="347"/>
                      </a:lnTo>
                      <a:cubicBezTo>
                        <a:pt x="67" y="264"/>
                        <a:pt x="133" y="133"/>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2073621" y="4424896"/>
                  <a:ext cx="8172" cy="11713"/>
                </a:xfrm>
                <a:custGeom>
                  <a:avLst/>
                  <a:gdLst/>
                  <a:ahLst/>
                  <a:cxnLst/>
                  <a:rect l="l" t="t" r="r" b="b"/>
                  <a:pathLst>
                    <a:path w="150" h="215" extrusionOk="0">
                      <a:moveTo>
                        <a:pt x="1" y="0"/>
                      </a:moveTo>
                      <a:lnTo>
                        <a:pt x="1" y="83"/>
                      </a:lnTo>
                      <a:cubicBezTo>
                        <a:pt x="1" y="149"/>
                        <a:pt x="1" y="149"/>
                        <a:pt x="149" y="215"/>
                      </a:cubicBezTo>
                      <a:cubicBezTo>
                        <a:pt x="149" y="149"/>
                        <a:pt x="67" y="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411690" y="2819568"/>
                  <a:ext cx="11713" cy="15309"/>
                </a:xfrm>
                <a:custGeom>
                  <a:avLst/>
                  <a:gdLst/>
                  <a:ahLst/>
                  <a:cxnLst/>
                  <a:rect l="l" t="t" r="r" b="b"/>
                  <a:pathLst>
                    <a:path w="215" h="281" extrusionOk="0">
                      <a:moveTo>
                        <a:pt x="0" y="1"/>
                      </a:moveTo>
                      <a:cubicBezTo>
                        <a:pt x="0" y="132"/>
                        <a:pt x="66" y="198"/>
                        <a:pt x="149" y="281"/>
                      </a:cubicBezTo>
                      <a:lnTo>
                        <a:pt x="215" y="281"/>
                      </a:lnTo>
                      <a:cubicBezTo>
                        <a:pt x="149" y="198"/>
                        <a:pt x="66"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2286525" y="2542869"/>
                  <a:ext cx="54" cy="3650"/>
                </a:xfrm>
                <a:custGeom>
                  <a:avLst/>
                  <a:gdLst/>
                  <a:ahLst/>
                  <a:cxnLst/>
                  <a:rect l="l" t="t" r="r" b="b"/>
                  <a:pathLst>
                    <a:path w="1" h="67" extrusionOk="0">
                      <a:moveTo>
                        <a:pt x="1" y="1"/>
                      </a:move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4"/>
                <p:cNvSpPr/>
                <p:nvPr/>
              </p:nvSpPr>
              <p:spPr>
                <a:xfrm>
                  <a:off x="-2286525" y="2546465"/>
                  <a:ext cx="54" cy="54"/>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4"/>
              <p:cNvGrpSpPr/>
              <p:nvPr/>
            </p:nvGrpSpPr>
            <p:grpSpPr>
              <a:xfrm>
                <a:off x="-4303061" y="3700435"/>
                <a:ext cx="1411160" cy="937847"/>
                <a:chOff x="-2768326" y="2709103"/>
                <a:chExt cx="2016808" cy="1340355"/>
              </a:xfrm>
            </p:grpSpPr>
            <p:sp>
              <p:nvSpPr>
                <p:cNvPr id="7970" name="Google Shape;7970;p94"/>
                <p:cNvSpPr/>
                <p:nvPr/>
              </p:nvSpPr>
              <p:spPr>
                <a:xfrm>
                  <a:off x="-2719839" y="3487933"/>
                  <a:ext cx="302800" cy="561525"/>
                </a:xfrm>
                <a:custGeom>
                  <a:avLst/>
                  <a:gdLst/>
                  <a:ahLst/>
                  <a:cxnLst/>
                  <a:rect l="l" t="t" r="r" b="b"/>
                  <a:pathLst>
                    <a:path w="5558" h="10307" extrusionOk="0">
                      <a:moveTo>
                        <a:pt x="2194" y="10027"/>
                      </a:moveTo>
                      <a:lnTo>
                        <a:pt x="2194" y="9961"/>
                      </a:lnTo>
                      <a:cubicBezTo>
                        <a:pt x="2062" y="9482"/>
                        <a:pt x="2062" y="9004"/>
                        <a:pt x="1848" y="8526"/>
                      </a:cubicBezTo>
                      <a:cubicBezTo>
                        <a:pt x="1782" y="8312"/>
                        <a:pt x="1716" y="8114"/>
                        <a:pt x="1716" y="7899"/>
                      </a:cubicBezTo>
                      <a:cubicBezTo>
                        <a:pt x="1650" y="7768"/>
                        <a:pt x="1650" y="7702"/>
                        <a:pt x="1584" y="7553"/>
                      </a:cubicBezTo>
                      <a:cubicBezTo>
                        <a:pt x="1584" y="7553"/>
                        <a:pt x="1501" y="7487"/>
                        <a:pt x="1501" y="7421"/>
                      </a:cubicBezTo>
                      <a:cubicBezTo>
                        <a:pt x="1369" y="6943"/>
                        <a:pt x="1171" y="6465"/>
                        <a:pt x="1023" y="5987"/>
                      </a:cubicBezTo>
                      <a:cubicBezTo>
                        <a:pt x="957" y="5772"/>
                        <a:pt x="891" y="5574"/>
                        <a:pt x="891" y="5360"/>
                      </a:cubicBezTo>
                      <a:cubicBezTo>
                        <a:pt x="825" y="5294"/>
                        <a:pt x="825" y="5162"/>
                        <a:pt x="759" y="5014"/>
                      </a:cubicBezTo>
                      <a:cubicBezTo>
                        <a:pt x="677" y="4816"/>
                        <a:pt x="611" y="4536"/>
                        <a:pt x="611" y="4338"/>
                      </a:cubicBezTo>
                      <a:lnTo>
                        <a:pt x="413" y="3711"/>
                      </a:lnTo>
                      <a:cubicBezTo>
                        <a:pt x="347" y="3513"/>
                        <a:pt x="265" y="3233"/>
                        <a:pt x="265" y="3019"/>
                      </a:cubicBezTo>
                      <a:cubicBezTo>
                        <a:pt x="199" y="2821"/>
                        <a:pt x="199" y="2606"/>
                        <a:pt x="199" y="2474"/>
                      </a:cubicBezTo>
                      <a:cubicBezTo>
                        <a:pt x="199" y="2277"/>
                        <a:pt x="133" y="2128"/>
                        <a:pt x="133" y="1996"/>
                      </a:cubicBezTo>
                      <a:cubicBezTo>
                        <a:pt x="1" y="1452"/>
                        <a:pt x="1" y="891"/>
                        <a:pt x="1" y="281"/>
                      </a:cubicBezTo>
                      <a:lnTo>
                        <a:pt x="1" y="1"/>
                      </a:lnTo>
                      <a:cubicBezTo>
                        <a:pt x="67" y="67"/>
                        <a:pt x="67" y="133"/>
                        <a:pt x="67" y="215"/>
                      </a:cubicBezTo>
                      <a:cubicBezTo>
                        <a:pt x="67" y="413"/>
                        <a:pt x="133" y="628"/>
                        <a:pt x="133" y="825"/>
                      </a:cubicBezTo>
                      <a:cubicBezTo>
                        <a:pt x="133" y="1106"/>
                        <a:pt x="199" y="1370"/>
                        <a:pt x="265" y="1584"/>
                      </a:cubicBezTo>
                      <a:cubicBezTo>
                        <a:pt x="479" y="2277"/>
                        <a:pt x="611" y="2887"/>
                        <a:pt x="759" y="3579"/>
                      </a:cubicBezTo>
                      <a:cubicBezTo>
                        <a:pt x="825" y="3777"/>
                        <a:pt x="825" y="3925"/>
                        <a:pt x="891" y="4123"/>
                      </a:cubicBezTo>
                      <a:cubicBezTo>
                        <a:pt x="957" y="4255"/>
                        <a:pt x="1023" y="4470"/>
                        <a:pt x="1023" y="4668"/>
                      </a:cubicBezTo>
                      <a:cubicBezTo>
                        <a:pt x="1089" y="5080"/>
                        <a:pt x="1171" y="5492"/>
                        <a:pt x="1303" y="5904"/>
                      </a:cubicBezTo>
                      <a:cubicBezTo>
                        <a:pt x="1369" y="5987"/>
                        <a:pt x="1369" y="6119"/>
                        <a:pt x="1369" y="6251"/>
                      </a:cubicBezTo>
                      <a:cubicBezTo>
                        <a:pt x="1435" y="6399"/>
                        <a:pt x="1435" y="6531"/>
                        <a:pt x="1501" y="6663"/>
                      </a:cubicBezTo>
                      <a:cubicBezTo>
                        <a:pt x="1501" y="6877"/>
                        <a:pt x="1584" y="7075"/>
                        <a:pt x="1650" y="7289"/>
                      </a:cubicBezTo>
                      <a:cubicBezTo>
                        <a:pt x="1716" y="7355"/>
                        <a:pt x="1782" y="7355"/>
                        <a:pt x="1848" y="7355"/>
                      </a:cubicBezTo>
                      <a:lnTo>
                        <a:pt x="1848" y="7965"/>
                      </a:lnTo>
                      <a:cubicBezTo>
                        <a:pt x="1914" y="8048"/>
                        <a:pt x="1848" y="8114"/>
                        <a:pt x="1914" y="8180"/>
                      </a:cubicBezTo>
                      <a:cubicBezTo>
                        <a:pt x="1996" y="8460"/>
                        <a:pt x="2062" y="8724"/>
                        <a:pt x="2128" y="8938"/>
                      </a:cubicBezTo>
                      <a:cubicBezTo>
                        <a:pt x="2128" y="9004"/>
                        <a:pt x="2128" y="9136"/>
                        <a:pt x="2194" y="9136"/>
                      </a:cubicBezTo>
                      <a:cubicBezTo>
                        <a:pt x="2194" y="9202"/>
                        <a:pt x="2260" y="9202"/>
                        <a:pt x="2260" y="9136"/>
                      </a:cubicBezTo>
                      <a:cubicBezTo>
                        <a:pt x="2474" y="9548"/>
                        <a:pt x="2672" y="9895"/>
                        <a:pt x="3150" y="9961"/>
                      </a:cubicBezTo>
                      <a:lnTo>
                        <a:pt x="3150" y="9961"/>
                      </a:lnTo>
                      <a:cubicBezTo>
                        <a:pt x="3365" y="10109"/>
                        <a:pt x="3497" y="10027"/>
                        <a:pt x="3645" y="9895"/>
                      </a:cubicBezTo>
                      <a:lnTo>
                        <a:pt x="3711" y="9895"/>
                      </a:lnTo>
                      <a:cubicBezTo>
                        <a:pt x="3777" y="9961"/>
                        <a:pt x="3909" y="9961"/>
                        <a:pt x="4057" y="9961"/>
                      </a:cubicBezTo>
                      <a:cubicBezTo>
                        <a:pt x="4189" y="9961"/>
                        <a:pt x="4321" y="10027"/>
                        <a:pt x="4469" y="10027"/>
                      </a:cubicBezTo>
                      <a:cubicBezTo>
                        <a:pt x="4799" y="10175"/>
                        <a:pt x="5145" y="10175"/>
                        <a:pt x="5492" y="10241"/>
                      </a:cubicBezTo>
                      <a:lnTo>
                        <a:pt x="5558" y="10241"/>
                      </a:lnTo>
                      <a:cubicBezTo>
                        <a:pt x="5014" y="10307"/>
                        <a:pt x="4535" y="10241"/>
                        <a:pt x="3975" y="10241"/>
                      </a:cubicBezTo>
                      <a:cubicBezTo>
                        <a:pt x="3562" y="10175"/>
                        <a:pt x="3150" y="10175"/>
                        <a:pt x="2738" y="10175"/>
                      </a:cubicBezTo>
                      <a:cubicBezTo>
                        <a:pt x="2540" y="10175"/>
                        <a:pt x="2326" y="10109"/>
                        <a:pt x="2194" y="100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2338052" y="2784556"/>
                  <a:ext cx="33287" cy="22500"/>
                </a:xfrm>
                <a:custGeom>
                  <a:avLst/>
                  <a:gdLst/>
                  <a:ahLst/>
                  <a:cxnLst/>
                  <a:rect l="l" t="t" r="r" b="b"/>
                  <a:pathLst>
                    <a:path w="611" h="413" extrusionOk="0">
                      <a:moveTo>
                        <a:pt x="545" y="1"/>
                      </a:moveTo>
                      <a:cubicBezTo>
                        <a:pt x="545" y="67"/>
                        <a:pt x="611" y="67"/>
                        <a:pt x="611" y="67"/>
                      </a:cubicBezTo>
                      <a:cubicBezTo>
                        <a:pt x="479" y="198"/>
                        <a:pt x="265" y="264"/>
                        <a:pt x="67" y="347"/>
                      </a:cubicBezTo>
                      <a:cubicBezTo>
                        <a:pt x="67" y="413"/>
                        <a:pt x="1" y="413"/>
                        <a:pt x="1" y="413"/>
                      </a:cubicBezTo>
                      <a:cubicBezTo>
                        <a:pt x="133" y="264"/>
                        <a:pt x="347" y="133"/>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4"/>
                <p:cNvSpPr/>
                <p:nvPr/>
              </p:nvSpPr>
              <p:spPr>
                <a:xfrm>
                  <a:off x="-800114" y="3828426"/>
                  <a:ext cx="48596" cy="41405"/>
                </a:xfrm>
                <a:custGeom>
                  <a:avLst/>
                  <a:gdLst/>
                  <a:ahLst/>
                  <a:cxnLst/>
                  <a:rect l="l" t="t" r="r" b="b"/>
                  <a:pathLst>
                    <a:path w="892" h="760" extrusionOk="0">
                      <a:moveTo>
                        <a:pt x="413" y="759"/>
                      </a:moveTo>
                      <a:lnTo>
                        <a:pt x="347" y="759"/>
                      </a:lnTo>
                      <a:cubicBezTo>
                        <a:pt x="215" y="693"/>
                        <a:pt x="215" y="627"/>
                        <a:pt x="281" y="479"/>
                      </a:cubicBezTo>
                      <a:cubicBezTo>
                        <a:pt x="281" y="479"/>
                        <a:pt x="281" y="413"/>
                        <a:pt x="347" y="413"/>
                      </a:cubicBezTo>
                      <a:lnTo>
                        <a:pt x="347" y="347"/>
                      </a:lnTo>
                      <a:lnTo>
                        <a:pt x="281" y="347"/>
                      </a:lnTo>
                      <a:lnTo>
                        <a:pt x="149" y="347"/>
                      </a:lnTo>
                      <a:cubicBezTo>
                        <a:pt x="67" y="347"/>
                        <a:pt x="1" y="281"/>
                        <a:pt x="1" y="215"/>
                      </a:cubicBezTo>
                      <a:cubicBezTo>
                        <a:pt x="1" y="149"/>
                        <a:pt x="1" y="66"/>
                        <a:pt x="149" y="66"/>
                      </a:cubicBezTo>
                      <a:cubicBezTo>
                        <a:pt x="215" y="1"/>
                        <a:pt x="281" y="1"/>
                        <a:pt x="413" y="1"/>
                      </a:cubicBezTo>
                      <a:lnTo>
                        <a:pt x="562" y="1"/>
                      </a:lnTo>
                      <a:cubicBezTo>
                        <a:pt x="759" y="66"/>
                        <a:pt x="825" y="215"/>
                        <a:pt x="891" y="413"/>
                      </a:cubicBezTo>
                      <a:cubicBezTo>
                        <a:pt x="891" y="561"/>
                        <a:pt x="825" y="693"/>
                        <a:pt x="628"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4"/>
                <p:cNvSpPr/>
                <p:nvPr/>
              </p:nvSpPr>
              <p:spPr>
                <a:xfrm>
                  <a:off x="-2229312" y="3252584"/>
                  <a:ext cx="55733" cy="45000"/>
                </a:xfrm>
                <a:custGeom>
                  <a:avLst/>
                  <a:gdLst/>
                  <a:ahLst/>
                  <a:cxnLst/>
                  <a:rect l="l" t="t" r="r" b="b"/>
                  <a:pathLst>
                    <a:path w="1023" h="826" extrusionOk="0">
                      <a:moveTo>
                        <a:pt x="132" y="743"/>
                      </a:moveTo>
                      <a:cubicBezTo>
                        <a:pt x="66" y="743"/>
                        <a:pt x="66" y="677"/>
                        <a:pt x="66" y="611"/>
                      </a:cubicBezTo>
                      <a:cubicBezTo>
                        <a:pt x="0" y="545"/>
                        <a:pt x="0" y="413"/>
                        <a:pt x="132" y="330"/>
                      </a:cubicBezTo>
                      <a:cubicBezTo>
                        <a:pt x="132" y="330"/>
                        <a:pt x="198" y="330"/>
                        <a:pt x="264" y="265"/>
                      </a:cubicBezTo>
                      <a:lnTo>
                        <a:pt x="264" y="199"/>
                      </a:lnTo>
                      <a:cubicBezTo>
                        <a:pt x="264" y="1"/>
                        <a:pt x="330" y="1"/>
                        <a:pt x="478" y="67"/>
                      </a:cubicBezTo>
                      <a:cubicBezTo>
                        <a:pt x="544" y="67"/>
                        <a:pt x="676" y="67"/>
                        <a:pt x="742" y="133"/>
                      </a:cubicBezTo>
                      <a:cubicBezTo>
                        <a:pt x="956" y="199"/>
                        <a:pt x="1022" y="413"/>
                        <a:pt x="890" y="611"/>
                      </a:cubicBezTo>
                      <a:cubicBezTo>
                        <a:pt x="825" y="611"/>
                        <a:pt x="825" y="611"/>
                        <a:pt x="742" y="677"/>
                      </a:cubicBezTo>
                      <a:cubicBezTo>
                        <a:pt x="544" y="743"/>
                        <a:pt x="330" y="825"/>
                        <a:pt x="132" y="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2768326" y="3211289"/>
                  <a:ext cx="149166" cy="677404"/>
                </a:xfrm>
                <a:custGeom>
                  <a:avLst/>
                  <a:gdLst/>
                  <a:ahLst/>
                  <a:cxnLst/>
                  <a:rect l="l" t="t" r="r" b="b"/>
                  <a:pathLst>
                    <a:path w="2738" h="12434" extrusionOk="0">
                      <a:moveTo>
                        <a:pt x="742" y="2540"/>
                      </a:moveTo>
                      <a:cubicBezTo>
                        <a:pt x="742" y="3018"/>
                        <a:pt x="825" y="3496"/>
                        <a:pt x="1023" y="3908"/>
                      </a:cubicBezTo>
                      <a:cubicBezTo>
                        <a:pt x="1089" y="4057"/>
                        <a:pt x="1089" y="4123"/>
                        <a:pt x="1155" y="4254"/>
                      </a:cubicBezTo>
                      <a:cubicBezTo>
                        <a:pt x="1237" y="4601"/>
                        <a:pt x="1303" y="5013"/>
                        <a:pt x="1303" y="5359"/>
                      </a:cubicBezTo>
                      <a:cubicBezTo>
                        <a:pt x="1369" y="5623"/>
                        <a:pt x="1435" y="5969"/>
                        <a:pt x="1501" y="6250"/>
                      </a:cubicBezTo>
                      <a:cubicBezTo>
                        <a:pt x="1715" y="7008"/>
                        <a:pt x="1847" y="7684"/>
                        <a:pt x="1979" y="8443"/>
                      </a:cubicBezTo>
                      <a:cubicBezTo>
                        <a:pt x="2193" y="9333"/>
                        <a:pt x="2391" y="10158"/>
                        <a:pt x="2540" y="11065"/>
                      </a:cubicBezTo>
                      <a:cubicBezTo>
                        <a:pt x="2672" y="11543"/>
                        <a:pt x="2738" y="11955"/>
                        <a:pt x="2738" y="12433"/>
                      </a:cubicBezTo>
                      <a:cubicBezTo>
                        <a:pt x="2672" y="12433"/>
                        <a:pt x="2606" y="12433"/>
                        <a:pt x="2540" y="12367"/>
                      </a:cubicBezTo>
                      <a:cubicBezTo>
                        <a:pt x="2474" y="12153"/>
                        <a:pt x="2391" y="11955"/>
                        <a:pt x="2391" y="11741"/>
                      </a:cubicBezTo>
                      <a:cubicBezTo>
                        <a:pt x="2325" y="11609"/>
                        <a:pt x="2325" y="11477"/>
                        <a:pt x="2259" y="11329"/>
                      </a:cubicBezTo>
                      <a:cubicBezTo>
                        <a:pt x="2259" y="11197"/>
                        <a:pt x="2259" y="11065"/>
                        <a:pt x="2193" y="10982"/>
                      </a:cubicBezTo>
                      <a:cubicBezTo>
                        <a:pt x="2061" y="10570"/>
                        <a:pt x="1979" y="10158"/>
                        <a:pt x="1913" y="9746"/>
                      </a:cubicBezTo>
                      <a:cubicBezTo>
                        <a:pt x="1913" y="9548"/>
                        <a:pt x="1847" y="9333"/>
                        <a:pt x="1781" y="9201"/>
                      </a:cubicBezTo>
                      <a:cubicBezTo>
                        <a:pt x="1715" y="9003"/>
                        <a:pt x="1715" y="8855"/>
                        <a:pt x="1649" y="8657"/>
                      </a:cubicBezTo>
                      <a:cubicBezTo>
                        <a:pt x="1501" y="7965"/>
                        <a:pt x="1369" y="7355"/>
                        <a:pt x="1155" y="6662"/>
                      </a:cubicBezTo>
                      <a:cubicBezTo>
                        <a:pt x="1089" y="6448"/>
                        <a:pt x="1023" y="6184"/>
                        <a:pt x="1023" y="5903"/>
                      </a:cubicBezTo>
                      <a:cubicBezTo>
                        <a:pt x="1023" y="5706"/>
                        <a:pt x="957" y="5491"/>
                        <a:pt x="957" y="5293"/>
                      </a:cubicBezTo>
                      <a:cubicBezTo>
                        <a:pt x="957" y="5211"/>
                        <a:pt x="957" y="5145"/>
                        <a:pt x="891" y="5079"/>
                      </a:cubicBezTo>
                      <a:cubicBezTo>
                        <a:pt x="891" y="4799"/>
                        <a:pt x="825" y="4601"/>
                        <a:pt x="825" y="4386"/>
                      </a:cubicBezTo>
                      <a:cubicBezTo>
                        <a:pt x="742" y="4123"/>
                        <a:pt x="676" y="3842"/>
                        <a:pt x="544" y="3562"/>
                      </a:cubicBezTo>
                      <a:cubicBezTo>
                        <a:pt x="478" y="3232"/>
                        <a:pt x="330" y="2820"/>
                        <a:pt x="198" y="2474"/>
                      </a:cubicBezTo>
                      <a:cubicBezTo>
                        <a:pt x="66" y="2061"/>
                        <a:pt x="66" y="1583"/>
                        <a:pt x="66" y="1171"/>
                      </a:cubicBezTo>
                      <a:cubicBezTo>
                        <a:pt x="0" y="1023"/>
                        <a:pt x="66" y="957"/>
                        <a:pt x="132" y="825"/>
                      </a:cubicBezTo>
                      <a:lnTo>
                        <a:pt x="544" y="198"/>
                      </a:lnTo>
                      <a:cubicBezTo>
                        <a:pt x="544" y="198"/>
                        <a:pt x="610" y="132"/>
                        <a:pt x="676" y="132"/>
                      </a:cubicBezTo>
                      <a:cubicBezTo>
                        <a:pt x="825" y="0"/>
                        <a:pt x="957" y="66"/>
                        <a:pt x="1023" y="264"/>
                      </a:cubicBezTo>
                      <a:lnTo>
                        <a:pt x="1023" y="346"/>
                      </a:lnTo>
                      <a:cubicBezTo>
                        <a:pt x="1023" y="478"/>
                        <a:pt x="957" y="544"/>
                        <a:pt x="891" y="610"/>
                      </a:cubicBezTo>
                      <a:cubicBezTo>
                        <a:pt x="825" y="759"/>
                        <a:pt x="742" y="825"/>
                        <a:pt x="742" y="957"/>
                      </a:cubicBezTo>
                      <a:lnTo>
                        <a:pt x="742" y="957"/>
                      </a:lnTo>
                      <a:cubicBezTo>
                        <a:pt x="610" y="1023"/>
                        <a:pt x="676" y="1088"/>
                        <a:pt x="676" y="1237"/>
                      </a:cubicBezTo>
                      <a:cubicBezTo>
                        <a:pt x="610" y="1237"/>
                        <a:pt x="610" y="1369"/>
                        <a:pt x="610" y="1435"/>
                      </a:cubicBezTo>
                      <a:cubicBezTo>
                        <a:pt x="610" y="1781"/>
                        <a:pt x="676" y="2193"/>
                        <a:pt x="742" y="2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1574476" y="3382843"/>
                  <a:ext cx="134838" cy="82701"/>
                </a:xfrm>
                <a:custGeom>
                  <a:avLst/>
                  <a:gdLst/>
                  <a:ahLst/>
                  <a:cxnLst/>
                  <a:rect l="l" t="t" r="r" b="b"/>
                  <a:pathLst>
                    <a:path w="2475" h="1518" extrusionOk="0">
                      <a:moveTo>
                        <a:pt x="2194" y="908"/>
                      </a:moveTo>
                      <a:cubicBezTo>
                        <a:pt x="2128" y="908"/>
                        <a:pt x="2128" y="974"/>
                        <a:pt x="2062" y="1040"/>
                      </a:cubicBezTo>
                      <a:cubicBezTo>
                        <a:pt x="1996" y="1040"/>
                        <a:pt x="1996" y="1105"/>
                        <a:pt x="2062" y="1171"/>
                      </a:cubicBezTo>
                      <a:cubicBezTo>
                        <a:pt x="2062" y="1237"/>
                        <a:pt x="2128" y="1237"/>
                        <a:pt x="2128" y="1320"/>
                      </a:cubicBezTo>
                      <a:cubicBezTo>
                        <a:pt x="2128" y="1386"/>
                        <a:pt x="2128" y="1386"/>
                        <a:pt x="2062" y="1452"/>
                      </a:cubicBezTo>
                      <a:cubicBezTo>
                        <a:pt x="2062" y="1518"/>
                        <a:pt x="1996" y="1518"/>
                        <a:pt x="1914" y="1518"/>
                      </a:cubicBezTo>
                      <a:cubicBezTo>
                        <a:pt x="1782" y="1452"/>
                        <a:pt x="1650" y="1452"/>
                        <a:pt x="1501" y="1386"/>
                      </a:cubicBezTo>
                      <a:cubicBezTo>
                        <a:pt x="1370" y="1386"/>
                        <a:pt x="1304" y="1171"/>
                        <a:pt x="1304" y="1040"/>
                      </a:cubicBezTo>
                      <a:cubicBezTo>
                        <a:pt x="1370" y="908"/>
                        <a:pt x="1370" y="825"/>
                        <a:pt x="1436" y="693"/>
                      </a:cubicBezTo>
                      <a:cubicBezTo>
                        <a:pt x="1304" y="627"/>
                        <a:pt x="1172" y="627"/>
                        <a:pt x="1023" y="495"/>
                      </a:cubicBezTo>
                      <a:cubicBezTo>
                        <a:pt x="957" y="413"/>
                        <a:pt x="825" y="495"/>
                        <a:pt x="759" y="495"/>
                      </a:cubicBezTo>
                      <a:cubicBezTo>
                        <a:pt x="611" y="561"/>
                        <a:pt x="545" y="561"/>
                        <a:pt x="479" y="693"/>
                      </a:cubicBezTo>
                      <a:lnTo>
                        <a:pt x="479" y="908"/>
                      </a:lnTo>
                      <a:cubicBezTo>
                        <a:pt x="479" y="974"/>
                        <a:pt x="479" y="1040"/>
                        <a:pt x="413" y="1040"/>
                      </a:cubicBezTo>
                      <a:cubicBezTo>
                        <a:pt x="347" y="1237"/>
                        <a:pt x="133" y="1237"/>
                        <a:pt x="67" y="1040"/>
                      </a:cubicBezTo>
                      <a:cubicBezTo>
                        <a:pt x="1" y="974"/>
                        <a:pt x="1" y="908"/>
                        <a:pt x="1" y="825"/>
                      </a:cubicBezTo>
                      <a:cubicBezTo>
                        <a:pt x="67" y="495"/>
                        <a:pt x="199" y="281"/>
                        <a:pt x="611" y="215"/>
                      </a:cubicBezTo>
                      <a:lnTo>
                        <a:pt x="825" y="215"/>
                      </a:lnTo>
                      <a:cubicBezTo>
                        <a:pt x="891" y="215"/>
                        <a:pt x="957" y="215"/>
                        <a:pt x="1023" y="149"/>
                      </a:cubicBezTo>
                      <a:cubicBezTo>
                        <a:pt x="1172" y="83"/>
                        <a:pt x="1304" y="1"/>
                        <a:pt x="1436" y="1"/>
                      </a:cubicBezTo>
                      <a:lnTo>
                        <a:pt x="1716" y="1"/>
                      </a:lnTo>
                      <a:lnTo>
                        <a:pt x="1716" y="1"/>
                      </a:lnTo>
                      <a:cubicBezTo>
                        <a:pt x="1848" y="83"/>
                        <a:pt x="1996" y="1"/>
                        <a:pt x="2128" y="1"/>
                      </a:cubicBezTo>
                      <a:cubicBezTo>
                        <a:pt x="2408" y="149"/>
                        <a:pt x="2474" y="215"/>
                        <a:pt x="2474" y="413"/>
                      </a:cubicBezTo>
                      <a:cubicBezTo>
                        <a:pt x="2408" y="495"/>
                        <a:pt x="2408" y="627"/>
                        <a:pt x="2326" y="693"/>
                      </a:cubicBezTo>
                      <a:cubicBezTo>
                        <a:pt x="2260" y="759"/>
                        <a:pt x="2260" y="825"/>
                        <a:pt x="219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2218580" y="3544536"/>
                  <a:ext cx="112392" cy="85425"/>
                </a:xfrm>
                <a:custGeom>
                  <a:avLst/>
                  <a:gdLst/>
                  <a:ahLst/>
                  <a:cxnLst/>
                  <a:rect l="l" t="t" r="r" b="b"/>
                  <a:pathLst>
                    <a:path w="2063" h="1568" extrusionOk="0">
                      <a:moveTo>
                        <a:pt x="1106" y="1"/>
                      </a:moveTo>
                      <a:cubicBezTo>
                        <a:pt x="1238" y="1"/>
                        <a:pt x="1304" y="1"/>
                        <a:pt x="1304" y="133"/>
                      </a:cubicBezTo>
                      <a:cubicBezTo>
                        <a:pt x="1370" y="199"/>
                        <a:pt x="1452" y="265"/>
                        <a:pt x="1518" y="413"/>
                      </a:cubicBezTo>
                      <a:cubicBezTo>
                        <a:pt x="1584" y="545"/>
                        <a:pt x="1716" y="677"/>
                        <a:pt x="1864" y="825"/>
                      </a:cubicBezTo>
                      <a:cubicBezTo>
                        <a:pt x="1996" y="891"/>
                        <a:pt x="1996" y="957"/>
                        <a:pt x="2062" y="1089"/>
                      </a:cubicBezTo>
                      <a:cubicBezTo>
                        <a:pt x="2062" y="1155"/>
                        <a:pt x="1996" y="1238"/>
                        <a:pt x="1996" y="1238"/>
                      </a:cubicBezTo>
                      <a:cubicBezTo>
                        <a:pt x="1930" y="1369"/>
                        <a:pt x="1782" y="1435"/>
                        <a:pt x="1650" y="1501"/>
                      </a:cubicBezTo>
                      <a:cubicBezTo>
                        <a:pt x="1650" y="1567"/>
                        <a:pt x="1584" y="1501"/>
                        <a:pt x="1584" y="1501"/>
                      </a:cubicBezTo>
                      <a:cubicBezTo>
                        <a:pt x="1518" y="1501"/>
                        <a:pt x="1518" y="1435"/>
                        <a:pt x="1584" y="1435"/>
                      </a:cubicBezTo>
                      <a:cubicBezTo>
                        <a:pt x="1650" y="1303"/>
                        <a:pt x="1716" y="1238"/>
                        <a:pt x="1782" y="1155"/>
                      </a:cubicBezTo>
                      <a:cubicBezTo>
                        <a:pt x="1864" y="1089"/>
                        <a:pt x="1864" y="1023"/>
                        <a:pt x="1716" y="1023"/>
                      </a:cubicBezTo>
                      <a:cubicBezTo>
                        <a:pt x="1518" y="957"/>
                        <a:pt x="1370" y="825"/>
                        <a:pt x="1304" y="611"/>
                      </a:cubicBezTo>
                      <a:cubicBezTo>
                        <a:pt x="1304" y="545"/>
                        <a:pt x="1238" y="479"/>
                        <a:pt x="1238" y="479"/>
                      </a:cubicBezTo>
                      <a:cubicBezTo>
                        <a:pt x="1172" y="331"/>
                        <a:pt x="1106" y="331"/>
                        <a:pt x="1040" y="413"/>
                      </a:cubicBezTo>
                      <a:cubicBezTo>
                        <a:pt x="891" y="413"/>
                        <a:pt x="825" y="479"/>
                        <a:pt x="759" y="545"/>
                      </a:cubicBezTo>
                      <a:cubicBezTo>
                        <a:pt x="693" y="611"/>
                        <a:pt x="628" y="677"/>
                        <a:pt x="545" y="743"/>
                      </a:cubicBezTo>
                      <a:lnTo>
                        <a:pt x="545" y="825"/>
                      </a:lnTo>
                      <a:cubicBezTo>
                        <a:pt x="479" y="1023"/>
                        <a:pt x="479" y="957"/>
                        <a:pt x="347" y="1023"/>
                      </a:cubicBezTo>
                      <a:cubicBezTo>
                        <a:pt x="215" y="1023"/>
                        <a:pt x="133" y="1023"/>
                        <a:pt x="67" y="891"/>
                      </a:cubicBezTo>
                      <a:cubicBezTo>
                        <a:pt x="1" y="743"/>
                        <a:pt x="1" y="545"/>
                        <a:pt x="133" y="413"/>
                      </a:cubicBezTo>
                      <a:cubicBezTo>
                        <a:pt x="413" y="199"/>
                        <a:pt x="75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1260024" y="3734994"/>
                  <a:ext cx="93488" cy="67446"/>
                </a:xfrm>
                <a:custGeom>
                  <a:avLst/>
                  <a:gdLst/>
                  <a:ahLst/>
                  <a:cxnLst/>
                  <a:rect l="l" t="t" r="r" b="b"/>
                  <a:pathLst>
                    <a:path w="1716" h="1238" extrusionOk="0">
                      <a:moveTo>
                        <a:pt x="0" y="413"/>
                      </a:moveTo>
                      <a:cubicBezTo>
                        <a:pt x="0" y="347"/>
                        <a:pt x="66" y="281"/>
                        <a:pt x="132" y="215"/>
                      </a:cubicBezTo>
                      <a:cubicBezTo>
                        <a:pt x="478" y="67"/>
                        <a:pt x="891" y="1"/>
                        <a:pt x="1303" y="67"/>
                      </a:cubicBezTo>
                      <a:cubicBezTo>
                        <a:pt x="1583" y="133"/>
                        <a:pt x="1715" y="413"/>
                        <a:pt x="1649" y="693"/>
                      </a:cubicBezTo>
                      <a:cubicBezTo>
                        <a:pt x="1583" y="891"/>
                        <a:pt x="1501" y="1039"/>
                        <a:pt x="1303" y="1171"/>
                      </a:cubicBezTo>
                      <a:cubicBezTo>
                        <a:pt x="1237" y="1171"/>
                        <a:pt x="1171" y="1171"/>
                        <a:pt x="1089" y="1237"/>
                      </a:cubicBezTo>
                      <a:lnTo>
                        <a:pt x="610" y="1237"/>
                      </a:lnTo>
                      <a:cubicBezTo>
                        <a:pt x="544" y="1237"/>
                        <a:pt x="413" y="1237"/>
                        <a:pt x="347" y="1171"/>
                      </a:cubicBezTo>
                      <a:cubicBezTo>
                        <a:pt x="264" y="1105"/>
                        <a:pt x="264" y="1039"/>
                        <a:pt x="264" y="957"/>
                      </a:cubicBezTo>
                      <a:cubicBezTo>
                        <a:pt x="264" y="891"/>
                        <a:pt x="347" y="891"/>
                        <a:pt x="413" y="891"/>
                      </a:cubicBezTo>
                      <a:lnTo>
                        <a:pt x="610" y="891"/>
                      </a:lnTo>
                      <a:lnTo>
                        <a:pt x="1023" y="891"/>
                      </a:lnTo>
                      <a:cubicBezTo>
                        <a:pt x="1089" y="825"/>
                        <a:pt x="1171" y="825"/>
                        <a:pt x="1171" y="693"/>
                      </a:cubicBezTo>
                      <a:cubicBezTo>
                        <a:pt x="1237" y="693"/>
                        <a:pt x="1237" y="627"/>
                        <a:pt x="1237" y="545"/>
                      </a:cubicBezTo>
                      <a:cubicBezTo>
                        <a:pt x="1237" y="479"/>
                        <a:pt x="1237" y="413"/>
                        <a:pt x="1089" y="413"/>
                      </a:cubicBezTo>
                      <a:lnTo>
                        <a:pt x="676" y="413"/>
                      </a:lnTo>
                      <a:cubicBezTo>
                        <a:pt x="478" y="413"/>
                        <a:pt x="264" y="47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2090990" y="3862584"/>
                  <a:ext cx="67446" cy="52137"/>
                </a:xfrm>
                <a:custGeom>
                  <a:avLst/>
                  <a:gdLst/>
                  <a:ahLst/>
                  <a:cxnLst/>
                  <a:rect l="l" t="t" r="r" b="b"/>
                  <a:pathLst>
                    <a:path w="1238" h="957" extrusionOk="0">
                      <a:moveTo>
                        <a:pt x="1171" y="132"/>
                      </a:moveTo>
                      <a:cubicBezTo>
                        <a:pt x="1171" y="198"/>
                        <a:pt x="1237" y="346"/>
                        <a:pt x="1237" y="478"/>
                      </a:cubicBezTo>
                      <a:cubicBezTo>
                        <a:pt x="1237" y="676"/>
                        <a:pt x="1171" y="759"/>
                        <a:pt x="1023" y="825"/>
                      </a:cubicBezTo>
                      <a:cubicBezTo>
                        <a:pt x="825" y="825"/>
                        <a:pt x="611" y="891"/>
                        <a:pt x="413" y="891"/>
                      </a:cubicBezTo>
                      <a:cubicBezTo>
                        <a:pt x="264" y="957"/>
                        <a:pt x="198" y="891"/>
                        <a:pt x="198" y="676"/>
                      </a:cubicBezTo>
                      <a:cubicBezTo>
                        <a:pt x="198" y="676"/>
                        <a:pt x="198" y="610"/>
                        <a:pt x="132" y="544"/>
                      </a:cubicBezTo>
                      <a:cubicBezTo>
                        <a:pt x="0" y="478"/>
                        <a:pt x="0" y="346"/>
                        <a:pt x="0" y="198"/>
                      </a:cubicBezTo>
                      <a:cubicBezTo>
                        <a:pt x="132" y="66"/>
                        <a:pt x="264" y="66"/>
                        <a:pt x="413" y="0"/>
                      </a:cubicBezTo>
                      <a:lnTo>
                        <a:pt x="759" y="0"/>
                      </a:lnTo>
                      <a:cubicBezTo>
                        <a:pt x="891" y="0"/>
                        <a:pt x="1023" y="0"/>
                        <a:pt x="1171" y="132"/>
                      </a:cubicBezTo>
                      <a:close/>
                      <a:moveTo>
                        <a:pt x="545" y="478"/>
                      </a:moveTo>
                      <a:lnTo>
                        <a:pt x="479" y="478"/>
                      </a:lnTo>
                      <a:lnTo>
                        <a:pt x="413" y="478"/>
                      </a:lnTo>
                      <a:lnTo>
                        <a:pt x="479" y="4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863854" y="3458296"/>
                  <a:ext cx="86296" cy="55788"/>
                </a:xfrm>
                <a:custGeom>
                  <a:avLst/>
                  <a:gdLst/>
                  <a:ahLst/>
                  <a:cxnLst/>
                  <a:rect l="l" t="t" r="r" b="b"/>
                  <a:pathLst>
                    <a:path w="1584" h="1024" extrusionOk="0">
                      <a:moveTo>
                        <a:pt x="907" y="1"/>
                      </a:moveTo>
                      <a:cubicBezTo>
                        <a:pt x="1039" y="1"/>
                        <a:pt x="1171" y="1"/>
                        <a:pt x="1385" y="67"/>
                      </a:cubicBezTo>
                      <a:lnTo>
                        <a:pt x="1517" y="67"/>
                      </a:lnTo>
                      <a:lnTo>
                        <a:pt x="1583" y="133"/>
                      </a:lnTo>
                      <a:cubicBezTo>
                        <a:pt x="1583" y="199"/>
                        <a:pt x="1517" y="199"/>
                        <a:pt x="1517" y="199"/>
                      </a:cubicBezTo>
                      <a:cubicBezTo>
                        <a:pt x="1385" y="347"/>
                        <a:pt x="1171" y="347"/>
                        <a:pt x="1039" y="347"/>
                      </a:cubicBezTo>
                      <a:cubicBezTo>
                        <a:pt x="825" y="347"/>
                        <a:pt x="759" y="413"/>
                        <a:pt x="627" y="545"/>
                      </a:cubicBezTo>
                      <a:cubicBezTo>
                        <a:pt x="561" y="611"/>
                        <a:pt x="561" y="759"/>
                        <a:pt x="627" y="825"/>
                      </a:cubicBezTo>
                      <a:cubicBezTo>
                        <a:pt x="693" y="891"/>
                        <a:pt x="693" y="891"/>
                        <a:pt x="759" y="891"/>
                      </a:cubicBezTo>
                      <a:lnTo>
                        <a:pt x="759" y="957"/>
                      </a:lnTo>
                      <a:cubicBezTo>
                        <a:pt x="759" y="1023"/>
                        <a:pt x="759" y="1023"/>
                        <a:pt x="693" y="1023"/>
                      </a:cubicBezTo>
                      <a:cubicBezTo>
                        <a:pt x="627" y="957"/>
                        <a:pt x="495" y="957"/>
                        <a:pt x="346" y="957"/>
                      </a:cubicBezTo>
                      <a:cubicBezTo>
                        <a:pt x="83" y="891"/>
                        <a:pt x="0" y="611"/>
                        <a:pt x="149" y="413"/>
                      </a:cubicBezTo>
                      <a:cubicBezTo>
                        <a:pt x="281" y="133"/>
                        <a:pt x="4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4"/>
                <p:cNvSpPr/>
                <p:nvPr/>
              </p:nvSpPr>
              <p:spPr>
                <a:xfrm>
                  <a:off x="-1619367" y="3873371"/>
                  <a:ext cx="86296" cy="53009"/>
                </a:xfrm>
                <a:custGeom>
                  <a:avLst/>
                  <a:gdLst/>
                  <a:ahLst/>
                  <a:cxnLst/>
                  <a:rect l="l" t="t" r="r" b="b"/>
                  <a:pathLst>
                    <a:path w="1584" h="973" extrusionOk="0">
                      <a:moveTo>
                        <a:pt x="198" y="890"/>
                      </a:moveTo>
                      <a:cubicBezTo>
                        <a:pt x="132" y="890"/>
                        <a:pt x="132" y="973"/>
                        <a:pt x="66" y="973"/>
                      </a:cubicBezTo>
                      <a:cubicBezTo>
                        <a:pt x="0" y="973"/>
                        <a:pt x="0" y="890"/>
                        <a:pt x="0" y="890"/>
                      </a:cubicBezTo>
                      <a:cubicBezTo>
                        <a:pt x="0" y="759"/>
                        <a:pt x="66" y="561"/>
                        <a:pt x="198" y="478"/>
                      </a:cubicBezTo>
                      <a:cubicBezTo>
                        <a:pt x="545" y="280"/>
                        <a:pt x="891" y="148"/>
                        <a:pt x="1303" y="66"/>
                      </a:cubicBezTo>
                      <a:cubicBezTo>
                        <a:pt x="1435" y="0"/>
                        <a:pt x="1501" y="66"/>
                        <a:pt x="1583" y="214"/>
                      </a:cubicBezTo>
                      <a:lnTo>
                        <a:pt x="1583" y="412"/>
                      </a:lnTo>
                      <a:cubicBezTo>
                        <a:pt x="1583" y="627"/>
                        <a:pt x="1435" y="759"/>
                        <a:pt x="1303" y="890"/>
                      </a:cubicBezTo>
                      <a:cubicBezTo>
                        <a:pt x="1171" y="973"/>
                        <a:pt x="1089" y="973"/>
                        <a:pt x="1023" y="890"/>
                      </a:cubicBezTo>
                      <a:cubicBezTo>
                        <a:pt x="957" y="824"/>
                        <a:pt x="957" y="759"/>
                        <a:pt x="957" y="627"/>
                      </a:cubicBezTo>
                      <a:cubicBezTo>
                        <a:pt x="1023" y="561"/>
                        <a:pt x="1089" y="478"/>
                        <a:pt x="1171" y="412"/>
                      </a:cubicBezTo>
                      <a:lnTo>
                        <a:pt x="1171" y="346"/>
                      </a:lnTo>
                      <a:lnTo>
                        <a:pt x="1089" y="346"/>
                      </a:lnTo>
                      <a:cubicBezTo>
                        <a:pt x="891" y="478"/>
                        <a:pt x="611" y="561"/>
                        <a:pt x="413" y="693"/>
                      </a:cubicBezTo>
                      <a:cubicBezTo>
                        <a:pt x="347" y="759"/>
                        <a:pt x="198" y="824"/>
                        <a:pt x="198"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4"/>
                <p:cNvSpPr/>
                <p:nvPr/>
              </p:nvSpPr>
              <p:spPr>
                <a:xfrm>
                  <a:off x="-2517723" y="3674795"/>
                  <a:ext cx="67446" cy="60255"/>
                </a:xfrm>
                <a:custGeom>
                  <a:avLst/>
                  <a:gdLst/>
                  <a:ahLst/>
                  <a:cxnLst/>
                  <a:rect l="l" t="t" r="r" b="b"/>
                  <a:pathLst>
                    <a:path w="1238" h="1106" extrusionOk="0">
                      <a:moveTo>
                        <a:pt x="545" y="1106"/>
                      </a:moveTo>
                      <a:cubicBezTo>
                        <a:pt x="347" y="1106"/>
                        <a:pt x="265" y="974"/>
                        <a:pt x="199" y="825"/>
                      </a:cubicBezTo>
                      <a:cubicBezTo>
                        <a:pt x="133" y="825"/>
                        <a:pt x="67" y="759"/>
                        <a:pt x="67" y="693"/>
                      </a:cubicBezTo>
                      <a:cubicBezTo>
                        <a:pt x="1" y="627"/>
                        <a:pt x="1" y="561"/>
                        <a:pt x="1" y="413"/>
                      </a:cubicBezTo>
                      <a:cubicBezTo>
                        <a:pt x="67" y="347"/>
                        <a:pt x="133" y="215"/>
                        <a:pt x="133" y="149"/>
                      </a:cubicBezTo>
                      <a:cubicBezTo>
                        <a:pt x="199" y="83"/>
                        <a:pt x="199" y="83"/>
                        <a:pt x="265" y="149"/>
                      </a:cubicBezTo>
                      <a:cubicBezTo>
                        <a:pt x="347" y="215"/>
                        <a:pt x="413" y="215"/>
                        <a:pt x="479" y="149"/>
                      </a:cubicBezTo>
                      <a:cubicBezTo>
                        <a:pt x="611" y="1"/>
                        <a:pt x="825" y="1"/>
                        <a:pt x="1023" y="1"/>
                      </a:cubicBezTo>
                      <a:lnTo>
                        <a:pt x="1023" y="1"/>
                      </a:lnTo>
                      <a:cubicBezTo>
                        <a:pt x="1089" y="1"/>
                        <a:pt x="1172" y="83"/>
                        <a:pt x="1238" y="83"/>
                      </a:cubicBezTo>
                      <a:cubicBezTo>
                        <a:pt x="1238" y="149"/>
                        <a:pt x="1238" y="215"/>
                        <a:pt x="1172" y="281"/>
                      </a:cubicBezTo>
                      <a:cubicBezTo>
                        <a:pt x="891" y="215"/>
                        <a:pt x="611" y="413"/>
                        <a:pt x="413" y="495"/>
                      </a:cubicBezTo>
                      <a:cubicBezTo>
                        <a:pt x="347" y="561"/>
                        <a:pt x="347" y="561"/>
                        <a:pt x="413" y="627"/>
                      </a:cubicBezTo>
                      <a:cubicBezTo>
                        <a:pt x="413" y="693"/>
                        <a:pt x="479" y="693"/>
                        <a:pt x="479" y="627"/>
                      </a:cubicBezTo>
                      <a:cubicBezTo>
                        <a:pt x="545" y="561"/>
                        <a:pt x="677" y="561"/>
                        <a:pt x="759" y="627"/>
                      </a:cubicBezTo>
                      <a:cubicBezTo>
                        <a:pt x="891" y="627"/>
                        <a:pt x="891" y="759"/>
                        <a:pt x="957" y="825"/>
                      </a:cubicBezTo>
                      <a:cubicBezTo>
                        <a:pt x="957" y="974"/>
                        <a:pt x="891" y="1040"/>
                        <a:pt x="759" y="1040"/>
                      </a:cubicBezTo>
                      <a:cubicBezTo>
                        <a:pt x="677" y="1106"/>
                        <a:pt x="611" y="1106"/>
                        <a:pt x="54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945627" y="3892220"/>
                  <a:ext cx="41405" cy="56659"/>
                </a:xfrm>
                <a:custGeom>
                  <a:avLst/>
                  <a:gdLst/>
                  <a:ahLst/>
                  <a:cxnLst/>
                  <a:rect l="l" t="t" r="r" b="b"/>
                  <a:pathLst>
                    <a:path w="760" h="1040" extrusionOk="0">
                      <a:moveTo>
                        <a:pt x="1" y="759"/>
                      </a:moveTo>
                      <a:lnTo>
                        <a:pt x="199" y="544"/>
                      </a:lnTo>
                      <a:cubicBezTo>
                        <a:pt x="264" y="544"/>
                        <a:pt x="264" y="478"/>
                        <a:pt x="264" y="413"/>
                      </a:cubicBezTo>
                      <a:cubicBezTo>
                        <a:pt x="199" y="347"/>
                        <a:pt x="133" y="281"/>
                        <a:pt x="67" y="215"/>
                      </a:cubicBezTo>
                      <a:cubicBezTo>
                        <a:pt x="67" y="132"/>
                        <a:pt x="67" y="66"/>
                        <a:pt x="133" y="66"/>
                      </a:cubicBezTo>
                      <a:cubicBezTo>
                        <a:pt x="264" y="66"/>
                        <a:pt x="347" y="0"/>
                        <a:pt x="479" y="66"/>
                      </a:cubicBezTo>
                      <a:cubicBezTo>
                        <a:pt x="677" y="132"/>
                        <a:pt x="759" y="281"/>
                        <a:pt x="759" y="413"/>
                      </a:cubicBezTo>
                      <a:cubicBezTo>
                        <a:pt x="759" y="544"/>
                        <a:pt x="677" y="627"/>
                        <a:pt x="677" y="693"/>
                      </a:cubicBezTo>
                      <a:cubicBezTo>
                        <a:pt x="611" y="891"/>
                        <a:pt x="545" y="1039"/>
                        <a:pt x="347" y="1039"/>
                      </a:cubicBezTo>
                      <a:cubicBezTo>
                        <a:pt x="199" y="1039"/>
                        <a:pt x="67"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4"/>
                <p:cNvSpPr/>
                <p:nvPr/>
              </p:nvSpPr>
              <p:spPr>
                <a:xfrm>
                  <a:off x="-2600367" y="3327166"/>
                  <a:ext cx="41405" cy="44946"/>
                </a:xfrm>
                <a:custGeom>
                  <a:avLst/>
                  <a:gdLst/>
                  <a:ahLst/>
                  <a:cxnLst/>
                  <a:rect l="l" t="t" r="r" b="b"/>
                  <a:pathLst>
                    <a:path w="760" h="825" extrusionOk="0">
                      <a:moveTo>
                        <a:pt x="1" y="479"/>
                      </a:moveTo>
                      <a:cubicBezTo>
                        <a:pt x="1" y="413"/>
                        <a:pt x="1" y="347"/>
                        <a:pt x="67" y="347"/>
                      </a:cubicBezTo>
                      <a:cubicBezTo>
                        <a:pt x="215" y="198"/>
                        <a:pt x="347" y="132"/>
                        <a:pt x="479" y="0"/>
                      </a:cubicBezTo>
                      <a:lnTo>
                        <a:pt x="627" y="0"/>
                      </a:lnTo>
                      <a:cubicBezTo>
                        <a:pt x="693" y="0"/>
                        <a:pt x="759" y="66"/>
                        <a:pt x="759" y="132"/>
                      </a:cubicBezTo>
                      <a:cubicBezTo>
                        <a:pt x="759" y="281"/>
                        <a:pt x="693" y="347"/>
                        <a:pt x="627" y="413"/>
                      </a:cubicBezTo>
                      <a:cubicBezTo>
                        <a:pt x="479" y="479"/>
                        <a:pt x="347" y="610"/>
                        <a:pt x="215" y="759"/>
                      </a:cubicBezTo>
                      <a:cubicBezTo>
                        <a:pt x="215" y="825"/>
                        <a:pt x="133" y="759"/>
                        <a:pt x="67" y="759"/>
                      </a:cubicBezTo>
                      <a:cubicBezTo>
                        <a:pt x="1" y="693"/>
                        <a:pt x="1" y="610"/>
                        <a:pt x="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4"/>
                <p:cNvSpPr/>
                <p:nvPr/>
              </p:nvSpPr>
              <p:spPr>
                <a:xfrm>
                  <a:off x="-1631025" y="3641563"/>
                  <a:ext cx="44946" cy="41405"/>
                </a:xfrm>
                <a:custGeom>
                  <a:avLst/>
                  <a:gdLst/>
                  <a:ahLst/>
                  <a:cxnLst/>
                  <a:rect l="l" t="t" r="r" b="b"/>
                  <a:pathLst>
                    <a:path w="825" h="760" extrusionOk="0">
                      <a:moveTo>
                        <a:pt x="825" y="611"/>
                      </a:moveTo>
                      <a:cubicBezTo>
                        <a:pt x="759" y="693"/>
                        <a:pt x="825" y="759"/>
                        <a:pt x="759" y="759"/>
                      </a:cubicBezTo>
                      <a:cubicBezTo>
                        <a:pt x="627" y="693"/>
                        <a:pt x="478" y="693"/>
                        <a:pt x="412" y="545"/>
                      </a:cubicBezTo>
                      <a:cubicBezTo>
                        <a:pt x="346" y="479"/>
                        <a:pt x="280" y="413"/>
                        <a:pt x="214" y="413"/>
                      </a:cubicBezTo>
                      <a:lnTo>
                        <a:pt x="214" y="347"/>
                      </a:lnTo>
                      <a:cubicBezTo>
                        <a:pt x="148" y="347"/>
                        <a:pt x="0" y="281"/>
                        <a:pt x="66" y="133"/>
                      </a:cubicBezTo>
                      <a:cubicBezTo>
                        <a:pt x="148" y="67"/>
                        <a:pt x="214" y="67"/>
                        <a:pt x="280" y="67"/>
                      </a:cubicBezTo>
                      <a:cubicBezTo>
                        <a:pt x="561" y="1"/>
                        <a:pt x="759" y="199"/>
                        <a:pt x="759" y="413"/>
                      </a:cubicBezTo>
                      <a:cubicBezTo>
                        <a:pt x="825" y="479"/>
                        <a:pt x="825" y="545"/>
                        <a:pt x="825" y="6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1990368" y="3918261"/>
                  <a:ext cx="48542" cy="22500"/>
                </a:xfrm>
                <a:custGeom>
                  <a:avLst/>
                  <a:gdLst/>
                  <a:ahLst/>
                  <a:cxnLst/>
                  <a:rect l="l" t="t" r="r" b="b"/>
                  <a:pathLst>
                    <a:path w="891" h="413" extrusionOk="0">
                      <a:moveTo>
                        <a:pt x="281" y="0"/>
                      </a:moveTo>
                      <a:lnTo>
                        <a:pt x="561" y="0"/>
                      </a:lnTo>
                      <a:cubicBezTo>
                        <a:pt x="759" y="0"/>
                        <a:pt x="825" y="66"/>
                        <a:pt x="891" y="215"/>
                      </a:cubicBezTo>
                      <a:cubicBezTo>
                        <a:pt x="825" y="347"/>
                        <a:pt x="825" y="413"/>
                        <a:pt x="759" y="347"/>
                      </a:cubicBezTo>
                      <a:cubicBezTo>
                        <a:pt x="561" y="281"/>
                        <a:pt x="347" y="281"/>
                        <a:pt x="215" y="347"/>
                      </a:cubicBezTo>
                      <a:cubicBezTo>
                        <a:pt x="149" y="347"/>
                        <a:pt x="66" y="347"/>
                        <a:pt x="0" y="281"/>
                      </a:cubicBezTo>
                      <a:cubicBezTo>
                        <a:pt x="0" y="215"/>
                        <a:pt x="0" y="149"/>
                        <a:pt x="66" y="66"/>
                      </a:cubicBezTo>
                      <a:cubicBezTo>
                        <a:pt x="149" y="66"/>
                        <a:pt x="215"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1402868" y="3911070"/>
                  <a:ext cx="22500" cy="22500"/>
                </a:xfrm>
                <a:custGeom>
                  <a:avLst/>
                  <a:gdLst/>
                  <a:ahLst/>
                  <a:cxnLst/>
                  <a:rect l="l" t="t" r="r" b="b"/>
                  <a:pathLst>
                    <a:path w="413" h="413" extrusionOk="0">
                      <a:moveTo>
                        <a:pt x="215" y="347"/>
                      </a:moveTo>
                      <a:cubicBezTo>
                        <a:pt x="149" y="413"/>
                        <a:pt x="0" y="281"/>
                        <a:pt x="0" y="132"/>
                      </a:cubicBezTo>
                      <a:cubicBezTo>
                        <a:pt x="0" y="67"/>
                        <a:pt x="83" y="1"/>
                        <a:pt x="215" y="1"/>
                      </a:cubicBezTo>
                      <a:cubicBezTo>
                        <a:pt x="347" y="1"/>
                        <a:pt x="413" y="67"/>
                        <a:pt x="413" y="132"/>
                      </a:cubicBezTo>
                      <a:cubicBezTo>
                        <a:pt x="413" y="281"/>
                        <a:pt x="347" y="347"/>
                        <a:pt x="215"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1282470" y="3757440"/>
                  <a:ext cx="14383" cy="26150"/>
                </a:xfrm>
                <a:custGeom>
                  <a:avLst/>
                  <a:gdLst/>
                  <a:ahLst/>
                  <a:cxnLst/>
                  <a:rect l="l" t="t" r="r" b="b"/>
                  <a:pathLst>
                    <a:path w="264" h="480" extrusionOk="0">
                      <a:moveTo>
                        <a:pt x="264" y="1"/>
                      </a:moveTo>
                      <a:cubicBezTo>
                        <a:pt x="264" y="133"/>
                        <a:pt x="264" y="215"/>
                        <a:pt x="198" y="347"/>
                      </a:cubicBezTo>
                      <a:cubicBezTo>
                        <a:pt x="132" y="479"/>
                        <a:pt x="132" y="479"/>
                        <a:pt x="0" y="347"/>
                      </a:cubicBezTo>
                      <a:lnTo>
                        <a:pt x="0" y="133"/>
                      </a:lnTo>
                      <a:cubicBezTo>
                        <a:pt x="0" y="1"/>
                        <a:pt x="6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1185497" y="3064850"/>
                  <a:ext cx="146497" cy="79105"/>
                </a:xfrm>
                <a:custGeom>
                  <a:avLst/>
                  <a:gdLst/>
                  <a:ahLst/>
                  <a:cxnLst/>
                  <a:rect l="l" t="t" r="r" b="b"/>
                  <a:pathLst>
                    <a:path w="2689" h="1452" extrusionOk="0">
                      <a:moveTo>
                        <a:pt x="1" y="281"/>
                      </a:moveTo>
                      <a:cubicBezTo>
                        <a:pt x="133" y="66"/>
                        <a:pt x="215" y="0"/>
                        <a:pt x="413" y="149"/>
                      </a:cubicBezTo>
                      <a:cubicBezTo>
                        <a:pt x="891" y="281"/>
                        <a:pt x="1304" y="479"/>
                        <a:pt x="1716" y="627"/>
                      </a:cubicBezTo>
                      <a:cubicBezTo>
                        <a:pt x="1996" y="759"/>
                        <a:pt x="2276" y="891"/>
                        <a:pt x="2474" y="1171"/>
                      </a:cubicBezTo>
                      <a:cubicBezTo>
                        <a:pt x="2540" y="1171"/>
                        <a:pt x="2540" y="1237"/>
                        <a:pt x="2606" y="1237"/>
                      </a:cubicBezTo>
                      <a:cubicBezTo>
                        <a:pt x="2689" y="1237"/>
                        <a:pt x="2689" y="1303"/>
                        <a:pt x="2689" y="1385"/>
                      </a:cubicBezTo>
                      <a:cubicBezTo>
                        <a:pt x="2606" y="1385"/>
                        <a:pt x="2606" y="1451"/>
                        <a:pt x="2540" y="1451"/>
                      </a:cubicBezTo>
                      <a:cubicBezTo>
                        <a:pt x="2408" y="1451"/>
                        <a:pt x="2276" y="1385"/>
                        <a:pt x="2128" y="1303"/>
                      </a:cubicBezTo>
                      <a:cubicBezTo>
                        <a:pt x="1996" y="1237"/>
                        <a:pt x="1930" y="1237"/>
                        <a:pt x="1864" y="1237"/>
                      </a:cubicBezTo>
                      <a:cubicBezTo>
                        <a:pt x="1782" y="1171"/>
                        <a:pt x="1716" y="1171"/>
                        <a:pt x="1716" y="1171"/>
                      </a:cubicBezTo>
                      <a:cubicBezTo>
                        <a:pt x="1172" y="973"/>
                        <a:pt x="693" y="693"/>
                        <a:pt x="215" y="479"/>
                      </a:cubicBezTo>
                      <a:cubicBezTo>
                        <a:pt x="133" y="413"/>
                        <a:pt x="1" y="347"/>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2218580" y="3090891"/>
                  <a:ext cx="213888" cy="34213"/>
                </a:xfrm>
                <a:custGeom>
                  <a:avLst/>
                  <a:gdLst/>
                  <a:ahLst/>
                  <a:cxnLst/>
                  <a:rect l="l" t="t" r="r" b="b"/>
                  <a:pathLst>
                    <a:path w="3926" h="628" extrusionOk="0">
                      <a:moveTo>
                        <a:pt x="3513" y="627"/>
                      </a:moveTo>
                      <a:cubicBezTo>
                        <a:pt x="3365" y="627"/>
                        <a:pt x="3233" y="561"/>
                        <a:pt x="3019" y="561"/>
                      </a:cubicBezTo>
                      <a:cubicBezTo>
                        <a:pt x="2540" y="495"/>
                        <a:pt x="1996" y="413"/>
                        <a:pt x="1518" y="413"/>
                      </a:cubicBezTo>
                      <a:cubicBezTo>
                        <a:pt x="1172" y="413"/>
                        <a:pt x="825" y="413"/>
                        <a:pt x="479" y="347"/>
                      </a:cubicBezTo>
                      <a:lnTo>
                        <a:pt x="215" y="347"/>
                      </a:lnTo>
                      <a:cubicBezTo>
                        <a:pt x="133" y="347"/>
                        <a:pt x="67" y="281"/>
                        <a:pt x="67" y="215"/>
                      </a:cubicBezTo>
                      <a:cubicBezTo>
                        <a:pt x="1" y="149"/>
                        <a:pt x="67" y="83"/>
                        <a:pt x="133" y="83"/>
                      </a:cubicBezTo>
                      <a:cubicBezTo>
                        <a:pt x="281" y="1"/>
                        <a:pt x="347" y="1"/>
                        <a:pt x="479" y="1"/>
                      </a:cubicBezTo>
                      <a:cubicBezTo>
                        <a:pt x="825" y="83"/>
                        <a:pt x="1238" y="149"/>
                        <a:pt x="1584" y="149"/>
                      </a:cubicBezTo>
                      <a:cubicBezTo>
                        <a:pt x="2342" y="149"/>
                        <a:pt x="3019" y="215"/>
                        <a:pt x="3711" y="413"/>
                      </a:cubicBezTo>
                      <a:lnTo>
                        <a:pt x="3843" y="413"/>
                      </a:lnTo>
                      <a:cubicBezTo>
                        <a:pt x="3925" y="413"/>
                        <a:pt x="3925" y="495"/>
                        <a:pt x="3925" y="495"/>
                      </a:cubicBezTo>
                      <a:cubicBezTo>
                        <a:pt x="3925" y="561"/>
                        <a:pt x="3843" y="561"/>
                        <a:pt x="3843" y="561"/>
                      </a:cubicBezTo>
                      <a:lnTo>
                        <a:pt x="3711" y="561"/>
                      </a:lnTo>
                      <a:cubicBezTo>
                        <a:pt x="3711" y="627"/>
                        <a:pt x="3645" y="627"/>
                        <a:pt x="3513"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1069566" y="3158281"/>
                  <a:ext cx="160825" cy="53064"/>
                </a:xfrm>
                <a:custGeom>
                  <a:avLst/>
                  <a:gdLst/>
                  <a:ahLst/>
                  <a:cxnLst/>
                  <a:rect l="l" t="t" r="r" b="b"/>
                  <a:pathLst>
                    <a:path w="2952" h="974" extrusionOk="0">
                      <a:moveTo>
                        <a:pt x="214" y="0"/>
                      </a:moveTo>
                      <a:cubicBezTo>
                        <a:pt x="346" y="0"/>
                        <a:pt x="412" y="83"/>
                        <a:pt x="561" y="83"/>
                      </a:cubicBezTo>
                      <a:cubicBezTo>
                        <a:pt x="693" y="149"/>
                        <a:pt x="891" y="215"/>
                        <a:pt x="1039" y="215"/>
                      </a:cubicBezTo>
                      <a:cubicBezTo>
                        <a:pt x="1105" y="281"/>
                        <a:pt x="1171" y="281"/>
                        <a:pt x="1237" y="281"/>
                      </a:cubicBezTo>
                      <a:cubicBezTo>
                        <a:pt x="1451" y="215"/>
                        <a:pt x="1583" y="215"/>
                        <a:pt x="1715" y="281"/>
                      </a:cubicBezTo>
                      <a:cubicBezTo>
                        <a:pt x="1995" y="347"/>
                        <a:pt x="2342" y="495"/>
                        <a:pt x="2622" y="561"/>
                      </a:cubicBezTo>
                      <a:cubicBezTo>
                        <a:pt x="2754" y="627"/>
                        <a:pt x="2886" y="759"/>
                        <a:pt x="2952" y="825"/>
                      </a:cubicBezTo>
                      <a:cubicBezTo>
                        <a:pt x="2952" y="907"/>
                        <a:pt x="2952" y="973"/>
                        <a:pt x="2886" y="973"/>
                      </a:cubicBezTo>
                      <a:lnTo>
                        <a:pt x="2688" y="973"/>
                      </a:lnTo>
                      <a:cubicBezTo>
                        <a:pt x="2408" y="907"/>
                        <a:pt x="2210" y="825"/>
                        <a:pt x="1929" y="693"/>
                      </a:cubicBezTo>
                      <a:cubicBezTo>
                        <a:pt x="1797" y="627"/>
                        <a:pt x="1583" y="561"/>
                        <a:pt x="1385" y="495"/>
                      </a:cubicBezTo>
                      <a:cubicBezTo>
                        <a:pt x="1303" y="495"/>
                        <a:pt x="1237" y="413"/>
                        <a:pt x="1171" y="495"/>
                      </a:cubicBezTo>
                      <a:cubicBezTo>
                        <a:pt x="891" y="693"/>
                        <a:pt x="627" y="561"/>
                        <a:pt x="346" y="495"/>
                      </a:cubicBezTo>
                      <a:cubicBezTo>
                        <a:pt x="280" y="413"/>
                        <a:pt x="148" y="347"/>
                        <a:pt x="66" y="215"/>
                      </a:cubicBezTo>
                      <a:cubicBezTo>
                        <a:pt x="0" y="215"/>
                        <a:pt x="0" y="149"/>
                        <a:pt x="0" y="83"/>
                      </a:cubicBezTo>
                      <a:cubicBezTo>
                        <a:pt x="66" y="0"/>
                        <a:pt x="14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4"/>
                <p:cNvSpPr/>
                <p:nvPr/>
              </p:nvSpPr>
              <p:spPr>
                <a:xfrm>
                  <a:off x="-1544785" y="3192385"/>
                  <a:ext cx="176134" cy="29746"/>
                </a:xfrm>
                <a:custGeom>
                  <a:avLst/>
                  <a:gdLst/>
                  <a:ahLst/>
                  <a:cxnLst/>
                  <a:rect l="l" t="t" r="r" b="b"/>
                  <a:pathLst>
                    <a:path w="3233" h="546" extrusionOk="0">
                      <a:moveTo>
                        <a:pt x="1039" y="545"/>
                      </a:moveTo>
                      <a:cubicBezTo>
                        <a:pt x="825" y="479"/>
                        <a:pt x="627" y="479"/>
                        <a:pt x="412" y="479"/>
                      </a:cubicBezTo>
                      <a:cubicBezTo>
                        <a:pt x="280" y="479"/>
                        <a:pt x="132" y="479"/>
                        <a:pt x="0" y="413"/>
                      </a:cubicBezTo>
                      <a:cubicBezTo>
                        <a:pt x="66" y="133"/>
                        <a:pt x="132" y="67"/>
                        <a:pt x="412" y="67"/>
                      </a:cubicBezTo>
                      <a:lnTo>
                        <a:pt x="825" y="67"/>
                      </a:lnTo>
                      <a:cubicBezTo>
                        <a:pt x="1105" y="133"/>
                        <a:pt x="1451" y="133"/>
                        <a:pt x="1781" y="67"/>
                      </a:cubicBezTo>
                      <a:cubicBezTo>
                        <a:pt x="1863" y="67"/>
                        <a:pt x="1929" y="1"/>
                        <a:pt x="1995" y="67"/>
                      </a:cubicBezTo>
                      <a:cubicBezTo>
                        <a:pt x="2408" y="67"/>
                        <a:pt x="2754" y="133"/>
                        <a:pt x="3166" y="199"/>
                      </a:cubicBezTo>
                      <a:cubicBezTo>
                        <a:pt x="3166" y="199"/>
                        <a:pt x="3232" y="199"/>
                        <a:pt x="3232" y="281"/>
                      </a:cubicBezTo>
                      <a:cubicBezTo>
                        <a:pt x="3232" y="347"/>
                        <a:pt x="3232" y="347"/>
                        <a:pt x="3166" y="347"/>
                      </a:cubicBezTo>
                      <a:cubicBezTo>
                        <a:pt x="3018" y="413"/>
                        <a:pt x="2820" y="413"/>
                        <a:pt x="2688" y="413"/>
                      </a:cubicBezTo>
                      <a:cubicBezTo>
                        <a:pt x="2474" y="347"/>
                        <a:pt x="2342" y="347"/>
                        <a:pt x="2127" y="281"/>
                      </a:cubicBezTo>
                      <a:cubicBezTo>
                        <a:pt x="1929" y="199"/>
                        <a:pt x="1715" y="199"/>
                        <a:pt x="1517" y="347"/>
                      </a:cubicBezTo>
                      <a:cubicBezTo>
                        <a:pt x="1303" y="413"/>
                        <a:pt x="1171" y="413"/>
                        <a:pt x="1039"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2705457" y="3113336"/>
                  <a:ext cx="82701" cy="49468"/>
                </a:xfrm>
                <a:custGeom>
                  <a:avLst/>
                  <a:gdLst/>
                  <a:ahLst/>
                  <a:cxnLst/>
                  <a:rect l="l" t="t" r="r" b="b"/>
                  <a:pathLst>
                    <a:path w="1518" h="908" extrusionOk="0">
                      <a:moveTo>
                        <a:pt x="627" y="908"/>
                      </a:moveTo>
                      <a:lnTo>
                        <a:pt x="281" y="908"/>
                      </a:lnTo>
                      <a:cubicBezTo>
                        <a:pt x="215" y="908"/>
                        <a:pt x="149" y="908"/>
                        <a:pt x="83" y="759"/>
                      </a:cubicBezTo>
                      <a:cubicBezTo>
                        <a:pt x="1" y="693"/>
                        <a:pt x="1" y="627"/>
                        <a:pt x="83" y="561"/>
                      </a:cubicBezTo>
                      <a:lnTo>
                        <a:pt x="215" y="413"/>
                      </a:lnTo>
                      <a:cubicBezTo>
                        <a:pt x="281" y="413"/>
                        <a:pt x="347" y="347"/>
                        <a:pt x="413" y="413"/>
                      </a:cubicBezTo>
                      <a:cubicBezTo>
                        <a:pt x="495" y="413"/>
                        <a:pt x="495" y="495"/>
                        <a:pt x="561" y="495"/>
                      </a:cubicBezTo>
                      <a:cubicBezTo>
                        <a:pt x="627" y="495"/>
                        <a:pt x="759" y="495"/>
                        <a:pt x="825" y="413"/>
                      </a:cubicBezTo>
                      <a:cubicBezTo>
                        <a:pt x="907" y="215"/>
                        <a:pt x="1105" y="149"/>
                        <a:pt x="1237" y="83"/>
                      </a:cubicBezTo>
                      <a:lnTo>
                        <a:pt x="1320" y="83"/>
                      </a:lnTo>
                      <a:cubicBezTo>
                        <a:pt x="1386" y="1"/>
                        <a:pt x="1452" y="83"/>
                        <a:pt x="1452" y="83"/>
                      </a:cubicBezTo>
                      <a:cubicBezTo>
                        <a:pt x="1518" y="149"/>
                        <a:pt x="1518" y="149"/>
                        <a:pt x="1452" y="215"/>
                      </a:cubicBezTo>
                      <a:lnTo>
                        <a:pt x="1452" y="281"/>
                      </a:lnTo>
                      <a:cubicBezTo>
                        <a:pt x="1320" y="347"/>
                        <a:pt x="1237" y="413"/>
                        <a:pt x="1386" y="561"/>
                      </a:cubicBezTo>
                      <a:cubicBezTo>
                        <a:pt x="1452" y="627"/>
                        <a:pt x="1386" y="759"/>
                        <a:pt x="1237" y="825"/>
                      </a:cubicBezTo>
                      <a:cubicBezTo>
                        <a:pt x="1105" y="908"/>
                        <a:pt x="973" y="908"/>
                        <a:pt x="825"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2090990" y="3042405"/>
                  <a:ext cx="157284" cy="34159"/>
                </a:xfrm>
                <a:custGeom>
                  <a:avLst/>
                  <a:gdLst/>
                  <a:ahLst/>
                  <a:cxnLst/>
                  <a:rect l="l" t="t" r="r" b="b"/>
                  <a:pathLst>
                    <a:path w="2887" h="627" extrusionOk="0">
                      <a:moveTo>
                        <a:pt x="413" y="214"/>
                      </a:moveTo>
                      <a:cubicBezTo>
                        <a:pt x="347" y="214"/>
                        <a:pt x="264" y="214"/>
                        <a:pt x="132" y="149"/>
                      </a:cubicBezTo>
                      <a:cubicBezTo>
                        <a:pt x="66" y="149"/>
                        <a:pt x="66" y="149"/>
                        <a:pt x="0" y="66"/>
                      </a:cubicBezTo>
                      <a:cubicBezTo>
                        <a:pt x="66" y="0"/>
                        <a:pt x="132" y="0"/>
                        <a:pt x="198" y="0"/>
                      </a:cubicBezTo>
                      <a:cubicBezTo>
                        <a:pt x="1023" y="66"/>
                        <a:pt x="1781" y="214"/>
                        <a:pt x="2540" y="412"/>
                      </a:cubicBezTo>
                      <a:cubicBezTo>
                        <a:pt x="2672" y="412"/>
                        <a:pt x="2738" y="412"/>
                        <a:pt x="2820" y="478"/>
                      </a:cubicBezTo>
                      <a:cubicBezTo>
                        <a:pt x="2886" y="478"/>
                        <a:pt x="2886" y="561"/>
                        <a:pt x="2886" y="561"/>
                      </a:cubicBezTo>
                      <a:cubicBezTo>
                        <a:pt x="2886" y="627"/>
                        <a:pt x="2886" y="627"/>
                        <a:pt x="2820" y="627"/>
                      </a:cubicBezTo>
                      <a:lnTo>
                        <a:pt x="2474" y="627"/>
                      </a:lnTo>
                      <a:cubicBezTo>
                        <a:pt x="2194" y="561"/>
                        <a:pt x="1847" y="478"/>
                        <a:pt x="1501" y="412"/>
                      </a:cubicBezTo>
                      <a:cubicBezTo>
                        <a:pt x="1369" y="412"/>
                        <a:pt x="1303" y="346"/>
                        <a:pt x="1171" y="346"/>
                      </a:cubicBezTo>
                      <a:lnTo>
                        <a:pt x="1171" y="346"/>
                      </a:lnTo>
                      <a:cubicBezTo>
                        <a:pt x="1023" y="280"/>
                        <a:pt x="957" y="346"/>
                        <a:pt x="825" y="346"/>
                      </a:cubicBezTo>
                      <a:lnTo>
                        <a:pt x="825" y="346"/>
                      </a:lnTo>
                      <a:cubicBezTo>
                        <a:pt x="759" y="280"/>
                        <a:pt x="677" y="280"/>
                        <a:pt x="545" y="280"/>
                      </a:cubicBezTo>
                      <a:lnTo>
                        <a:pt x="545" y="280"/>
                      </a:lnTo>
                      <a:cubicBezTo>
                        <a:pt x="545" y="214"/>
                        <a:pt x="479" y="214"/>
                        <a:pt x="413"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2132340" y="2709103"/>
                  <a:ext cx="127647" cy="27022"/>
                </a:xfrm>
                <a:custGeom>
                  <a:avLst/>
                  <a:gdLst/>
                  <a:ahLst/>
                  <a:cxnLst/>
                  <a:rect l="l" t="t" r="r" b="b"/>
                  <a:pathLst>
                    <a:path w="2343" h="496" extrusionOk="0">
                      <a:moveTo>
                        <a:pt x="1" y="281"/>
                      </a:moveTo>
                      <a:cubicBezTo>
                        <a:pt x="199" y="83"/>
                        <a:pt x="413" y="0"/>
                        <a:pt x="611" y="83"/>
                      </a:cubicBezTo>
                      <a:lnTo>
                        <a:pt x="825" y="83"/>
                      </a:lnTo>
                      <a:cubicBezTo>
                        <a:pt x="1304" y="0"/>
                        <a:pt x="1782" y="0"/>
                        <a:pt x="2260" y="149"/>
                      </a:cubicBezTo>
                      <a:cubicBezTo>
                        <a:pt x="2260" y="215"/>
                        <a:pt x="2342" y="215"/>
                        <a:pt x="2342" y="215"/>
                      </a:cubicBezTo>
                      <a:lnTo>
                        <a:pt x="2342" y="281"/>
                      </a:lnTo>
                      <a:cubicBezTo>
                        <a:pt x="2342" y="413"/>
                        <a:pt x="2260" y="413"/>
                        <a:pt x="2194" y="413"/>
                      </a:cubicBezTo>
                      <a:cubicBezTo>
                        <a:pt x="2128" y="347"/>
                        <a:pt x="2128" y="347"/>
                        <a:pt x="2062" y="347"/>
                      </a:cubicBezTo>
                      <a:cubicBezTo>
                        <a:pt x="1782" y="215"/>
                        <a:pt x="1584" y="215"/>
                        <a:pt x="1370" y="281"/>
                      </a:cubicBezTo>
                      <a:lnTo>
                        <a:pt x="1370" y="347"/>
                      </a:lnTo>
                      <a:cubicBezTo>
                        <a:pt x="1106" y="495"/>
                        <a:pt x="825" y="413"/>
                        <a:pt x="545" y="347"/>
                      </a:cubicBezTo>
                      <a:cubicBezTo>
                        <a:pt x="347" y="281"/>
                        <a:pt x="199" y="281"/>
                        <a:pt x="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4"/>
                <p:cNvSpPr/>
                <p:nvPr/>
              </p:nvSpPr>
              <p:spPr>
                <a:xfrm>
                  <a:off x="-1993963" y="3106145"/>
                  <a:ext cx="101551" cy="34213"/>
                </a:xfrm>
                <a:custGeom>
                  <a:avLst/>
                  <a:gdLst/>
                  <a:ahLst/>
                  <a:cxnLst/>
                  <a:rect l="l" t="t" r="r" b="b"/>
                  <a:pathLst>
                    <a:path w="1864" h="628" extrusionOk="0">
                      <a:moveTo>
                        <a:pt x="347" y="1"/>
                      </a:moveTo>
                      <a:cubicBezTo>
                        <a:pt x="627" y="67"/>
                        <a:pt x="891" y="133"/>
                        <a:pt x="1171" y="133"/>
                      </a:cubicBezTo>
                      <a:cubicBezTo>
                        <a:pt x="1303" y="215"/>
                        <a:pt x="1451" y="215"/>
                        <a:pt x="1583" y="281"/>
                      </a:cubicBezTo>
                      <a:cubicBezTo>
                        <a:pt x="1649" y="281"/>
                        <a:pt x="1649" y="281"/>
                        <a:pt x="1715" y="347"/>
                      </a:cubicBezTo>
                      <a:cubicBezTo>
                        <a:pt x="1781" y="347"/>
                        <a:pt x="1864" y="479"/>
                        <a:pt x="1781" y="545"/>
                      </a:cubicBezTo>
                      <a:cubicBezTo>
                        <a:pt x="1781" y="627"/>
                        <a:pt x="1715" y="627"/>
                        <a:pt x="1649" y="627"/>
                      </a:cubicBezTo>
                      <a:lnTo>
                        <a:pt x="1583" y="627"/>
                      </a:lnTo>
                      <a:cubicBezTo>
                        <a:pt x="1105" y="545"/>
                        <a:pt x="627" y="413"/>
                        <a:pt x="66" y="215"/>
                      </a:cubicBezTo>
                      <a:lnTo>
                        <a:pt x="0" y="133"/>
                      </a:lnTo>
                      <a:lnTo>
                        <a:pt x="66" y="67"/>
                      </a:lnTo>
                      <a:cubicBezTo>
                        <a:pt x="215" y="67"/>
                        <a:pt x="28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4"/>
                <p:cNvSpPr/>
                <p:nvPr/>
              </p:nvSpPr>
              <p:spPr>
                <a:xfrm>
                  <a:off x="-1439695" y="3173535"/>
                  <a:ext cx="134784" cy="26096"/>
                </a:xfrm>
                <a:custGeom>
                  <a:avLst/>
                  <a:gdLst/>
                  <a:ahLst/>
                  <a:cxnLst/>
                  <a:rect l="l" t="t" r="r" b="b"/>
                  <a:pathLst>
                    <a:path w="2474" h="479" extrusionOk="0">
                      <a:moveTo>
                        <a:pt x="479" y="67"/>
                      </a:moveTo>
                      <a:cubicBezTo>
                        <a:pt x="545" y="67"/>
                        <a:pt x="610" y="133"/>
                        <a:pt x="676" y="133"/>
                      </a:cubicBezTo>
                      <a:lnTo>
                        <a:pt x="825" y="133"/>
                      </a:lnTo>
                      <a:cubicBezTo>
                        <a:pt x="957" y="1"/>
                        <a:pt x="1171" y="133"/>
                        <a:pt x="1303" y="133"/>
                      </a:cubicBezTo>
                      <a:cubicBezTo>
                        <a:pt x="1649" y="133"/>
                        <a:pt x="1913" y="215"/>
                        <a:pt x="2193" y="281"/>
                      </a:cubicBezTo>
                      <a:cubicBezTo>
                        <a:pt x="2259" y="347"/>
                        <a:pt x="2325" y="347"/>
                        <a:pt x="2408" y="347"/>
                      </a:cubicBezTo>
                      <a:lnTo>
                        <a:pt x="2408" y="347"/>
                      </a:lnTo>
                      <a:lnTo>
                        <a:pt x="2408" y="413"/>
                      </a:lnTo>
                      <a:lnTo>
                        <a:pt x="2474" y="413"/>
                      </a:lnTo>
                      <a:cubicBezTo>
                        <a:pt x="2474" y="479"/>
                        <a:pt x="2474" y="479"/>
                        <a:pt x="2408" y="479"/>
                      </a:cubicBezTo>
                      <a:lnTo>
                        <a:pt x="1996" y="479"/>
                      </a:lnTo>
                      <a:cubicBezTo>
                        <a:pt x="1369" y="413"/>
                        <a:pt x="825" y="347"/>
                        <a:pt x="198" y="133"/>
                      </a:cubicBezTo>
                      <a:cubicBezTo>
                        <a:pt x="132" y="133"/>
                        <a:pt x="66" y="67"/>
                        <a:pt x="0" y="67"/>
                      </a:cubicBezTo>
                      <a:lnTo>
                        <a:pt x="198"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1560094" y="2978610"/>
                  <a:ext cx="98010" cy="49468"/>
                </a:xfrm>
                <a:custGeom>
                  <a:avLst/>
                  <a:gdLst/>
                  <a:ahLst/>
                  <a:cxnLst/>
                  <a:rect l="l" t="t" r="r" b="b"/>
                  <a:pathLst>
                    <a:path w="1799" h="908" extrusionOk="0">
                      <a:moveTo>
                        <a:pt x="149" y="0"/>
                      </a:moveTo>
                      <a:lnTo>
                        <a:pt x="281" y="0"/>
                      </a:lnTo>
                      <a:cubicBezTo>
                        <a:pt x="561" y="215"/>
                        <a:pt x="908" y="347"/>
                        <a:pt x="1237" y="495"/>
                      </a:cubicBezTo>
                      <a:cubicBezTo>
                        <a:pt x="1452" y="561"/>
                        <a:pt x="1584" y="627"/>
                        <a:pt x="1798" y="759"/>
                      </a:cubicBezTo>
                      <a:lnTo>
                        <a:pt x="1798" y="825"/>
                      </a:lnTo>
                      <a:cubicBezTo>
                        <a:pt x="1798" y="825"/>
                        <a:pt x="1798" y="907"/>
                        <a:pt x="1732" y="825"/>
                      </a:cubicBezTo>
                      <a:cubicBezTo>
                        <a:pt x="1172" y="759"/>
                        <a:pt x="627" y="627"/>
                        <a:pt x="149" y="281"/>
                      </a:cubicBezTo>
                      <a:cubicBezTo>
                        <a:pt x="149" y="281"/>
                        <a:pt x="83" y="215"/>
                        <a:pt x="83" y="149"/>
                      </a:cubicBezTo>
                      <a:cubicBezTo>
                        <a:pt x="1" y="83"/>
                        <a:pt x="8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1833196" y="2990268"/>
                  <a:ext cx="120455" cy="29692"/>
                </a:xfrm>
                <a:custGeom>
                  <a:avLst/>
                  <a:gdLst/>
                  <a:ahLst/>
                  <a:cxnLst/>
                  <a:rect l="l" t="t" r="r" b="b"/>
                  <a:pathLst>
                    <a:path w="2211" h="545" extrusionOk="0">
                      <a:moveTo>
                        <a:pt x="1" y="67"/>
                      </a:moveTo>
                      <a:cubicBezTo>
                        <a:pt x="1" y="67"/>
                        <a:pt x="1" y="1"/>
                        <a:pt x="67" y="1"/>
                      </a:cubicBezTo>
                      <a:lnTo>
                        <a:pt x="347" y="1"/>
                      </a:lnTo>
                      <a:cubicBezTo>
                        <a:pt x="825" y="67"/>
                        <a:pt x="1238" y="199"/>
                        <a:pt x="1716" y="281"/>
                      </a:cubicBezTo>
                      <a:cubicBezTo>
                        <a:pt x="1864" y="347"/>
                        <a:pt x="2062" y="413"/>
                        <a:pt x="2211" y="413"/>
                      </a:cubicBezTo>
                      <a:lnTo>
                        <a:pt x="2211" y="479"/>
                      </a:lnTo>
                      <a:lnTo>
                        <a:pt x="2211" y="545"/>
                      </a:lnTo>
                      <a:lnTo>
                        <a:pt x="1930" y="545"/>
                      </a:lnTo>
                      <a:cubicBezTo>
                        <a:pt x="1386" y="413"/>
                        <a:pt x="825" y="347"/>
                        <a:pt x="347" y="199"/>
                      </a:cubicBezTo>
                      <a:cubicBezTo>
                        <a:pt x="281" y="133"/>
                        <a:pt x="215" y="133"/>
                        <a:pt x="149" y="133"/>
                      </a:cubicBezTo>
                      <a:lnTo>
                        <a:pt x="149" y="133"/>
                      </a:lnTo>
                      <a:cubicBezTo>
                        <a:pt x="67" y="133"/>
                        <a:pt x="67" y="6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4"/>
                <p:cNvSpPr/>
                <p:nvPr/>
              </p:nvSpPr>
              <p:spPr>
                <a:xfrm>
                  <a:off x="-1282470" y="3140303"/>
                  <a:ext cx="86296" cy="36883"/>
                </a:xfrm>
                <a:custGeom>
                  <a:avLst/>
                  <a:gdLst/>
                  <a:ahLst/>
                  <a:cxnLst/>
                  <a:rect l="l" t="t" r="r" b="b"/>
                  <a:pathLst>
                    <a:path w="1584" h="677" extrusionOk="0">
                      <a:moveTo>
                        <a:pt x="1501" y="677"/>
                      </a:moveTo>
                      <a:lnTo>
                        <a:pt x="1303" y="677"/>
                      </a:lnTo>
                      <a:cubicBezTo>
                        <a:pt x="890" y="545"/>
                        <a:pt x="478" y="413"/>
                        <a:pt x="0" y="264"/>
                      </a:cubicBezTo>
                      <a:cubicBezTo>
                        <a:pt x="132" y="132"/>
                        <a:pt x="198" y="132"/>
                        <a:pt x="264" y="0"/>
                      </a:cubicBezTo>
                      <a:cubicBezTo>
                        <a:pt x="264" y="0"/>
                        <a:pt x="346" y="0"/>
                        <a:pt x="346" y="66"/>
                      </a:cubicBezTo>
                      <a:cubicBezTo>
                        <a:pt x="759" y="198"/>
                        <a:pt x="1088" y="330"/>
                        <a:pt x="1501" y="545"/>
                      </a:cubicBezTo>
                      <a:cubicBezTo>
                        <a:pt x="1583" y="611"/>
                        <a:pt x="1583" y="611"/>
                        <a:pt x="1501" y="6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4"/>
                <p:cNvSpPr/>
                <p:nvPr/>
              </p:nvSpPr>
              <p:spPr>
                <a:xfrm>
                  <a:off x="-2225716" y="2746857"/>
                  <a:ext cx="97029" cy="48542"/>
                </a:xfrm>
                <a:custGeom>
                  <a:avLst/>
                  <a:gdLst/>
                  <a:ahLst/>
                  <a:cxnLst/>
                  <a:rect l="l" t="t" r="r" b="b"/>
                  <a:pathLst>
                    <a:path w="1781" h="891" extrusionOk="0">
                      <a:moveTo>
                        <a:pt x="66" y="890"/>
                      </a:moveTo>
                      <a:lnTo>
                        <a:pt x="0" y="890"/>
                      </a:lnTo>
                      <a:lnTo>
                        <a:pt x="0" y="825"/>
                      </a:lnTo>
                      <a:lnTo>
                        <a:pt x="66" y="759"/>
                      </a:lnTo>
                      <a:cubicBezTo>
                        <a:pt x="198" y="759"/>
                        <a:pt x="346" y="693"/>
                        <a:pt x="412" y="544"/>
                      </a:cubicBezTo>
                      <a:cubicBezTo>
                        <a:pt x="478" y="412"/>
                        <a:pt x="610" y="412"/>
                        <a:pt x="759" y="346"/>
                      </a:cubicBezTo>
                      <a:cubicBezTo>
                        <a:pt x="890" y="280"/>
                        <a:pt x="1022" y="214"/>
                        <a:pt x="1237" y="214"/>
                      </a:cubicBezTo>
                      <a:cubicBezTo>
                        <a:pt x="1369" y="132"/>
                        <a:pt x="1501" y="132"/>
                        <a:pt x="1649" y="0"/>
                      </a:cubicBezTo>
                      <a:lnTo>
                        <a:pt x="1715" y="0"/>
                      </a:lnTo>
                      <a:cubicBezTo>
                        <a:pt x="1781" y="66"/>
                        <a:pt x="1781" y="132"/>
                        <a:pt x="1781" y="132"/>
                      </a:cubicBezTo>
                      <a:cubicBezTo>
                        <a:pt x="1649" y="280"/>
                        <a:pt x="1583" y="346"/>
                        <a:pt x="1369" y="346"/>
                      </a:cubicBezTo>
                      <a:cubicBezTo>
                        <a:pt x="1237" y="412"/>
                        <a:pt x="1088" y="412"/>
                        <a:pt x="890" y="478"/>
                      </a:cubicBezTo>
                      <a:cubicBezTo>
                        <a:pt x="676" y="478"/>
                        <a:pt x="544" y="544"/>
                        <a:pt x="412" y="759"/>
                      </a:cubicBezTo>
                      <a:cubicBezTo>
                        <a:pt x="346" y="890"/>
                        <a:pt x="198" y="890"/>
                        <a:pt x="66" y="8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1372305" y="2990268"/>
                  <a:ext cx="63796" cy="41405"/>
                </a:xfrm>
                <a:custGeom>
                  <a:avLst/>
                  <a:gdLst/>
                  <a:ahLst/>
                  <a:cxnLst/>
                  <a:rect l="l" t="t" r="r" b="b"/>
                  <a:pathLst>
                    <a:path w="1171" h="760" extrusionOk="0">
                      <a:moveTo>
                        <a:pt x="1171" y="693"/>
                      </a:moveTo>
                      <a:cubicBezTo>
                        <a:pt x="1171" y="693"/>
                        <a:pt x="1171" y="759"/>
                        <a:pt x="1088" y="759"/>
                      </a:cubicBezTo>
                      <a:lnTo>
                        <a:pt x="956" y="759"/>
                      </a:lnTo>
                      <a:cubicBezTo>
                        <a:pt x="676" y="611"/>
                        <a:pt x="346" y="413"/>
                        <a:pt x="66" y="199"/>
                      </a:cubicBezTo>
                      <a:cubicBezTo>
                        <a:pt x="0" y="199"/>
                        <a:pt x="0" y="199"/>
                        <a:pt x="0" y="133"/>
                      </a:cubicBezTo>
                      <a:cubicBezTo>
                        <a:pt x="0" y="67"/>
                        <a:pt x="0" y="1"/>
                        <a:pt x="66" y="67"/>
                      </a:cubicBezTo>
                      <a:lnTo>
                        <a:pt x="198" y="67"/>
                      </a:lnTo>
                      <a:cubicBezTo>
                        <a:pt x="478" y="199"/>
                        <a:pt x="759" y="413"/>
                        <a:pt x="1088" y="545"/>
                      </a:cubicBezTo>
                      <a:cubicBezTo>
                        <a:pt x="1088" y="611"/>
                        <a:pt x="1171" y="611"/>
                        <a:pt x="1171"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1717265" y="2948973"/>
                  <a:ext cx="71914" cy="26096"/>
                </a:xfrm>
                <a:custGeom>
                  <a:avLst/>
                  <a:gdLst/>
                  <a:ahLst/>
                  <a:cxnLst/>
                  <a:rect l="l" t="t" r="r" b="b"/>
                  <a:pathLst>
                    <a:path w="1320" h="479" extrusionOk="0">
                      <a:moveTo>
                        <a:pt x="1171" y="478"/>
                      </a:moveTo>
                      <a:cubicBezTo>
                        <a:pt x="1105" y="412"/>
                        <a:pt x="973" y="412"/>
                        <a:pt x="825" y="412"/>
                      </a:cubicBezTo>
                      <a:cubicBezTo>
                        <a:pt x="561" y="346"/>
                        <a:pt x="346" y="281"/>
                        <a:pt x="149" y="281"/>
                      </a:cubicBezTo>
                      <a:lnTo>
                        <a:pt x="83" y="281"/>
                      </a:lnTo>
                      <a:cubicBezTo>
                        <a:pt x="0" y="281"/>
                        <a:pt x="0" y="215"/>
                        <a:pt x="0" y="215"/>
                      </a:cubicBezTo>
                      <a:cubicBezTo>
                        <a:pt x="0" y="132"/>
                        <a:pt x="0" y="132"/>
                        <a:pt x="83" y="132"/>
                      </a:cubicBezTo>
                      <a:cubicBezTo>
                        <a:pt x="214" y="66"/>
                        <a:pt x="412" y="0"/>
                        <a:pt x="561" y="66"/>
                      </a:cubicBezTo>
                      <a:cubicBezTo>
                        <a:pt x="825" y="132"/>
                        <a:pt x="1039" y="281"/>
                        <a:pt x="1319" y="346"/>
                      </a:cubicBezTo>
                      <a:lnTo>
                        <a:pt x="1319" y="412"/>
                      </a:lnTo>
                      <a:cubicBezTo>
                        <a:pt x="1319" y="478"/>
                        <a:pt x="1319" y="412"/>
                        <a:pt x="1237" y="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1843929" y="3016309"/>
                  <a:ext cx="67392" cy="18959"/>
                </a:xfrm>
                <a:custGeom>
                  <a:avLst/>
                  <a:gdLst/>
                  <a:ahLst/>
                  <a:cxnLst/>
                  <a:rect l="l" t="t" r="r" b="b"/>
                  <a:pathLst>
                    <a:path w="1237" h="348" extrusionOk="0">
                      <a:moveTo>
                        <a:pt x="198" y="1"/>
                      </a:moveTo>
                      <a:lnTo>
                        <a:pt x="198" y="1"/>
                      </a:lnTo>
                      <a:lnTo>
                        <a:pt x="478" y="1"/>
                      </a:lnTo>
                      <a:lnTo>
                        <a:pt x="478" y="1"/>
                      </a:lnTo>
                      <a:cubicBezTo>
                        <a:pt x="544" y="67"/>
                        <a:pt x="676" y="67"/>
                        <a:pt x="759" y="67"/>
                      </a:cubicBezTo>
                      <a:cubicBezTo>
                        <a:pt x="891" y="67"/>
                        <a:pt x="1022" y="67"/>
                        <a:pt x="1171" y="133"/>
                      </a:cubicBezTo>
                      <a:cubicBezTo>
                        <a:pt x="1171" y="133"/>
                        <a:pt x="1237" y="215"/>
                        <a:pt x="1237" y="281"/>
                      </a:cubicBezTo>
                      <a:cubicBezTo>
                        <a:pt x="1171" y="281"/>
                        <a:pt x="1171" y="347"/>
                        <a:pt x="1088" y="347"/>
                      </a:cubicBezTo>
                      <a:lnTo>
                        <a:pt x="956" y="347"/>
                      </a:lnTo>
                      <a:cubicBezTo>
                        <a:pt x="676" y="347"/>
                        <a:pt x="412" y="281"/>
                        <a:pt x="132" y="215"/>
                      </a:cubicBezTo>
                      <a:cubicBezTo>
                        <a:pt x="66" y="215"/>
                        <a:pt x="66" y="133"/>
                        <a:pt x="0" y="133"/>
                      </a:cubicBezTo>
                      <a:cubicBezTo>
                        <a:pt x="0" y="133"/>
                        <a:pt x="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1432504" y="3009118"/>
                  <a:ext cx="48542" cy="22555"/>
                </a:xfrm>
                <a:custGeom>
                  <a:avLst/>
                  <a:gdLst/>
                  <a:ahLst/>
                  <a:cxnLst/>
                  <a:rect l="l" t="t" r="r" b="b"/>
                  <a:pathLst>
                    <a:path w="891" h="414" extrusionOk="0">
                      <a:moveTo>
                        <a:pt x="693" y="413"/>
                      </a:moveTo>
                      <a:cubicBezTo>
                        <a:pt x="478" y="413"/>
                        <a:pt x="281" y="347"/>
                        <a:pt x="66" y="265"/>
                      </a:cubicBezTo>
                      <a:cubicBezTo>
                        <a:pt x="66" y="199"/>
                        <a:pt x="0" y="133"/>
                        <a:pt x="66" y="67"/>
                      </a:cubicBezTo>
                      <a:cubicBezTo>
                        <a:pt x="66" y="1"/>
                        <a:pt x="132" y="1"/>
                        <a:pt x="215" y="1"/>
                      </a:cubicBezTo>
                      <a:lnTo>
                        <a:pt x="347" y="1"/>
                      </a:lnTo>
                      <a:cubicBezTo>
                        <a:pt x="478" y="67"/>
                        <a:pt x="693" y="133"/>
                        <a:pt x="825" y="199"/>
                      </a:cubicBezTo>
                      <a:cubicBezTo>
                        <a:pt x="891" y="265"/>
                        <a:pt x="891" y="265"/>
                        <a:pt x="891" y="347"/>
                      </a:cubicBezTo>
                      <a:cubicBezTo>
                        <a:pt x="891" y="347"/>
                        <a:pt x="825" y="347"/>
                        <a:pt x="82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1769401" y="3083700"/>
                  <a:ext cx="56659" cy="26096"/>
                </a:xfrm>
                <a:custGeom>
                  <a:avLst/>
                  <a:gdLst/>
                  <a:ahLst/>
                  <a:cxnLst/>
                  <a:rect l="l" t="t" r="r" b="b"/>
                  <a:pathLst>
                    <a:path w="1040" h="479" extrusionOk="0">
                      <a:moveTo>
                        <a:pt x="1040" y="347"/>
                      </a:moveTo>
                      <a:lnTo>
                        <a:pt x="825" y="347"/>
                      </a:lnTo>
                      <a:cubicBezTo>
                        <a:pt x="545" y="479"/>
                        <a:pt x="347" y="347"/>
                        <a:pt x="133" y="281"/>
                      </a:cubicBezTo>
                      <a:cubicBezTo>
                        <a:pt x="133" y="215"/>
                        <a:pt x="67" y="215"/>
                        <a:pt x="67" y="215"/>
                      </a:cubicBezTo>
                      <a:cubicBezTo>
                        <a:pt x="67" y="133"/>
                        <a:pt x="1" y="133"/>
                        <a:pt x="1" y="67"/>
                      </a:cubicBezTo>
                      <a:cubicBezTo>
                        <a:pt x="67" y="1"/>
                        <a:pt x="67" y="1"/>
                        <a:pt x="133" y="1"/>
                      </a:cubicBezTo>
                      <a:lnTo>
                        <a:pt x="281" y="1"/>
                      </a:lnTo>
                      <a:cubicBezTo>
                        <a:pt x="479" y="67"/>
                        <a:pt x="759" y="133"/>
                        <a:pt x="1040"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2630004" y="3068446"/>
                  <a:ext cx="59383" cy="18905"/>
                </a:xfrm>
                <a:custGeom>
                  <a:avLst/>
                  <a:gdLst/>
                  <a:ahLst/>
                  <a:cxnLst/>
                  <a:rect l="l" t="t" r="r" b="b"/>
                  <a:pathLst>
                    <a:path w="1090" h="347" extrusionOk="0">
                      <a:moveTo>
                        <a:pt x="67" y="347"/>
                      </a:moveTo>
                      <a:lnTo>
                        <a:pt x="1" y="347"/>
                      </a:lnTo>
                      <a:lnTo>
                        <a:pt x="1" y="281"/>
                      </a:lnTo>
                      <a:lnTo>
                        <a:pt x="1" y="215"/>
                      </a:lnTo>
                      <a:cubicBezTo>
                        <a:pt x="67" y="215"/>
                        <a:pt x="67" y="215"/>
                        <a:pt x="133" y="149"/>
                      </a:cubicBezTo>
                      <a:cubicBezTo>
                        <a:pt x="413" y="149"/>
                        <a:pt x="677" y="83"/>
                        <a:pt x="1023" y="0"/>
                      </a:cubicBezTo>
                      <a:lnTo>
                        <a:pt x="1089" y="0"/>
                      </a:lnTo>
                      <a:lnTo>
                        <a:pt x="1089" y="83"/>
                      </a:lnTo>
                      <a:lnTo>
                        <a:pt x="1089" y="149"/>
                      </a:lnTo>
                      <a:lnTo>
                        <a:pt x="957" y="149"/>
                      </a:lnTo>
                      <a:cubicBezTo>
                        <a:pt x="677" y="215"/>
                        <a:pt x="413" y="281"/>
                        <a:pt x="199"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4"/>
                <p:cNvSpPr/>
                <p:nvPr/>
              </p:nvSpPr>
              <p:spPr>
                <a:xfrm>
                  <a:off x="-1855641" y="3087295"/>
                  <a:ext cx="48596" cy="26096"/>
                </a:xfrm>
                <a:custGeom>
                  <a:avLst/>
                  <a:gdLst/>
                  <a:ahLst/>
                  <a:cxnLst/>
                  <a:rect l="l" t="t" r="r" b="b"/>
                  <a:pathLst>
                    <a:path w="892" h="479" extrusionOk="0">
                      <a:moveTo>
                        <a:pt x="215" y="1"/>
                      </a:moveTo>
                      <a:cubicBezTo>
                        <a:pt x="413" y="67"/>
                        <a:pt x="693" y="149"/>
                        <a:pt x="825" y="281"/>
                      </a:cubicBezTo>
                      <a:cubicBezTo>
                        <a:pt x="891" y="281"/>
                        <a:pt x="891" y="347"/>
                        <a:pt x="891" y="347"/>
                      </a:cubicBezTo>
                      <a:cubicBezTo>
                        <a:pt x="891" y="413"/>
                        <a:pt x="825" y="413"/>
                        <a:pt x="825" y="413"/>
                      </a:cubicBezTo>
                      <a:cubicBezTo>
                        <a:pt x="759" y="479"/>
                        <a:pt x="627" y="479"/>
                        <a:pt x="627" y="413"/>
                      </a:cubicBezTo>
                      <a:cubicBezTo>
                        <a:pt x="413" y="347"/>
                        <a:pt x="215" y="281"/>
                        <a:pt x="67" y="215"/>
                      </a:cubicBezTo>
                      <a:cubicBezTo>
                        <a:pt x="1" y="215"/>
                        <a:pt x="1" y="215"/>
                        <a:pt x="1" y="149"/>
                      </a:cubicBezTo>
                      <a:lnTo>
                        <a:pt x="67" y="67"/>
                      </a:lnTo>
                      <a:cubicBezTo>
                        <a:pt x="67" y="67"/>
                        <a:pt x="149"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4"/>
                <p:cNvSpPr/>
                <p:nvPr/>
              </p:nvSpPr>
              <p:spPr>
                <a:xfrm>
                  <a:off x="-1159402" y="3162748"/>
                  <a:ext cx="48542" cy="22500"/>
                </a:xfrm>
                <a:custGeom>
                  <a:avLst/>
                  <a:gdLst/>
                  <a:ahLst/>
                  <a:cxnLst/>
                  <a:rect l="l" t="t" r="r" b="b"/>
                  <a:pathLst>
                    <a:path w="891" h="413" extrusionOk="0">
                      <a:moveTo>
                        <a:pt x="66" y="1"/>
                      </a:moveTo>
                      <a:lnTo>
                        <a:pt x="214" y="1"/>
                      </a:lnTo>
                      <a:cubicBezTo>
                        <a:pt x="412" y="67"/>
                        <a:pt x="561" y="67"/>
                        <a:pt x="693" y="133"/>
                      </a:cubicBezTo>
                      <a:cubicBezTo>
                        <a:pt x="759" y="133"/>
                        <a:pt x="759" y="199"/>
                        <a:pt x="825" y="199"/>
                      </a:cubicBezTo>
                      <a:cubicBezTo>
                        <a:pt x="825" y="199"/>
                        <a:pt x="891" y="265"/>
                        <a:pt x="891" y="331"/>
                      </a:cubicBezTo>
                      <a:cubicBezTo>
                        <a:pt x="825" y="413"/>
                        <a:pt x="825" y="413"/>
                        <a:pt x="759" y="413"/>
                      </a:cubicBezTo>
                      <a:lnTo>
                        <a:pt x="627" y="413"/>
                      </a:lnTo>
                      <a:cubicBezTo>
                        <a:pt x="412" y="331"/>
                        <a:pt x="280" y="265"/>
                        <a:pt x="66" y="133"/>
                      </a:cubicBezTo>
                      <a:cubicBezTo>
                        <a:pt x="0" y="67"/>
                        <a:pt x="66" y="67"/>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2405387" y="2907624"/>
                  <a:ext cx="48542" cy="22500"/>
                </a:xfrm>
                <a:custGeom>
                  <a:avLst/>
                  <a:gdLst/>
                  <a:ahLst/>
                  <a:cxnLst/>
                  <a:rect l="l" t="t" r="r" b="b"/>
                  <a:pathLst>
                    <a:path w="891" h="413" extrusionOk="0">
                      <a:moveTo>
                        <a:pt x="544" y="67"/>
                      </a:moveTo>
                      <a:cubicBezTo>
                        <a:pt x="676" y="149"/>
                        <a:pt x="759" y="1"/>
                        <a:pt x="891" y="149"/>
                      </a:cubicBezTo>
                      <a:cubicBezTo>
                        <a:pt x="825" y="281"/>
                        <a:pt x="676" y="281"/>
                        <a:pt x="610" y="347"/>
                      </a:cubicBezTo>
                      <a:cubicBezTo>
                        <a:pt x="478" y="413"/>
                        <a:pt x="346" y="413"/>
                        <a:pt x="198" y="413"/>
                      </a:cubicBezTo>
                      <a:cubicBezTo>
                        <a:pt x="132" y="413"/>
                        <a:pt x="66" y="413"/>
                        <a:pt x="0" y="347"/>
                      </a:cubicBezTo>
                      <a:cubicBezTo>
                        <a:pt x="0" y="281"/>
                        <a:pt x="0" y="215"/>
                        <a:pt x="132" y="149"/>
                      </a:cubicBezTo>
                      <a:cubicBezTo>
                        <a:pt x="264" y="149"/>
                        <a:pt x="412" y="67"/>
                        <a:pt x="54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4"/>
                <p:cNvSpPr/>
                <p:nvPr/>
              </p:nvSpPr>
              <p:spPr>
                <a:xfrm>
                  <a:off x="-1499895" y="3076508"/>
                  <a:ext cx="37809" cy="22500"/>
                </a:xfrm>
                <a:custGeom>
                  <a:avLst/>
                  <a:gdLst/>
                  <a:ahLst/>
                  <a:cxnLst/>
                  <a:rect l="l" t="t" r="r" b="b"/>
                  <a:pathLst>
                    <a:path w="694" h="413" extrusionOk="0">
                      <a:moveTo>
                        <a:pt x="627" y="413"/>
                      </a:moveTo>
                      <a:cubicBezTo>
                        <a:pt x="479" y="347"/>
                        <a:pt x="281" y="347"/>
                        <a:pt x="132" y="265"/>
                      </a:cubicBezTo>
                      <a:lnTo>
                        <a:pt x="1" y="133"/>
                      </a:lnTo>
                      <a:lnTo>
                        <a:pt x="1" y="1"/>
                      </a:lnTo>
                      <a:lnTo>
                        <a:pt x="132" y="1"/>
                      </a:lnTo>
                      <a:cubicBezTo>
                        <a:pt x="281" y="1"/>
                        <a:pt x="479" y="67"/>
                        <a:pt x="627" y="133"/>
                      </a:cubicBezTo>
                      <a:cubicBezTo>
                        <a:pt x="693" y="199"/>
                        <a:pt x="693" y="199"/>
                        <a:pt x="693" y="347"/>
                      </a:cubicBezTo>
                      <a:cubicBezTo>
                        <a:pt x="693" y="347"/>
                        <a:pt x="627" y="347"/>
                        <a:pt x="627"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2491628" y="2971419"/>
                  <a:ext cx="60200" cy="15309"/>
                </a:xfrm>
                <a:custGeom>
                  <a:avLst/>
                  <a:gdLst/>
                  <a:ahLst/>
                  <a:cxnLst/>
                  <a:rect l="l" t="t" r="r" b="b"/>
                  <a:pathLst>
                    <a:path w="1105" h="281" extrusionOk="0">
                      <a:moveTo>
                        <a:pt x="412" y="215"/>
                      </a:moveTo>
                      <a:cubicBezTo>
                        <a:pt x="280" y="215"/>
                        <a:pt x="198" y="215"/>
                        <a:pt x="66" y="281"/>
                      </a:cubicBezTo>
                      <a:lnTo>
                        <a:pt x="0" y="215"/>
                      </a:lnTo>
                      <a:cubicBezTo>
                        <a:pt x="0" y="132"/>
                        <a:pt x="66" y="132"/>
                        <a:pt x="66" y="132"/>
                      </a:cubicBezTo>
                      <a:cubicBezTo>
                        <a:pt x="132" y="66"/>
                        <a:pt x="280" y="66"/>
                        <a:pt x="346" y="66"/>
                      </a:cubicBezTo>
                      <a:cubicBezTo>
                        <a:pt x="544" y="66"/>
                        <a:pt x="759" y="66"/>
                        <a:pt x="1022" y="0"/>
                      </a:cubicBezTo>
                      <a:lnTo>
                        <a:pt x="1105" y="66"/>
                      </a:lnTo>
                      <a:lnTo>
                        <a:pt x="1022" y="132"/>
                      </a:lnTo>
                      <a:cubicBezTo>
                        <a:pt x="891" y="215"/>
                        <a:pt x="759" y="215"/>
                        <a:pt x="610"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1698416" y="3076508"/>
                  <a:ext cx="53064" cy="18905"/>
                </a:xfrm>
                <a:custGeom>
                  <a:avLst/>
                  <a:gdLst/>
                  <a:ahLst/>
                  <a:cxnLst/>
                  <a:rect l="l" t="t" r="r" b="b"/>
                  <a:pathLst>
                    <a:path w="974" h="347" extrusionOk="0">
                      <a:moveTo>
                        <a:pt x="973" y="265"/>
                      </a:moveTo>
                      <a:cubicBezTo>
                        <a:pt x="891" y="347"/>
                        <a:pt x="825" y="265"/>
                        <a:pt x="759" y="265"/>
                      </a:cubicBezTo>
                      <a:cubicBezTo>
                        <a:pt x="627" y="199"/>
                        <a:pt x="479" y="199"/>
                        <a:pt x="347" y="199"/>
                      </a:cubicBezTo>
                      <a:lnTo>
                        <a:pt x="215" y="199"/>
                      </a:lnTo>
                      <a:cubicBezTo>
                        <a:pt x="149" y="199"/>
                        <a:pt x="66" y="199"/>
                        <a:pt x="66" y="133"/>
                      </a:cubicBezTo>
                      <a:cubicBezTo>
                        <a:pt x="0" y="67"/>
                        <a:pt x="149" y="1"/>
                        <a:pt x="281" y="1"/>
                      </a:cubicBezTo>
                      <a:cubicBezTo>
                        <a:pt x="479" y="1"/>
                        <a:pt x="693" y="133"/>
                        <a:pt x="891" y="199"/>
                      </a:cubicBezTo>
                      <a:cubicBezTo>
                        <a:pt x="891" y="265"/>
                        <a:pt x="891" y="265"/>
                        <a:pt x="973"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4"/>
                <p:cNvSpPr/>
                <p:nvPr/>
              </p:nvSpPr>
              <p:spPr>
                <a:xfrm>
                  <a:off x="-1589730" y="3076508"/>
                  <a:ext cx="29692" cy="14437"/>
                </a:xfrm>
                <a:custGeom>
                  <a:avLst/>
                  <a:gdLst/>
                  <a:ahLst/>
                  <a:cxnLst/>
                  <a:rect l="l" t="t" r="r" b="b"/>
                  <a:pathLst>
                    <a:path w="545" h="265" extrusionOk="0">
                      <a:moveTo>
                        <a:pt x="479" y="199"/>
                      </a:moveTo>
                      <a:lnTo>
                        <a:pt x="479" y="265"/>
                      </a:lnTo>
                      <a:cubicBezTo>
                        <a:pt x="347" y="265"/>
                        <a:pt x="215" y="199"/>
                        <a:pt x="67" y="133"/>
                      </a:cubicBezTo>
                      <a:cubicBezTo>
                        <a:pt x="1" y="133"/>
                        <a:pt x="1" y="67"/>
                        <a:pt x="1" y="1"/>
                      </a:cubicBezTo>
                      <a:lnTo>
                        <a:pt x="133" y="1"/>
                      </a:lnTo>
                      <a:cubicBezTo>
                        <a:pt x="281" y="67"/>
                        <a:pt x="347" y="67"/>
                        <a:pt x="479" y="133"/>
                      </a:cubicBezTo>
                      <a:cubicBezTo>
                        <a:pt x="479" y="133"/>
                        <a:pt x="545" y="199"/>
                        <a:pt x="479"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4"/>
                <p:cNvSpPr/>
                <p:nvPr/>
              </p:nvSpPr>
              <p:spPr>
                <a:xfrm>
                  <a:off x="-1099257" y="3158281"/>
                  <a:ext cx="22555" cy="15309"/>
                </a:xfrm>
                <a:custGeom>
                  <a:avLst/>
                  <a:gdLst/>
                  <a:ahLst/>
                  <a:cxnLst/>
                  <a:rect l="l" t="t" r="r" b="b"/>
                  <a:pathLst>
                    <a:path w="414" h="281" extrusionOk="0">
                      <a:moveTo>
                        <a:pt x="281" y="281"/>
                      </a:moveTo>
                      <a:cubicBezTo>
                        <a:pt x="199" y="281"/>
                        <a:pt x="133" y="281"/>
                        <a:pt x="67" y="215"/>
                      </a:cubicBezTo>
                      <a:cubicBezTo>
                        <a:pt x="67" y="215"/>
                        <a:pt x="1" y="149"/>
                        <a:pt x="67" y="149"/>
                      </a:cubicBezTo>
                      <a:cubicBezTo>
                        <a:pt x="67" y="83"/>
                        <a:pt x="67" y="83"/>
                        <a:pt x="133" y="0"/>
                      </a:cubicBezTo>
                      <a:cubicBezTo>
                        <a:pt x="199" y="0"/>
                        <a:pt x="281" y="0"/>
                        <a:pt x="347" y="83"/>
                      </a:cubicBezTo>
                      <a:cubicBezTo>
                        <a:pt x="413" y="149"/>
                        <a:pt x="413" y="149"/>
                        <a:pt x="413" y="215"/>
                      </a:cubicBezTo>
                      <a:cubicBezTo>
                        <a:pt x="347" y="281"/>
                        <a:pt x="347" y="281"/>
                        <a:pt x="281"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2615621" y="3929920"/>
                  <a:ext cx="18905" cy="59383"/>
                </a:xfrm>
                <a:custGeom>
                  <a:avLst/>
                  <a:gdLst/>
                  <a:ahLst/>
                  <a:cxnLst/>
                  <a:rect l="l" t="t" r="r" b="b"/>
                  <a:pathLst>
                    <a:path w="347" h="1090" extrusionOk="0">
                      <a:moveTo>
                        <a:pt x="1" y="67"/>
                      </a:moveTo>
                      <a:lnTo>
                        <a:pt x="83" y="1"/>
                      </a:lnTo>
                      <a:cubicBezTo>
                        <a:pt x="149" y="1"/>
                        <a:pt x="149" y="1"/>
                        <a:pt x="149" y="67"/>
                      </a:cubicBezTo>
                      <a:cubicBezTo>
                        <a:pt x="215" y="413"/>
                        <a:pt x="281" y="759"/>
                        <a:pt x="347" y="1023"/>
                      </a:cubicBezTo>
                      <a:cubicBezTo>
                        <a:pt x="347" y="1089"/>
                        <a:pt x="281" y="1089"/>
                        <a:pt x="281" y="1023"/>
                      </a:cubicBezTo>
                      <a:cubicBezTo>
                        <a:pt x="215" y="1023"/>
                        <a:pt x="215" y="891"/>
                        <a:pt x="215" y="825"/>
                      </a:cubicBezTo>
                      <a:cubicBezTo>
                        <a:pt x="149" y="611"/>
                        <a:pt x="83" y="347"/>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4"/>
                <p:cNvSpPr/>
                <p:nvPr/>
              </p:nvSpPr>
              <p:spPr>
                <a:xfrm>
                  <a:off x="-1005826" y="3911070"/>
                  <a:ext cx="45000" cy="22500"/>
                </a:xfrm>
                <a:custGeom>
                  <a:avLst/>
                  <a:gdLst/>
                  <a:ahLst/>
                  <a:cxnLst/>
                  <a:rect l="l" t="t" r="r" b="b"/>
                  <a:pathLst>
                    <a:path w="826" h="413" extrusionOk="0">
                      <a:moveTo>
                        <a:pt x="133" y="347"/>
                      </a:moveTo>
                      <a:cubicBezTo>
                        <a:pt x="67" y="347"/>
                        <a:pt x="67" y="347"/>
                        <a:pt x="67" y="281"/>
                      </a:cubicBezTo>
                      <a:cubicBezTo>
                        <a:pt x="1" y="281"/>
                        <a:pt x="67" y="198"/>
                        <a:pt x="67" y="198"/>
                      </a:cubicBezTo>
                      <a:cubicBezTo>
                        <a:pt x="133" y="132"/>
                        <a:pt x="281" y="67"/>
                        <a:pt x="347" y="67"/>
                      </a:cubicBezTo>
                      <a:cubicBezTo>
                        <a:pt x="479" y="1"/>
                        <a:pt x="693" y="67"/>
                        <a:pt x="759" y="198"/>
                      </a:cubicBezTo>
                      <a:cubicBezTo>
                        <a:pt x="825" y="281"/>
                        <a:pt x="825" y="347"/>
                        <a:pt x="693" y="413"/>
                      </a:cubicBezTo>
                      <a:cubicBezTo>
                        <a:pt x="627" y="413"/>
                        <a:pt x="545" y="413"/>
                        <a:pt x="479" y="347"/>
                      </a:cubicBezTo>
                      <a:cubicBezTo>
                        <a:pt x="347" y="281"/>
                        <a:pt x="347" y="281"/>
                        <a:pt x="133"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4"/>
                <p:cNvSpPr/>
                <p:nvPr/>
              </p:nvSpPr>
              <p:spPr>
                <a:xfrm>
                  <a:off x="-1596921" y="2882455"/>
                  <a:ext cx="10842" cy="2778"/>
                </a:xfrm>
                <a:custGeom>
                  <a:avLst/>
                  <a:gdLst/>
                  <a:ahLst/>
                  <a:cxnLst/>
                  <a:rect l="l" t="t" r="r" b="b"/>
                  <a:pathLst>
                    <a:path w="199" h="51" extrusionOk="0">
                      <a:moveTo>
                        <a:pt x="100" y="1"/>
                      </a:moveTo>
                      <a:cubicBezTo>
                        <a:pt x="67" y="1"/>
                        <a:pt x="34" y="17"/>
                        <a:pt x="1" y="50"/>
                      </a:cubicBezTo>
                      <a:lnTo>
                        <a:pt x="199" y="50"/>
                      </a:lnTo>
                      <a:cubicBezTo>
                        <a:pt x="166" y="17"/>
                        <a:pt x="133"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2068545" y="3888625"/>
                  <a:ext cx="7246" cy="54"/>
                </a:xfrm>
                <a:custGeom>
                  <a:avLst/>
                  <a:gdLst/>
                  <a:ahLst/>
                  <a:cxnLst/>
                  <a:rect l="l" t="t" r="r" b="b"/>
                  <a:pathLst>
                    <a:path w="133" h="1" extrusionOk="0">
                      <a:moveTo>
                        <a:pt x="1" y="0"/>
                      </a:moveTo>
                      <a:lnTo>
                        <a:pt x="67" y="0"/>
                      </a:lnTo>
                      <a:lnTo>
                        <a:pt x="133" y="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9" name="Google Shape;8019;p94"/>
            <p:cNvGrpSpPr/>
            <p:nvPr/>
          </p:nvGrpSpPr>
          <p:grpSpPr>
            <a:xfrm rot="-439901">
              <a:off x="5471435" y="2464194"/>
              <a:ext cx="2869622" cy="996766"/>
              <a:chOff x="573275" y="847000"/>
              <a:chExt cx="2050400" cy="739575"/>
            </a:xfrm>
          </p:grpSpPr>
          <p:sp>
            <p:nvSpPr>
              <p:cNvPr id="8020" name="Google Shape;8020;p94"/>
              <p:cNvSpPr/>
              <p:nvPr/>
            </p:nvSpPr>
            <p:spPr>
              <a:xfrm>
                <a:off x="823275" y="1161725"/>
                <a:ext cx="275975" cy="247650"/>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1117925" y="1433275"/>
                <a:ext cx="69825" cy="57550"/>
              </a:xfrm>
              <a:custGeom>
                <a:avLst/>
                <a:gdLst/>
                <a:ahLst/>
                <a:cxnLst/>
                <a:rect l="l" t="t" r="r" b="b"/>
                <a:pathLst>
                  <a:path w="2793" h="2302" extrusionOk="0">
                    <a:moveTo>
                      <a:pt x="314" y="1"/>
                    </a:moveTo>
                    <a:cubicBezTo>
                      <a:pt x="145" y="1"/>
                      <a:pt x="1" y="174"/>
                      <a:pt x="129" y="360"/>
                    </a:cubicBezTo>
                    <a:cubicBezTo>
                      <a:pt x="261" y="558"/>
                      <a:pt x="476" y="772"/>
                      <a:pt x="673" y="904"/>
                    </a:cubicBezTo>
                    <a:cubicBezTo>
                      <a:pt x="888" y="1119"/>
                      <a:pt x="954" y="1383"/>
                      <a:pt x="1152" y="1531"/>
                    </a:cubicBezTo>
                    <a:cubicBezTo>
                      <a:pt x="1498" y="1795"/>
                      <a:pt x="1976" y="2207"/>
                      <a:pt x="2454" y="2289"/>
                    </a:cubicBezTo>
                    <a:cubicBezTo>
                      <a:pt x="2473" y="2298"/>
                      <a:pt x="2493" y="2302"/>
                      <a:pt x="2513" y="2302"/>
                    </a:cubicBezTo>
                    <a:cubicBezTo>
                      <a:pt x="2649" y="2302"/>
                      <a:pt x="2792" y="2124"/>
                      <a:pt x="2735" y="2009"/>
                    </a:cubicBezTo>
                    <a:cubicBezTo>
                      <a:pt x="2603" y="1531"/>
                      <a:pt x="2042" y="1317"/>
                      <a:pt x="1712" y="1119"/>
                    </a:cubicBezTo>
                    <a:cubicBezTo>
                      <a:pt x="1432" y="970"/>
                      <a:pt x="1300" y="706"/>
                      <a:pt x="1086" y="492"/>
                    </a:cubicBezTo>
                    <a:cubicBezTo>
                      <a:pt x="888" y="360"/>
                      <a:pt x="673" y="146"/>
                      <a:pt x="393" y="14"/>
                    </a:cubicBezTo>
                    <a:cubicBezTo>
                      <a:pt x="367" y="5"/>
                      <a:pt x="340"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1201950" y="1512750"/>
                <a:ext cx="90700" cy="73825"/>
              </a:xfrm>
              <a:custGeom>
                <a:avLst/>
                <a:gdLst/>
                <a:ahLst/>
                <a:cxnLst/>
                <a:rect l="l" t="t" r="r" b="b"/>
                <a:pathLst>
                  <a:path w="3628" h="2953" extrusionOk="0">
                    <a:moveTo>
                      <a:pt x="264" y="1"/>
                    </a:moveTo>
                    <a:cubicBezTo>
                      <a:pt x="66" y="1"/>
                      <a:pt x="0" y="265"/>
                      <a:pt x="198" y="347"/>
                    </a:cubicBezTo>
                    <a:cubicBezTo>
                      <a:pt x="478" y="413"/>
                      <a:pt x="676" y="759"/>
                      <a:pt x="891" y="957"/>
                    </a:cubicBezTo>
                    <a:cubicBezTo>
                      <a:pt x="1089" y="1238"/>
                      <a:pt x="1303" y="1435"/>
                      <a:pt x="1567" y="1650"/>
                    </a:cubicBezTo>
                    <a:cubicBezTo>
                      <a:pt x="2061" y="2062"/>
                      <a:pt x="2672" y="2953"/>
                      <a:pt x="3364" y="2953"/>
                    </a:cubicBezTo>
                    <a:cubicBezTo>
                      <a:pt x="3496" y="2953"/>
                      <a:pt x="3628" y="2738"/>
                      <a:pt x="3496" y="2606"/>
                    </a:cubicBezTo>
                    <a:cubicBezTo>
                      <a:pt x="3364" y="2326"/>
                      <a:pt x="3018" y="2128"/>
                      <a:pt x="2738" y="1848"/>
                    </a:cubicBezTo>
                    <a:cubicBezTo>
                      <a:pt x="2325" y="1501"/>
                      <a:pt x="1913" y="1238"/>
                      <a:pt x="1501" y="891"/>
                    </a:cubicBezTo>
                    <a:cubicBezTo>
                      <a:pt x="1155" y="545"/>
                      <a:pt x="825" y="67"/>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4"/>
              <p:cNvSpPr/>
              <p:nvPr/>
            </p:nvSpPr>
            <p:spPr>
              <a:xfrm>
                <a:off x="650375" y="1210175"/>
                <a:ext cx="246425" cy="189875"/>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4"/>
              <p:cNvSpPr/>
              <p:nvPr/>
            </p:nvSpPr>
            <p:spPr>
              <a:xfrm>
                <a:off x="921625" y="1428100"/>
                <a:ext cx="82200" cy="62825"/>
              </a:xfrm>
              <a:custGeom>
                <a:avLst/>
                <a:gdLst/>
                <a:ahLst/>
                <a:cxnLst/>
                <a:rect l="l" t="t" r="r" b="b"/>
                <a:pathLst>
                  <a:path w="3288" h="2513" extrusionOk="0">
                    <a:moveTo>
                      <a:pt x="384" y="1"/>
                    </a:moveTo>
                    <a:cubicBezTo>
                      <a:pt x="327" y="1"/>
                      <a:pt x="270" y="8"/>
                      <a:pt x="215" y="23"/>
                    </a:cubicBezTo>
                    <a:cubicBezTo>
                      <a:pt x="83" y="89"/>
                      <a:pt x="0" y="353"/>
                      <a:pt x="149" y="435"/>
                    </a:cubicBezTo>
                    <a:cubicBezTo>
                      <a:pt x="347" y="567"/>
                      <a:pt x="561" y="699"/>
                      <a:pt x="693" y="847"/>
                    </a:cubicBezTo>
                    <a:cubicBezTo>
                      <a:pt x="907" y="1045"/>
                      <a:pt x="973" y="1326"/>
                      <a:pt x="1171" y="1458"/>
                    </a:cubicBezTo>
                    <a:cubicBezTo>
                      <a:pt x="1451" y="1672"/>
                      <a:pt x="1798" y="1870"/>
                      <a:pt x="2062" y="2002"/>
                    </a:cubicBezTo>
                    <a:cubicBezTo>
                      <a:pt x="2408" y="2216"/>
                      <a:pt x="2622" y="2414"/>
                      <a:pt x="2968" y="2496"/>
                    </a:cubicBezTo>
                    <a:cubicBezTo>
                      <a:pt x="3001" y="2507"/>
                      <a:pt x="3032" y="2512"/>
                      <a:pt x="3060" y="2512"/>
                    </a:cubicBezTo>
                    <a:cubicBezTo>
                      <a:pt x="3204" y="2512"/>
                      <a:pt x="3287" y="2382"/>
                      <a:pt x="3232" y="2216"/>
                    </a:cubicBezTo>
                    <a:cubicBezTo>
                      <a:pt x="3166" y="1804"/>
                      <a:pt x="2886" y="1672"/>
                      <a:pt x="2622" y="1458"/>
                    </a:cubicBezTo>
                    <a:cubicBezTo>
                      <a:pt x="2342" y="1326"/>
                      <a:pt x="1798" y="1111"/>
                      <a:pt x="1583" y="913"/>
                    </a:cubicBezTo>
                    <a:cubicBezTo>
                      <a:pt x="1406" y="543"/>
                      <a:pt x="883"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4"/>
              <p:cNvSpPr/>
              <p:nvPr/>
            </p:nvSpPr>
            <p:spPr>
              <a:xfrm>
                <a:off x="603175" y="1345425"/>
                <a:ext cx="227225" cy="153650"/>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638750" y="1484900"/>
                <a:ext cx="153875" cy="96700"/>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4"/>
              <p:cNvSpPr/>
              <p:nvPr/>
            </p:nvSpPr>
            <p:spPr>
              <a:xfrm>
                <a:off x="573275" y="1442275"/>
                <a:ext cx="54400" cy="32900"/>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4"/>
              <p:cNvSpPr/>
              <p:nvPr/>
            </p:nvSpPr>
            <p:spPr>
              <a:xfrm>
                <a:off x="996375" y="1067025"/>
                <a:ext cx="228675" cy="286075"/>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1241100" y="1389275"/>
                <a:ext cx="87400" cy="99975"/>
              </a:xfrm>
              <a:custGeom>
                <a:avLst/>
                <a:gdLst/>
                <a:ahLst/>
                <a:cxnLst/>
                <a:rect l="l" t="t" r="r" b="b"/>
                <a:pathLst>
                  <a:path w="3496" h="3999" extrusionOk="0">
                    <a:moveTo>
                      <a:pt x="324" y="0"/>
                    </a:moveTo>
                    <a:cubicBezTo>
                      <a:pt x="252" y="0"/>
                      <a:pt x="179" y="36"/>
                      <a:pt x="149" y="125"/>
                    </a:cubicBezTo>
                    <a:cubicBezTo>
                      <a:pt x="1" y="817"/>
                      <a:pt x="627" y="1230"/>
                      <a:pt x="1040" y="1642"/>
                    </a:cubicBezTo>
                    <a:cubicBezTo>
                      <a:pt x="1518" y="2054"/>
                      <a:pt x="1864" y="2598"/>
                      <a:pt x="2210" y="3077"/>
                    </a:cubicBezTo>
                    <a:cubicBezTo>
                      <a:pt x="2474" y="3423"/>
                      <a:pt x="2755" y="3835"/>
                      <a:pt x="3167" y="3967"/>
                    </a:cubicBezTo>
                    <a:cubicBezTo>
                      <a:pt x="3201" y="3988"/>
                      <a:pt x="3241" y="3999"/>
                      <a:pt x="3280" y="3999"/>
                    </a:cubicBezTo>
                    <a:cubicBezTo>
                      <a:pt x="3391" y="3999"/>
                      <a:pt x="3496" y="3916"/>
                      <a:pt x="3447" y="3769"/>
                    </a:cubicBezTo>
                    <a:cubicBezTo>
                      <a:pt x="3167" y="3077"/>
                      <a:pt x="2474" y="2532"/>
                      <a:pt x="2062" y="1988"/>
                    </a:cubicBezTo>
                    <a:cubicBezTo>
                      <a:pt x="1798" y="1708"/>
                      <a:pt x="1584" y="1428"/>
                      <a:pt x="1320" y="1164"/>
                    </a:cubicBezTo>
                    <a:cubicBezTo>
                      <a:pt x="974" y="883"/>
                      <a:pt x="413" y="669"/>
                      <a:pt x="495" y="125"/>
                    </a:cubicBezTo>
                    <a:cubicBezTo>
                      <a:pt x="495" y="53"/>
                      <a:pt x="411"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4"/>
              <p:cNvSpPr/>
              <p:nvPr/>
            </p:nvSpPr>
            <p:spPr>
              <a:xfrm>
                <a:off x="1152575" y="995350"/>
                <a:ext cx="90125" cy="138075"/>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4"/>
              <p:cNvSpPr/>
              <p:nvPr/>
            </p:nvSpPr>
            <p:spPr>
              <a:xfrm>
                <a:off x="1251425" y="1168550"/>
                <a:ext cx="38025" cy="52650"/>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4"/>
              <p:cNvSpPr/>
              <p:nvPr/>
            </p:nvSpPr>
            <p:spPr>
              <a:xfrm>
                <a:off x="1291000" y="1243250"/>
                <a:ext cx="70100" cy="109850"/>
              </a:xfrm>
              <a:custGeom>
                <a:avLst/>
                <a:gdLst/>
                <a:ahLst/>
                <a:cxnLst/>
                <a:rect l="l" t="t" r="r" b="b"/>
                <a:pathLst>
                  <a:path w="2804" h="4394" extrusionOk="0">
                    <a:moveTo>
                      <a:pt x="192" y="1"/>
                    </a:moveTo>
                    <a:cubicBezTo>
                      <a:pt x="106" y="1"/>
                      <a:pt x="0" y="102"/>
                      <a:pt x="0" y="195"/>
                    </a:cubicBezTo>
                    <a:cubicBezTo>
                      <a:pt x="280" y="887"/>
                      <a:pt x="693" y="1431"/>
                      <a:pt x="1039" y="2058"/>
                    </a:cubicBezTo>
                    <a:cubicBezTo>
                      <a:pt x="1517" y="2800"/>
                      <a:pt x="1715" y="3707"/>
                      <a:pt x="2407" y="4317"/>
                    </a:cubicBezTo>
                    <a:cubicBezTo>
                      <a:pt x="2441" y="4371"/>
                      <a:pt x="2484" y="4394"/>
                      <a:pt x="2528" y="4394"/>
                    </a:cubicBezTo>
                    <a:cubicBezTo>
                      <a:pt x="2659" y="4394"/>
                      <a:pt x="2803" y="4197"/>
                      <a:pt x="2754" y="4037"/>
                    </a:cubicBezTo>
                    <a:cubicBezTo>
                      <a:pt x="2342" y="3295"/>
                      <a:pt x="1863" y="2602"/>
                      <a:pt x="1451" y="1844"/>
                    </a:cubicBezTo>
                    <a:cubicBezTo>
                      <a:pt x="1105" y="1233"/>
                      <a:pt x="561" y="739"/>
                      <a:pt x="280" y="63"/>
                    </a:cubicBezTo>
                    <a:cubicBezTo>
                      <a:pt x="261" y="19"/>
                      <a:pt x="228" y="1"/>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1346225" y="1036700"/>
                <a:ext cx="32600" cy="64450"/>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1387450" y="1131625"/>
                <a:ext cx="44550" cy="89350"/>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1457525" y="892450"/>
                <a:ext cx="56925" cy="143375"/>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1520175" y="1055550"/>
                <a:ext cx="33850" cy="72200"/>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1698275" y="871425"/>
                <a:ext cx="23475" cy="206300"/>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1596875" y="875425"/>
                <a:ext cx="49900" cy="220175"/>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4"/>
              <p:cNvSpPr/>
              <p:nvPr/>
            </p:nvSpPr>
            <p:spPr>
              <a:xfrm>
                <a:off x="1308300" y="944425"/>
                <a:ext cx="34250" cy="64000"/>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4"/>
              <p:cNvSpPr/>
              <p:nvPr/>
            </p:nvSpPr>
            <p:spPr>
              <a:xfrm>
                <a:off x="1801350" y="847000"/>
                <a:ext cx="22275" cy="215775"/>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1899050" y="932025"/>
                <a:ext cx="34650" cy="123575"/>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1981500" y="917075"/>
                <a:ext cx="49525" cy="140625"/>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2072600" y="907750"/>
                <a:ext cx="61150" cy="162050"/>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2167450" y="927250"/>
                <a:ext cx="63050" cy="146325"/>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4"/>
              <p:cNvSpPr/>
              <p:nvPr/>
            </p:nvSpPr>
            <p:spPr>
              <a:xfrm>
                <a:off x="2268400" y="933650"/>
                <a:ext cx="63525" cy="149375"/>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4"/>
              <p:cNvSpPr/>
              <p:nvPr/>
            </p:nvSpPr>
            <p:spPr>
              <a:xfrm>
                <a:off x="2263450" y="1090225"/>
                <a:ext cx="15300" cy="26200"/>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2320425" y="985175"/>
                <a:ext cx="86575" cy="144125"/>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2383825" y="1014325"/>
                <a:ext cx="102025" cy="149775"/>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2431950" y="1073175"/>
                <a:ext cx="132350" cy="134150"/>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4"/>
              <p:cNvSpPr/>
              <p:nvPr/>
            </p:nvSpPr>
            <p:spPr>
              <a:xfrm>
                <a:off x="2548325" y="1151725"/>
                <a:ext cx="75350" cy="51875"/>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4"/>
              <p:cNvSpPr/>
              <p:nvPr/>
            </p:nvSpPr>
            <p:spPr>
              <a:xfrm>
                <a:off x="2504125" y="1217475"/>
                <a:ext cx="41775" cy="34525"/>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2" name="Google Shape;8052;p94"/>
          <p:cNvGrpSpPr/>
          <p:nvPr/>
        </p:nvGrpSpPr>
        <p:grpSpPr>
          <a:xfrm rot="-482079">
            <a:off x="3325887" y="3735833"/>
            <a:ext cx="946192" cy="794018"/>
            <a:chOff x="1972724" y="1485900"/>
            <a:chExt cx="2143454" cy="1798727"/>
          </a:xfrm>
        </p:grpSpPr>
        <p:grpSp>
          <p:nvGrpSpPr>
            <p:cNvPr id="8053" name="Google Shape;8053;p94"/>
            <p:cNvGrpSpPr/>
            <p:nvPr/>
          </p:nvGrpSpPr>
          <p:grpSpPr>
            <a:xfrm>
              <a:off x="1985332" y="1485900"/>
              <a:ext cx="2130845" cy="1798727"/>
              <a:chOff x="1004757" y="781050"/>
              <a:chExt cx="2130845" cy="1798727"/>
            </a:xfrm>
          </p:grpSpPr>
          <p:sp>
            <p:nvSpPr>
              <p:cNvPr id="8054" name="Google Shape;8054;p94"/>
              <p:cNvSpPr/>
              <p:nvPr/>
            </p:nvSpPr>
            <p:spPr>
              <a:xfrm>
                <a:off x="1004757" y="781050"/>
                <a:ext cx="2130845" cy="1798727"/>
              </a:xfrm>
              <a:custGeom>
                <a:avLst/>
                <a:gdLst/>
                <a:ahLst/>
                <a:cxnLst/>
                <a:rect l="l" t="t" r="r" b="b"/>
                <a:pathLst>
                  <a:path w="34909" h="29468" extrusionOk="0">
                    <a:moveTo>
                      <a:pt x="12368" y="1715"/>
                    </a:moveTo>
                    <a:cubicBezTo>
                      <a:pt x="14016" y="1171"/>
                      <a:pt x="15665" y="545"/>
                      <a:pt x="17314" y="67"/>
                    </a:cubicBezTo>
                    <a:cubicBezTo>
                      <a:pt x="17809" y="1"/>
                      <a:pt x="18139" y="67"/>
                      <a:pt x="18551" y="281"/>
                    </a:cubicBezTo>
                    <a:cubicBezTo>
                      <a:pt x="18963" y="479"/>
                      <a:pt x="19244" y="693"/>
                      <a:pt x="19524" y="1023"/>
                    </a:cubicBezTo>
                    <a:cubicBezTo>
                      <a:pt x="20827" y="2474"/>
                      <a:pt x="22261" y="3777"/>
                      <a:pt x="23712" y="5013"/>
                    </a:cubicBezTo>
                    <a:cubicBezTo>
                      <a:pt x="25427" y="6464"/>
                      <a:pt x="26730" y="8179"/>
                      <a:pt x="28379" y="9614"/>
                    </a:cubicBezTo>
                    <a:cubicBezTo>
                      <a:pt x="30028" y="10999"/>
                      <a:pt x="31413" y="12714"/>
                      <a:pt x="33128" y="14149"/>
                    </a:cubicBezTo>
                    <a:cubicBezTo>
                      <a:pt x="34365" y="15187"/>
                      <a:pt x="34562" y="16556"/>
                      <a:pt x="34843" y="18007"/>
                    </a:cubicBezTo>
                    <a:cubicBezTo>
                      <a:pt x="34909" y="18205"/>
                      <a:pt x="34909" y="18485"/>
                      <a:pt x="34777" y="18617"/>
                    </a:cubicBezTo>
                    <a:cubicBezTo>
                      <a:pt x="34299" y="19096"/>
                      <a:pt x="34365" y="19722"/>
                      <a:pt x="34216" y="20266"/>
                    </a:cubicBezTo>
                    <a:cubicBezTo>
                      <a:pt x="33886" y="21635"/>
                      <a:pt x="33886" y="23086"/>
                      <a:pt x="33672" y="24521"/>
                    </a:cubicBezTo>
                    <a:cubicBezTo>
                      <a:pt x="33540" y="25625"/>
                      <a:pt x="33326" y="26730"/>
                      <a:pt x="33194" y="27819"/>
                    </a:cubicBezTo>
                    <a:cubicBezTo>
                      <a:pt x="33062" y="28923"/>
                      <a:pt x="32716" y="29336"/>
                      <a:pt x="31611" y="29402"/>
                    </a:cubicBezTo>
                    <a:cubicBezTo>
                      <a:pt x="30506" y="29468"/>
                      <a:pt x="29484" y="29402"/>
                      <a:pt x="28445" y="29204"/>
                    </a:cubicBezTo>
                    <a:cubicBezTo>
                      <a:pt x="25427" y="28511"/>
                      <a:pt x="22476" y="27819"/>
                      <a:pt x="19458" y="27077"/>
                    </a:cubicBezTo>
                    <a:cubicBezTo>
                      <a:pt x="18353" y="26862"/>
                      <a:pt x="17248" y="26384"/>
                      <a:pt x="16160" y="26038"/>
                    </a:cubicBezTo>
                    <a:cubicBezTo>
                      <a:pt x="13472" y="25015"/>
                      <a:pt x="10719" y="23911"/>
                      <a:pt x="8113" y="22674"/>
                    </a:cubicBezTo>
                    <a:cubicBezTo>
                      <a:pt x="6464" y="21915"/>
                      <a:pt x="4881" y="21091"/>
                      <a:pt x="3447" y="20134"/>
                    </a:cubicBezTo>
                    <a:cubicBezTo>
                      <a:pt x="2144" y="19376"/>
                      <a:pt x="1105" y="18271"/>
                      <a:pt x="561" y="16771"/>
                    </a:cubicBezTo>
                    <a:cubicBezTo>
                      <a:pt x="413" y="16358"/>
                      <a:pt x="281" y="15864"/>
                      <a:pt x="281" y="15451"/>
                    </a:cubicBezTo>
                    <a:cubicBezTo>
                      <a:pt x="281" y="14495"/>
                      <a:pt x="215" y="13539"/>
                      <a:pt x="149" y="12566"/>
                    </a:cubicBezTo>
                    <a:cubicBezTo>
                      <a:pt x="83" y="11131"/>
                      <a:pt x="0" y="9762"/>
                      <a:pt x="149" y="8311"/>
                    </a:cubicBezTo>
                    <a:cubicBezTo>
                      <a:pt x="83" y="8245"/>
                      <a:pt x="149" y="8245"/>
                      <a:pt x="149" y="8179"/>
                    </a:cubicBezTo>
                    <a:cubicBezTo>
                      <a:pt x="561" y="8245"/>
                      <a:pt x="495" y="8592"/>
                      <a:pt x="495" y="8790"/>
                    </a:cubicBezTo>
                    <a:cubicBezTo>
                      <a:pt x="561" y="9136"/>
                      <a:pt x="561" y="9482"/>
                      <a:pt x="561" y="9828"/>
                    </a:cubicBezTo>
                    <a:lnTo>
                      <a:pt x="561" y="10653"/>
                    </a:lnTo>
                    <a:cubicBezTo>
                      <a:pt x="561" y="11263"/>
                      <a:pt x="413" y="11956"/>
                      <a:pt x="627" y="12566"/>
                    </a:cubicBezTo>
                    <a:cubicBezTo>
                      <a:pt x="825" y="13060"/>
                      <a:pt x="825" y="13604"/>
                      <a:pt x="825" y="14083"/>
                    </a:cubicBezTo>
                    <a:cubicBezTo>
                      <a:pt x="907" y="16688"/>
                      <a:pt x="2144" y="18551"/>
                      <a:pt x="4271" y="19854"/>
                    </a:cubicBezTo>
                    <a:cubicBezTo>
                      <a:pt x="8657" y="22459"/>
                      <a:pt x="13340" y="24257"/>
                      <a:pt x="18073" y="25906"/>
                    </a:cubicBezTo>
                    <a:cubicBezTo>
                      <a:pt x="19524" y="26450"/>
                      <a:pt x="21025" y="26796"/>
                      <a:pt x="22608" y="27077"/>
                    </a:cubicBezTo>
                    <a:cubicBezTo>
                      <a:pt x="24537" y="27406"/>
                      <a:pt x="26384" y="28033"/>
                      <a:pt x="28313" y="28379"/>
                    </a:cubicBezTo>
                    <a:cubicBezTo>
                      <a:pt x="29418" y="28577"/>
                      <a:pt x="30506" y="28791"/>
                      <a:pt x="31611" y="28577"/>
                    </a:cubicBezTo>
                    <a:cubicBezTo>
                      <a:pt x="31825" y="28511"/>
                      <a:pt x="32023" y="28577"/>
                      <a:pt x="32155" y="28231"/>
                    </a:cubicBezTo>
                    <a:cubicBezTo>
                      <a:pt x="31611" y="28231"/>
                      <a:pt x="31067" y="28099"/>
                      <a:pt x="30440" y="28099"/>
                    </a:cubicBezTo>
                    <a:cubicBezTo>
                      <a:pt x="29269" y="28033"/>
                      <a:pt x="28115" y="27819"/>
                      <a:pt x="26944" y="27489"/>
                    </a:cubicBezTo>
                    <a:cubicBezTo>
                      <a:pt x="25147" y="26928"/>
                      <a:pt x="23366" y="26516"/>
                      <a:pt x="21585" y="26104"/>
                    </a:cubicBezTo>
                    <a:cubicBezTo>
                      <a:pt x="18551" y="25428"/>
                      <a:pt x="15748" y="24323"/>
                      <a:pt x="12862" y="23086"/>
                    </a:cubicBezTo>
                    <a:cubicBezTo>
                      <a:pt x="10653" y="22130"/>
                      <a:pt x="8394" y="21091"/>
                      <a:pt x="6118" y="20134"/>
                    </a:cubicBezTo>
                    <a:cubicBezTo>
                      <a:pt x="4881" y="19656"/>
                      <a:pt x="3793" y="18964"/>
                      <a:pt x="2688" y="18205"/>
                    </a:cubicBezTo>
                    <a:cubicBezTo>
                      <a:pt x="2062" y="17727"/>
                      <a:pt x="1583" y="17183"/>
                      <a:pt x="1583" y="16358"/>
                    </a:cubicBezTo>
                    <a:cubicBezTo>
                      <a:pt x="1517" y="15600"/>
                      <a:pt x="1320" y="14841"/>
                      <a:pt x="1385" y="14017"/>
                    </a:cubicBezTo>
                    <a:cubicBezTo>
                      <a:pt x="1385" y="12912"/>
                      <a:pt x="1237" y="11741"/>
                      <a:pt x="1105" y="10653"/>
                    </a:cubicBezTo>
                    <a:cubicBezTo>
                      <a:pt x="907" y="9762"/>
                      <a:pt x="1105" y="8855"/>
                      <a:pt x="1451" y="8113"/>
                    </a:cubicBezTo>
                    <a:cubicBezTo>
                      <a:pt x="1798" y="7207"/>
                      <a:pt x="2210" y="7075"/>
                      <a:pt x="3034" y="7355"/>
                    </a:cubicBezTo>
                    <a:cubicBezTo>
                      <a:pt x="5359" y="8179"/>
                      <a:pt x="7569" y="9070"/>
                      <a:pt x="9696" y="10092"/>
                    </a:cubicBezTo>
                    <a:cubicBezTo>
                      <a:pt x="11823" y="11131"/>
                      <a:pt x="13885" y="12087"/>
                      <a:pt x="16160" y="12780"/>
                    </a:cubicBezTo>
                    <a:cubicBezTo>
                      <a:pt x="18353" y="13390"/>
                      <a:pt x="20348" y="14429"/>
                      <a:pt x="22476" y="15253"/>
                    </a:cubicBezTo>
                    <a:cubicBezTo>
                      <a:pt x="24817" y="16144"/>
                      <a:pt x="27142" y="16968"/>
                      <a:pt x="29418" y="17859"/>
                    </a:cubicBezTo>
                    <a:cubicBezTo>
                      <a:pt x="30588" y="18337"/>
                      <a:pt x="31891" y="18419"/>
                      <a:pt x="33062" y="18617"/>
                    </a:cubicBezTo>
                    <a:cubicBezTo>
                      <a:pt x="33886" y="18749"/>
                      <a:pt x="34150" y="18419"/>
                      <a:pt x="34084" y="17595"/>
                    </a:cubicBezTo>
                    <a:cubicBezTo>
                      <a:pt x="34084" y="15946"/>
                      <a:pt x="33194" y="14841"/>
                      <a:pt x="31957" y="13951"/>
                    </a:cubicBezTo>
                    <a:cubicBezTo>
                      <a:pt x="31611" y="13670"/>
                      <a:pt x="31265" y="13324"/>
                      <a:pt x="31001" y="13060"/>
                    </a:cubicBezTo>
                    <a:cubicBezTo>
                      <a:pt x="29830" y="11609"/>
                      <a:pt x="28445" y="10504"/>
                      <a:pt x="27076" y="9268"/>
                    </a:cubicBezTo>
                    <a:cubicBezTo>
                      <a:pt x="26532" y="8724"/>
                      <a:pt x="25971" y="8179"/>
                      <a:pt x="25427" y="7553"/>
                    </a:cubicBezTo>
                    <a:cubicBezTo>
                      <a:pt x="24735" y="6596"/>
                      <a:pt x="23778" y="5904"/>
                      <a:pt x="22888" y="5079"/>
                    </a:cubicBezTo>
                    <a:cubicBezTo>
                      <a:pt x="21651" y="4057"/>
                      <a:pt x="20546" y="2952"/>
                      <a:pt x="19458" y="1781"/>
                    </a:cubicBezTo>
                    <a:cubicBezTo>
                      <a:pt x="18551" y="825"/>
                      <a:pt x="17661" y="479"/>
                      <a:pt x="16358" y="1023"/>
                    </a:cubicBezTo>
                    <a:cubicBezTo>
                      <a:pt x="15253" y="1435"/>
                      <a:pt x="14016" y="1781"/>
                      <a:pt x="12780" y="1996"/>
                    </a:cubicBezTo>
                    <a:cubicBezTo>
                      <a:pt x="12648" y="1996"/>
                      <a:pt x="12368" y="1996"/>
                      <a:pt x="12368"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4"/>
              <p:cNvSpPr/>
              <p:nvPr/>
            </p:nvSpPr>
            <p:spPr>
              <a:xfrm>
                <a:off x="1009763" y="949158"/>
                <a:ext cx="544599" cy="439915"/>
              </a:xfrm>
              <a:custGeom>
                <a:avLst/>
                <a:gdLst/>
                <a:ahLst/>
                <a:cxnLst/>
                <a:rect l="l" t="t" r="r" b="b"/>
                <a:pathLst>
                  <a:path w="8922" h="7207" extrusionOk="0">
                    <a:moveTo>
                      <a:pt x="265" y="7206"/>
                    </a:moveTo>
                    <a:cubicBezTo>
                      <a:pt x="265" y="6794"/>
                      <a:pt x="265" y="6382"/>
                      <a:pt x="199" y="5970"/>
                    </a:cubicBezTo>
                    <a:cubicBezTo>
                      <a:pt x="199" y="5772"/>
                      <a:pt x="265" y="5557"/>
                      <a:pt x="67" y="5425"/>
                    </a:cubicBezTo>
                    <a:cubicBezTo>
                      <a:pt x="1" y="3298"/>
                      <a:pt x="1155" y="1847"/>
                      <a:pt x="3150" y="1369"/>
                    </a:cubicBezTo>
                    <a:cubicBezTo>
                      <a:pt x="4667" y="957"/>
                      <a:pt x="6184" y="544"/>
                      <a:pt x="7685" y="198"/>
                    </a:cubicBezTo>
                    <a:cubicBezTo>
                      <a:pt x="7833" y="132"/>
                      <a:pt x="7965" y="132"/>
                      <a:pt x="8097" y="132"/>
                    </a:cubicBezTo>
                    <a:cubicBezTo>
                      <a:pt x="8378" y="66"/>
                      <a:pt x="8658" y="0"/>
                      <a:pt x="8922" y="198"/>
                    </a:cubicBezTo>
                    <a:cubicBezTo>
                      <a:pt x="8856" y="544"/>
                      <a:pt x="8575" y="610"/>
                      <a:pt x="8378" y="610"/>
                    </a:cubicBezTo>
                    <a:cubicBezTo>
                      <a:pt x="6795" y="957"/>
                      <a:pt x="5277" y="1649"/>
                      <a:pt x="3629" y="1847"/>
                    </a:cubicBezTo>
                    <a:cubicBezTo>
                      <a:pt x="2952" y="1979"/>
                      <a:pt x="2326" y="2325"/>
                      <a:pt x="1716" y="2804"/>
                    </a:cubicBezTo>
                    <a:cubicBezTo>
                      <a:pt x="677" y="3710"/>
                      <a:pt x="677" y="4947"/>
                      <a:pt x="611" y="6184"/>
                    </a:cubicBezTo>
                    <a:cubicBezTo>
                      <a:pt x="545" y="6514"/>
                      <a:pt x="743" y="6926"/>
                      <a:pt x="265" y="7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4"/>
              <p:cNvSpPr/>
              <p:nvPr/>
            </p:nvSpPr>
            <p:spPr>
              <a:xfrm>
                <a:off x="1504014" y="885736"/>
                <a:ext cx="289940" cy="96687"/>
              </a:xfrm>
              <a:custGeom>
                <a:avLst/>
                <a:gdLst/>
                <a:ahLst/>
                <a:cxnLst/>
                <a:rect l="l" t="t" r="r" b="b"/>
                <a:pathLst>
                  <a:path w="4750" h="1584" extrusionOk="0">
                    <a:moveTo>
                      <a:pt x="825" y="1303"/>
                    </a:moveTo>
                    <a:cubicBezTo>
                      <a:pt x="561" y="1105"/>
                      <a:pt x="281" y="1237"/>
                      <a:pt x="0" y="1171"/>
                    </a:cubicBezTo>
                    <a:cubicBezTo>
                      <a:pt x="215" y="1039"/>
                      <a:pt x="478" y="1039"/>
                      <a:pt x="693" y="1039"/>
                    </a:cubicBezTo>
                    <a:cubicBezTo>
                      <a:pt x="1237" y="957"/>
                      <a:pt x="1798" y="759"/>
                      <a:pt x="2276" y="545"/>
                    </a:cubicBezTo>
                    <a:cubicBezTo>
                      <a:pt x="2886" y="215"/>
                      <a:pt x="3512" y="0"/>
                      <a:pt x="4189" y="0"/>
                    </a:cubicBezTo>
                    <a:cubicBezTo>
                      <a:pt x="4337" y="132"/>
                      <a:pt x="4535" y="66"/>
                      <a:pt x="4749" y="132"/>
                    </a:cubicBezTo>
                    <a:cubicBezTo>
                      <a:pt x="4683" y="281"/>
                      <a:pt x="4601" y="347"/>
                      <a:pt x="4469" y="413"/>
                    </a:cubicBezTo>
                    <a:cubicBezTo>
                      <a:pt x="3446" y="627"/>
                      <a:pt x="2474" y="1105"/>
                      <a:pt x="1517" y="1369"/>
                    </a:cubicBezTo>
                    <a:cubicBezTo>
                      <a:pt x="1303" y="1518"/>
                      <a:pt x="1039" y="1583"/>
                      <a:pt x="825"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7" name="Google Shape;8057;p94"/>
            <p:cNvSpPr/>
            <p:nvPr/>
          </p:nvSpPr>
          <p:spPr>
            <a:xfrm>
              <a:off x="2052261" y="1964036"/>
              <a:ext cx="1975865" cy="1207860"/>
            </a:xfrm>
            <a:custGeom>
              <a:avLst/>
              <a:gdLst/>
              <a:ahLst/>
              <a:cxnLst/>
              <a:rect l="l" t="t" r="r" b="b"/>
              <a:pathLst>
                <a:path w="32370" h="19788" extrusionOk="0">
                  <a:moveTo>
                    <a:pt x="32369" y="11477"/>
                  </a:moveTo>
                  <a:cubicBezTo>
                    <a:pt x="32221" y="12087"/>
                    <a:pt x="32155" y="12648"/>
                    <a:pt x="32023" y="13192"/>
                  </a:cubicBezTo>
                  <a:cubicBezTo>
                    <a:pt x="31809" y="13884"/>
                    <a:pt x="31891" y="14560"/>
                    <a:pt x="31809" y="15253"/>
                  </a:cubicBezTo>
                  <a:cubicBezTo>
                    <a:pt x="31611" y="16424"/>
                    <a:pt x="31611" y="17726"/>
                    <a:pt x="31265" y="18897"/>
                  </a:cubicBezTo>
                  <a:cubicBezTo>
                    <a:pt x="31067" y="19656"/>
                    <a:pt x="30984" y="19788"/>
                    <a:pt x="30242" y="19722"/>
                  </a:cubicBezTo>
                  <a:cubicBezTo>
                    <a:pt x="28659" y="19573"/>
                    <a:pt x="27142" y="19441"/>
                    <a:pt x="25625" y="18963"/>
                  </a:cubicBezTo>
                  <a:cubicBezTo>
                    <a:pt x="23844" y="18419"/>
                    <a:pt x="21997" y="17924"/>
                    <a:pt x="20134" y="17595"/>
                  </a:cubicBezTo>
                  <a:cubicBezTo>
                    <a:pt x="17727" y="17100"/>
                    <a:pt x="15468" y="16209"/>
                    <a:pt x="13192" y="15319"/>
                  </a:cubicBezTo>
                  <a:cubicBezTo>
                    <a:pt x="10372" y="14148"/>
                    <a:pt x="7569" y="12911"/>
                    <a:pt x="4749" y="11675"/>
                  </a:cubicBezTo>
                  <a:cubicBezTo>
                    <a:pt x="3513" y="11131"/>
                    <a:pt x="2276" y="10438"/>
                    <a:pt x="1237" y="9482"/>
                  </a:cubicBezTo>
                  <a:cubicBezTo>
                    <a:pt x="825" y="9201"/>
                    <a:pt x="627" y="8789"/>
                    <a:pt x="627" y="8311"/>
                  </a:cubicBezTo>
                  <a:cubicBezTo>
                    <a:pt x="561" y="7289"/>
                    <a:pt x="413" y="6316"/>
                    <a:pt x="413" y="5293"/>
                  </a:cubicBezTo>
                  <a:cubicBezTo>
                    <a:pt x="347" y="4535"/>
                    <a:pt x="347" y="3776"/>
                    <a:pt x="215" y="3018"/>
                  </a:cubicBezTo>
                  <a:cubicBezTo>
                    <a:pt x="0" y="2127"/>
                    <a:pt x="149" y="1303"/>
                    <a:pt x="479" y="478"/>
                  </a:cubicBezTo>
                  <a:cubicBezTo>
                    <a:pt x="561" y="132"/>
                    <a:pt x="693" y="0"/>
                    <a:pt x="1171" y="132"/>
                  </a:cubicBezTo>
                  <a:cubicBezTo>
                    <a:pt x="3991" y="1171"/>
                    <a:pt x="6745" y="2342"/>
                    <a:pt x="9350" y="3710"/>
                  </a:cubicBezTo>
                  <a:cubicBezTo>
                    <a:pt x="10653" y="4403"/>
                    <a:pt x="12104" y="4815"/>
                    <a:pt x="13472" y="5293"/>
                  </a:cubicBezTo>
                  <a:cubicBezTo>
                    <a:pt x="16424" y="6184"/>
                    <a:pt x="19178" y="7552"/>
                    <a:pt x="22063" y="8657"/>
                  </a:cubicBezTo>
                  <a:cubicBezTo>
                    <a:pt x="23778" y="9267"/>
                    <a:pt x="25493" y="9894"/>
                    <a:pt x="27274" y="10586"/>
                  </a:cubicBezTo>
                  <a:cubicBezTo>
                    <a:pt x="28725" y="11197"/>
                    <a:pt x="30242" y="11328"/>
                    <a:pt x="31743" y="11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4"/>
            <p:cNvSpPr/>
            <p:nvPr/>
          </p:nvSpPr>
          <p:spPr>
            <a:xfrm>
              <a:off x="2048232" y="1507020"/>
              <a:ext cx="2005042" cy="1103237"/>
            </a:xfrm>
            <a:custGeom>
              <a:avLst/>
              <a:gdLst/>
              <a:ahLst/>
              <a:cxnLst/>
              <a:rect l="l" t="t" r="r" b="b"/>
              <a:pathLst>
                <a:path w="32848" h="18074" extrusionOk="0">
                  <a:moveTo>
                    <a:pt x="7487" y="2672"/>
                  </a:moveTo>
                  <a:cubicBezTo>
                    <a:pt x="7899" y="2738"/>
                    <a:pt x="8311" y="2606"/>
                    <a:pt x="8723" y="2408"/>
                  </a:cubicBezTo>
                  <a:cubicBezTo>
                    <a:pt x="9482" y="1996"/>
                    <a:pt x="10306" y="1716"/>
                    <a:pt x="11197" y="1584"/>
                  </a:cubicBezTo>
                  <a:cubicBezTo>
                    <a:pt x="11263" y="1584"/>
                    <a:pt x="11345" y="1501"/>
                    <a:pt x="11411" y="1501"/>
                  </a:cubicBezTo>
                  <a:cubicBezTo>
                    <a:pt x="12499" y="1172"/>
                    <a:pt x="13670" y="825"/>
                    <a:pt x="14841" y="479"/>
                  </a:cubicBezTo>
                  <a:cubicBezTo>
                    <a:pt x="15121" y="413"/>
                    <a:pt x="15468" y="347"/>
                    <a:pt x="15731" y="199"/>
                  </a:cubicBezTo>
                  <a:cubicBezTo>
                    <a:pt x="16292" y="1"/>
                    <a:pt x="16770" y="199"/>
                    <a:pt x="17183" y="545"/>
                  </a:cubicBezTo>
                  <a:cubicBezTo>
                    <a:pt x="17446" y="677"/>
                    <a:pt x="17661" y="891"/>
                    <a:pt x="17859" y="1089"/>
                  </a:cubicBezTo>
                  <a:cubicBezTo>
                    <a:pt x="19244" y="2606"/>
                    <a:pt x="20744" y="3975"/>
                    <a:pt x="22261" y="5294"/>
                  </a:cubicBezTo>
                  <a:cubicBezTo>
                    <a:pt x="23020" y="5904"/>
                    <a:pt x="23630" y="6663"/>
                    <a:pt x="24323" y="7355"/>
                  </a:cubicBezTo>
                  <a:cubicBezTo>
                    <a:pt x="25279" y="8378"/>
                    <a:pt x="26318" y="9334"/>
                    <a:pt x="27340" y="10241"/>
                  </a:cubicBezTo>
                  <a:cubicBezTo>
                    <a:pt x="28791" y="11544"/>
                    <a:pt x="30028" y="13044"/>
                    <a:pt x="31545" y="14281"/>
                  </a:cubicBezTo>
                  <a:cubicBezTo>
                    <a:pt x="32369" y="15039"/>
                    <a:pt x="32699" y="16012"/>
                    <a:pt x="32699" y="17101"/>
                  </a:cubicBezTo>
                  <a:cubicBezTo>
                    <a:pt x="32848" y="17859"/>
                    <a:pt x="32699" y="18073"/>
                    <a:pt x="32023" y="17991"/>
                  </a:cubicBezTo>
                  <a:cubicBezTo>
                    <a:pt x="29748" y="17661"/>
                    <a:pt x="27489" y="17249"/>
                    <a:pt x="25427" y="15930"/>
                  </a:cubicBezTo>
                  <a:cubicBezTo>
                    <a:pt x="25361" y="15864"/>
                    <a:pt x="25213" y="15798"/>
                    <a:pt x="25081" y="15666"/>
                  </a:cubicBezTo>
                  <a:cubicBezTo>
                    <a:pt x="25015" y="15518"/>
                    <a:pt x="24949" y="15188"/>
                    <a:pt x="24603" y="15452"/>
                  </a:cubicBezTo>
                  <a:cubicBezTo>
                    <a:pt x="23976" y="15518"/>
                    <a:pt x="23498" y="15188"/>
                    <a:pt x="22954" y="14973"/>
                  </a:cubicBezTo>
                  <a:cubicBezTo>
                    <a:pt x="20678" y="14215"/>
                    <a:pt x="18551" y="13044"/>
                    <a:pt x="16358" y="12220"/>
                  </a:cubicBezTo>
                  <a:cubicBezTo>
                    <a:pt x="14643" y="11478"/>
                    <a:pt x="12780" y="10983"/>
                    <a:pt x="11065" y="10373"/>
                  </a:cubicBezTo>
                  <a:cubicBezTo>
                    <a:pt x="9762" y="9895"/>
                    <a:pt x="8525" y="9416"/>
                    <a:pt x="7355" y="8790"/>
                  </a:cubicBezTo>
                  <a:cubicBezTo>
                    <a:pt x="5228" y="7619"/>
                    <a:pt x="2820" y="6795"/>
                    <a:pt x="693" y="5706"/>
                  </a:cubicBezTo>
                  <a:cubicBezTo>
                    <a:pt x="479" y="5558"/>
                    <a:pt x="0" y="5558"/>
                    <a:pt x="215" y="5080"/>
                  </a:cubicBezTo>
                  <a:cubicBezTo>
                    <a:pt x="759" y="4470"/>
                    <a:pt x="1517" y="4123"/>
                    <a:pt x="2276" y="4057"/>
                  </a:cubicBezTo>
                  <a:cubicBezTo>
                    <a:pt x="3232" y="3909"/>
                    <a:pt x="4123" y="3563"/>
                    <a:pt x="5013" y="3365"/>
                  </a:cubicBezTo>
                  <a:cubicBezTo>
                    <a:pt x="5838" y="3150"/>
                    <a:pt x="6662" y="2952"/>
                    <a:pt x="7487" y="26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4"/>
            <p:cNvSpPr/>
            <p:nvPr/>
          </p:nvSpPr>
          <p:spPr>
            <a:xfrm>
              <a:off x="1972724" y="1817049"/>
              <a:ext cx="2092634" cy="1434379"/>
            </a:xfrm>
            <a:custGeom>
              <a:avLst/>
              <a:gdLst/>
              <a:ahLst/>
              <a:cxnLst/>
              <a:rect l="l" t="t" r="r" b="b"/>
              <a:pathLst>
                <a:path w="34283" h="23499" extrusionOk="0">
                  <a:moveTo>
                    <a:pt x="1452" y="1"/>
                  </a:moveTo>
                  <a:cubicBezTo>
                    <a:pt x="1452" y="133"/>
                    <a:pt x="1518" y="215"/>
                    <a:pt x="1650" y="281"/>
                  </a:cubicBezTo>
                  <a:cubicBezTo>
                    <a:pt x="2886" y="825"/>
                    <a:pt x="4123" y="1518"/>
                    <a:pt x="5426" y="1996"/>
                  </a:cubicBezTo>
                  <a:cubicBezTo>
                    <a:pt x="6943" y="2540"/>
                    <a:pt x="8311" y="3365"/>
                    <a:pt x="9697" y="4057"/>
                  </a:cubicBezTo>
                  <a:cubicBezTo>
                    <a:pt x="11065" y="4667"/>
                    <a:pt x="12434" y="5162"/>
                    <a:pt x="13819" y="5574"/>
                  </a:cubicBezTo>
                  <a:cubicBezTo>
                    <a:pt x="15880" y="6250"/>
                    <a:pt x="17859" y="6943"/>
                    <a:pt x="19788" y="7833"/>
                  </a:cubicBezTo>
                  <a:cubicBezTo>
                    <a:pt x="21569" y="8658"/>
                    <a:pt x="23366" y="9482"/>
                    <a:pt x="25213" y="10109"/>
                  </a:cubicBezTo>
                  <a:cubicBezTo>
                    <a:pt x="25428" y="10175"/>
                    <a:pt x="25691" y="10373"/>
                    <a:pt x="25906" y="10175"/>
                  </a:cubicBezTo>
                  <a:cubicBezTo>
                    <a:pt x="26104" y="10109"/>
                    <a:pt x="26252" y="10241"/>
                    <a:pt x="26384" y="10307"/>
                  </a:cubicBezTo>
                  <a:cubicBezTo>
                    <a:pt x="26730" y="10851"/>
                    <a:pt x="27340" y="10999"/>
                    <a:pt x="27835" y="11197"/>
                  </a:cubicBezTo>
                  <a:cubicBezTo>
                    <a:pt x="28577" y="11543"/>
                    <a:pt x="29204" y="12088"/>
                    <a:pt x="30028" y="12170"/>
                  </a:cubicBezTo>
                  <a:cubicBezTo>
                    <a:pt x="31051" y="12236"/>
                    <a:pt x="32089" y="12582"/>
                    <a:pt x="33112" y="12714"/>
                  </a:cubicBezTo>
                  <a:cubicBezTo>
                    <a:pt x="33870" y="12780"/>
                    <a:pt x="33870" y="12780"/>
                    <a:pt x="33936" y="12022"/>
                  </a:cubicBezTo>
                  <a:cubicBezTo>
                    <a:pt x="34282" y="13060"/>
                    <a:pt x="34019" y="13473"/>
                    <a:pt x="32914" y="13407"/>
                  </a:cubicBezTo>
                  <a:cubicBezTo>
                    <a:pt x="31397" y="13192"/>
                    <a:pt x="29814" y="13060"/>
                    <a:pt x="28379" y="12368"/>
                  </a:cubicBezTo>
                  <a:cubicBezTo>
                    <a:pt x="27274" y="11890"/>
                    <a:pt x="26186" y="11477"/>
                    <a:pt x="25015" y="11131"/>
                  </a:cubicBezTo>
                  <a:cubicBezTo>
                    <a:pt x="23086" y="10439"/>
                    <a:pt x="21091" y="9614"/>
                    <a:pt x="19244" y="8790"/>
                  </a:cubicBezTo>
                  <a:cubicBezTo>
                    <a:pt x="17249" y="7965"/>
                    <a:pt x="15254" y="7355"/>
                    <a:pt x="13258" y="6662"/>
                  </a:cubicBezTo>
                  <a:cubicBezTo>
                    <a:pt x="12714" y="6465"/>
                    <a:pt x="12236" y="6316"/>
                    <a:pt x="11758" y="6052"/>
                  </a:cubicBezTo>
                  <a:cubicBezTo>
                    <a:pt x="9284" y="4750"/>
                    <a:pt x="6728" y="3711"/>
                    <a:pt x="4189" y="2688"/>
                  </a:cubicBezTo>
                  <a:cubicBezTo>
                    <a:pt x="3579" y="2408"/>
                    <a:pt x="2952" y="2194"/>
                    <a:pt x="2342" y="1996"/>
                  </a:cubicBezTo>
                  <a:cubicBezTo>
                    <a:pt x="1996" y="1930"/>
                    <a:pt x="1716" y="1996"/>
                    <a:pt x="1518" y="2342"/>
                  </a:cubicBezTo>
                  <a:cubicBezTo>
                    <a:pt x="1105" y="3233"/>
                    <a:pt x="825" y="4123"/>
                    <a:pt x="1040" y="5079"/>
                  </a:cubicBezTo>
                  <a:cubicBezTo>
                    <a:pt x="1303" y="6811"/>
                    <a:pt x="1303" y="8460"/>
                    <a:pt x="1369" y="10109"/>
                  </a:cubicBezTo>
                  <a:cubicBezTo>
                    <a:pt x="1452" y="11543"/>
                    <a:pt x="2062" y="12368"/>
                    <a:pt x="3167" y="13060"/>
                  </a:cubicBezTo>
                  <a:cubicBezTo>
                    <a:pt x="4469" y="13885"/>
                    <a:pt x="5838" y="14495"/>
                    <a:pt x="7289" y="15122"/>
                  </a:cubicBezTo>
                  <a:cubicBezTo>
                    <a:pt x="9548" y="16078"/>
                    <a:pt x="11824" y="17117"/>
                    <a:pt x="14017" y="18007"/>
                  </a:cubicBezTo>
                  <a:cubicBezTo>
                    <a:pt x="16837" y="19178"/>
                    <a:pt x="19590" y="20200"/>
                    <a:pt x="22608" y="20745"/>
                  </a:cubicBezTo>
                  <a:cubicBezTo>
                    <a:pt x="23630" y="20959"/>
                    <a:pt x="24735" y="21239"/>
                    <a:pt x="25774" y="21569"/>
                  </a:cubicBezTo>
                  <a:cubicBezTo>
                    <a:pt x="27901" y="22262"/>
                    <a:pt x="30028" y="22542"/>
                    <a:pt x="32287" y="22542"/>
                  </a:cubicBezTo>
                  <a:cubicBezTo>
                    <a:pt x="32370" y="23020"/>
                    <a:pt x="32155" y="23152"/>
                    <a:pt x="31809" y="23300"/>
                  </a:cubicBezTo>
                  <a:cubicBezTo>
                    <a:pt x="31331" y="23498"/>
                    <a:pt x="30853" y="23498"/>
                    <a:pt x="30374" y="23432"/>
                  </a:cubicBezTo>
                  <a:cubicBezTo>
                    <a:pt x="29484" y="23432"/>
                    <a:pt x="28660" y="23366"/>
                    <a:pt x="27835" y="23152"/>
                  </a:cubicBezTo>
                  <a:cubicBezTo>
                    <a:pt x="26038" y="22740"/>
                    <a:pt x="24257" y="22262"/>
                    <a:pt x="22476" y="21915"/>
                  </a:cubicBezTo>
                  <a:cubicBezTo>
                    <a:pt x="19508" y="21371"/>
                    <a:pt x="16705" y="20332"/>
                    <a:pt x="13951" y="19310"/>
                  </a:cubicBezTo>
                  <a:cubicBezTo>
                    <a:pt x="10373" y="17941"/>
                    <a:pt x="6943" y="16424"/>
                    <a:pt x="3645" y="14429"/>
                  </a:cubicBezTo>
                  <a:cubicBezTo>
                    <a:pt x="1716" y="13258"/>
                    <a:pt x="479" y="11543"/>
                    <a:pt x="413" y="9136"/>
                  </a:cubicBezTo>
                  <a:cubicBezTo>
                    <a:pt x="347" y="8526"/>
                    <a:pt x="347" y="7899"/>
                    <a:pt x="215" y="7223"/>
                  </a:cubicBezTo>
                  <a:cubicBezTo>
                    <a:pt x="1" y="6596"/>
                    <a:pt x="215" y="5838"/>
                    <a:pt x="67" y="5162"/>
                  </a:cubicBezTo>
                  <a:cubicBezTo>
                    <a:pt x="67" y="4948"/>
                    <a:pt x="133" y="4750"/>
                    <a:pt x="67" y="4535"/>
                  </a:cubicBezTo>
                  <a:cubicBezTo>
                    <a:pt x="281" y="3711"/>
                    <a:pt x="215" y="2820"/>
                    <a:pt x="347" y="1996"/>
                  </a:cubicBezTo>
                  <a:cubicBezTo>
                    <a:pt x="479" y="1171"/>
                    <a:pt x="759" y="479"/>
                    <a:pt x="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0" name="Google Shape;8060;p94"/>
            <p:cNvGrpSpPr/>
            <p:nvPr/>
          </p:nvGrpSpPr>
          <p:grpSpPr>
            <a:xfrm>
              <a:off x="2197183" y="1658036"/>
              <a:ext cx="1660868" cy="1405169"/>
              <a:chOff x="1244283" y="953186"/>
              <a:chExt cx="1660868" cy="1405169"/>
            </a:xfrm>
          </p:grpSpPr>
          <p:sp>
            <p:nvSpPr>
              <p:cNvPr id="8061" name="Google Shape;8061;p94"/>
              <p:cNvSpPr/>
              <p:nvPr/>
            </p:nvSpPr>
            <p:spPr>
              <a:xfrm>
                <a:off x="1290614" y="1603398"/>
                <a:ext cx="159070" cy="133922"/>
              </a:xfrm>
              <a:custGeom>
                <a:avLst/>
                <a:gdLst/>
                <a:ahLst/>
                <a:cxnLst/>
                <a:rect l="l" t="t" r="r" b="b"/>
                <a:pathLst>
                  <a:path w="2606" h="2194" extrusionOk="0">
                    <a:moveTo>
                      <a:pt x="0" y="1089"/>
                    </a:moveTo>
                    <a:cubicBezTo>
                      <a:pt x="0" y="891"/>
                      <a:pt x="66" y="743"/>
                      <a:pt x="132" y="545"/>
                    </a:cubicBezTo>
                    <a:cubicBezTo>
                      <a:pt x="676" y="1"/>
                      <a:pt x="1303" y="67"/>
                      <a:pt x="1913" y="330"/>
                    </a:cubicBezTo>
                    <a:cubicBezTo>
                      <a:pt x="2474" y="545"/>
                      <a:pt x="2606" y="1089"/>
                      <a:pt x="2128" y="1567"/>
                    </a:cubicBezTo>
                    <a:cubicBezTo>
                      <a:pt x="1435" y="2194"/>
                      <a:pt x="413" y="1979"/>
                      <a:pt x="0"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4"/>
              <p:cNvSpPr/>
              <p:nvPr/>
            </p:nvSpPr>
            <p:spPr>
              <a:xfrm>
                <a:off x="2293094" y="2089592"/>
                <a:ext cx="129954" cy="129893"/>
              </a:xfrm>
              <a:custGeom>
                <a:avLst/>
                <a:gdLst/>
                <a:ahLst/>
                <a:cxnLst/>
                <a:rect l="l" t="t" r="r" b="b"/>
                <a:pathLst>
                  <a:path w="2129" h="2128" extrusionOk="0">
                    <a:moveTo>
                      <a:pt x="743" y="1781"/>
                    </a:moveTo>
                    <a:cubicBezTo>
                      <a:pt x="413" y="1517"/>
                      <a:pt x="67" y="1237"/>
                      <a:pt x="1" y="825"/>
                    </a:cubicBezTo>
                    <a:cubicBezTo>
                      <a:pt x="479" y="544"/>
                      <a:pt x="1089" y="759"/>
                      <a:pt x="1370" y="66"/>
                    </a:cubicBezTo>
                    <a:cubicBezTo>
                      <a:pt x="1980" y="0"/>
                      <a:pt x="1980" y="478"/>
                      <a:pt x="2128" y="825"/>
                    </a:cubicBezTo>
                    <a:cubicBezTo>
                      <a:pt x="2062" y="891"/>
                      <a:pt x="2062" y="956"/>
                      <a:pt x="2062" y="1105"/>
                    </a:cubicBezTo>
                    <a:cubicBezTo>
                      <a:pt x="2062" y="2061"/>
                      <a:pt x="1914" y="2127"/>
                      <a:pt x="957" y="1847"/>
                    </a:cubicBezTo>
                    <a:cubicBezTo>
                      <a:pt x="891" y="1781"/>
                      <a:pt x="825" y="1781"/>
                      <a:pt x="743"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2758167" y="2097589"/>
                <a:ext cx="146984" cy="160108"/>
              </a:xfrm>
              <a:custGeom>
                <a:avLst/>
                <a:gdLst/>
                <a:ahLst/>
                <a:cxnLst/>
                <a:rect l="l" t="t" r="r" b="b"/>
                <a:pathLst>
                  <a:path w="2408" h="2623" extrusionOk="0">
                    <a:moveTo>
                      <a:pt x="2408" y="1930"/>
                    </a:moveTo>
                    <a:cubicBezTo>
                      <a:pt x="2342" y="2408"/>
                      <a:pt x="2061" y="2623"/>
                      <a:pt x="1715" y="2408"/>
                    </a:cubicBezTo>
                    <a:cubicBezTo>
                      <a:pt x="1517" y="2277"/>
                      <a:pt x="1303" y="2128"/>
                      <a:pt x="1105" y="1930"/>
                    </a:cubicBezTo>
                    <a:cubicBezTo>
                      <a:pt x="891" y="1650"/>
                      <a:pt x="693" y="1452"/>
                      <a:pt x="346" y="1386"/>
                    </a:cubicBezTo>
                    <a:cubicBezTo>
                      <a:pt x="132" y="1304"/>
                      <a:pt x="0" y="1106"/>
                      <a:pt x="0" y="891"/>
                    </a:cubicBezTo>
                    <a:cubicBezTo>
                      <a:pt x="0" y="694"/>
                      <a:pt x="215" y="628"/>
                      <a:pt x="346" y="562"/>
                    </a:cubicBezTo>
                    <a:cubicBezTo>
                      <a:pt x="627" y="413"/>
                      <a:pt x="957" y="347"/>
                      <a:pt x="1237" y="149"/>
                    </a:cubicBezTo>
                    <a:cubicBezTo>
                      <a:pt x="1369" y="1"/>
                      <a:pt x="1583" y="1"/>
                      <a:pt x="1715" y="149"/>
                    </a:cubicBezTo>
                    <a:cubicBezTo>
                      <a:pt x="1929" y="281"/>
                      <a:pt x="2127" y="413"/>
                      <a:pt x="2276" y="562"/>
                    </a:cubicBezTo>
                    <a:cubicBezTo>
                      <a:pt x="2408" y="1040"/>
                      <a:pt x="2127" y="891"/>
                      <a:pt x="1929" y="825"/>
                    </a:cubicBezTo>
                    <a:cubicBezTo>
                      <a:pt x="1517" y="628"/>
                      <a:pt x="1237" y="694"/>
                      <a:pt x="825" y="891"/>
                    </a:cubicBezTo>
                    <a:cubicBezTo>
                      <a:pt x="1303" y="1172"/>
                      <a:pt x="1517" y="1798"/>
                      <a:pt x="2127" y="1798"/>
                    </a:cubicBezTo>
                    <a:cubicBezTo>
                      <a:pt x="2193" y="1864"/>
                      <a:pt x="2342" y="1864"/>
                      <a:pt x="2408" y="19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1592585" y="1820827"/>
                <a:ext cx="96687" cy="142956"/>
              </a:xfrm>
              <a:custGeom>
                <a:avLst/>
                <a:gdLst/>
                <a:ahLst/>
                <a:cxnLst/>
                <a:rect l="l" t="t" r="r" b="b"/>
                <a:pathLst>
                  <a:path w="1584" h="2342" extrusionOk="0">
                    <a:moveTo>
                      <a:pt x="0" y="1105"/>
                    </a:moveTo>
                    <a:cubicBezTo>
                      <a:pt x="264" y="149"/>
                      <a:pt x="610" y="0"/>
                      <a:pt x="1237" y="561"/>
                    </a:cubicBezTo>
                    <a:cubicBezTo>
                      <a:pt x="1237" y="825"/>
                      <a:pt x="1171" y="1105"/>
                      <a:pt x="1303" y="1303"/>
                    </a:cubicBezTo>
                    <a:cubicBezTo>
                      <a:pt x="1583" y="1649"/>
                      <a:pt x="1583" y="1996"/>
                      <a:pt x="1237" y="2210"/>
                    </a:cubicBezTo>
                    <a:cubicBezTo>
                      <a:pt x="759" y="2342"/>
                      <a:pt x="412" y="2062"/>
                      <a:pt x="198" y="1715"/>
                    </a:cubicBezTo>
                    <a:cubicBezTo>
                      <a:pt x="66" y="1517"/>
                      <a:pt x="198" y="1237"/>
                      <a:pt x="0" y="11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1910609" y="1733233"/>
                <a:ext cx="88691" cy="87653"/>
              </a:xfrm>
              <a:custGeom>
                <a:avLst/>
                <a:gdLst/>
                <a:ahLst/>
                <a:cxnLst/>
                <a:rect l="l" t="t" r="r" b="b"/>
                <a:pathLst>
                  <a:path w="1453" h="1436" extrusionOk="0">
                    <a:moveTo>
                      <a:pt x="694" y="1"/>
                    </a:moveTo>
                    <a:cubicBezTo>
                      <a:pt x="908" y="67"/>
                      <a:pt x="1106" y="1"/>
                      <a:pt x="1238" y="133"/>
                    </a:cubicBezTo>
                    <a:cubicBezTo>
                      <a:pt x="1238" y="413"/>
                      <a:pt x="1452" y="611"/>
                      <a:pt x="1320" y="825"/>
                    </a:cubicBezTo>
                    <a:cubicBezTo>
                      <a:pt x="1172" y="1023"/>
                      <a:pt x="1040" y="1435"/>
                      <a:pt x="694" y="1237"/>
                    </a:cubicBezTo>
                    <a:cubicBezTo>
                      <a:pt x="281" y="1089"/>
                      <a:pt x="1" y="825"/>
                      <a:pt x="1" y="347"/>
                    </a:cubicBezTo>
                    <a:cubicBezTo>
                      <a:pt x="1" y="199"/>
                      <a:pt x="83" y="67"/>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2728928" y="2286878"/>
                <a:ext cx="71539" cy="71478"/>
              </a:xfrm>
              <a:custGeom>
                <a:avLst/>
                <a:gdLst/>
                <a:ahLst/>
                <a:cxnLst/>
                <a:rect l="l" t="t" r="r" b="b"/>
                <a:pathLst>
                  <a:path w="1172" h="1171" extrusionOk="0">
                    <a:moveTo>
                      <a:pt x="1" y="610"/>
                    </a:moveTo>
                    <a:cubicBezTo>
                      <a:pt x="281" y="66"/>
                      <a:pt x="479" y="0"/>
                      <a:pt x="760" y="198"/>
                    </a:cubicBezTo>
                    <a:cubicBezTo>
                      <a:pt x="1106" y="412"/>
                      <a:pt x="1172" y="676"/>
                      <a:pt x="891" y="1022"/>
                    </a:cubicBezTo>
                    <a:cubicBezTo>
                      <a:pt x="479" y="1171"/>
                      <a:pt x="199" y="890"/>
                      <a:pt x="1" y="6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4"/>
              <p:cNvSpPr/>
              <p:nvPr/>
            </p:nvSpPr>
            <p:spPr>
              <a:xfrm>
                <a:off x="1244283" y="1393050"/>
                <a:ext cx="75568" cy="54387"/>
              </a:xfrm>
              <a:custGeom>
                <a:avLst/>
                <a:gdLst/>
                <a:ahLst/>
                <a:cxnLst/>
                <a:rect l="l" t="t" r="r" b="b"/>
                <a:pathLst>
                  <a:path w="1238" h="891" extrusionOk="0">
                    <a:moveTo>
                      <a:pt x="199" y="825"/>
                    </a:moveTo>
                    <a:cubicBezTo>
                      <a:pt x="1" y="561"/>
                      <a:pt x="67" y="281"/>
                      <a:pt x="281" y="0"/>
                    </a:cubicBezTo>
                    <a:cubicBezTo>
                      <a:pt x="479" y="149"/>
                      <a:pt x="693" y="0"/>
                      <a:pt x="891" y="0"/>
                    </a:cubicBezTo>
                    <a:cubicBezTo>
                      <a:pt x="1238" y="478"/>
                      <a:pt x="1238" y="561"/>
                      <a:pt x="693" y="891"/>
                    </a:cubicBezTo>
                    <a:cubicBezTo>
                      <a:pt x="545" y="825"/>
                      <a:pt x="413" y="759"/>
                      <a:pt x="199"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4"/>
              <p:cNvSpPr/>
              <p:nvPr/>
            </p:nvSpPr>
            <p:spPr>
              <a:xfrm>
                <a:off x="2091841" y="2047291"/>
                <a:ext cx="50358" cy="38333"/>
              </a:xfrm>
              <a:custGeom>
                <a:avLst/>
                <a:gdLst/>
                <a:ahLst/>
                <a:cxnLst/>
                <a:rect l="l" t="t" r="r" b="b"/>
                <a:pathLst>
                  <a:path w="825" h="628" extrusionOk="0">
                    <a:moveTo>
                      <a:pt x="198" y="627"/>
                    </a:moveTo>
                    <a:cubicBezTo>
                      <a:pt x="0" y="149"/>
                      <a:pt x="544" y="215"/>
                      <a:pt x="676" y="0"/>
                    </a:cubicBezTo>
                    <a:cubicBezTo>
                      <a:pt x="825" y="479"/>
                      <a:pt x="742" y="561"/>
                      <a:pt x="198" y="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1689213" y="1611456"/>
                <a:ext cx="41324" cy="46390"/>
              </a:xfrm>
              <a:custGeom>
                <a:avLst/>
                <a:gdLst/>
                <a:ahLst/>
                <a:cxnLst/>
                <a:rect l="l" t="t" r="r" b="b"/>
                <a:pathLst>
                  <a:path w="677" h="760" extrusionOk="0">
                    <a:moveTo>
                      <a:pt x="412" y="759"/>
                    </a:moveTo>
                    <a:cubicBezTo>
                      <a:pt x="412" y="611"/>
                      <a:pt x="198" y="479"/>
                      <a:pt x="66" y="347"/>
                    </a:cubicBezTo>
                    <a:cubicBezTo>
                      <a:pt x="0" y="281"/>
                      <a:pt x="0" y="198"/>
                      <a:pt x="66" y="132"/>
                    </a:cubicBezTo>
                    <a:cubicBezTo>
                      <a:pt x="198" y="0"/>
                      <a:pt x="264" y="66"/>
                      <a:pt x="330" y="132"/>
                    </a:cubicBezTo>
                    <a:cubicBezTo>
                      <a:pt x="676" y="347"/>
                      <a:pt x="676" y="479"/>
                      <a:pt x="412" y="7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1923733" y="1724199"/>
                <a:ext cx="29238" cy="21181"/>
              </a:xfrm>
              <a:custGeom>
                <a:avLst/>
                <a:gdLst/>
                <a:ahLst/>
                <a:cxnLst/>
                <a:rect l="l" t="t" r="r" b="b"/>
                <a:pathLst>
                  <a:path w="479" h="347" extrusionOk="0">
                    <a:moveTo>
                      <a:pt x="479" y="149"/>
                    </a:moveTo>
                    <a:cubicBezTo>
                      <a:pt x="281" y="347"/>
                      <a:pt x="132" y="347"/>
                      <a:pt x="0" y="149"/>
                    </a:cubicBezTo>
                    <a:lnTo>
                      <a:pt x="0" y="149"/>
                    </a:lnTo>
                    <a:lnTo>
                      <a:pt x="132" y="0"/>
                    </a:lnTo>
                    <a:cubicBezTo>
                      <a:pt x="281" y="0"/>
                      <a:pt x="347" y="0"/>
                      <a:pt x="479" y="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1298671" y="1619513"/>
                <a:ext cx="8118" cy="13124"/>
              </a:xfrm>
              <a:custGeom>
                <a:avLst/>
                <a:gdLst/>
                <a:ahLst/>
                <a:cxnLst/>
                <a:rect l="l" t="t" r="r" b="b"/>
                <a:pathLst>
                  <a:path w="133" h="215" extrusionOk="0">
                    <a:moveTo>
                      <a:pt x="132" y="0"/>
                    </a:moveTo>
                    <a:cubicBezTo>
                      <a:pt x="132" y="149"/>
                      <a:pt x="66" y="149"/>
                      <a:pt x="0" y="215"/>
                    </a:cubicBezTo>
                    <a:cubicBezTo>
                      <a:pt x="0" y="149"/>
                      <a:pt x="66" y="66"/>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4"/>
              <p:cNvSpPr/>
              <p:nvPr/>
            </p:nvSpPr>
            <p:spPr>
              <a:xfrm>
                <a:off x="1923733" y="1724199"/>
                <a:ext cx="8118" cy="9095"/>
              </a:xfrm>
              <a:custGeom>
                <a:avLst/>
                <a:gdLst/>
                <a:ahLst/>
                <a:cxnLst/>
                <a:rect l="l" t="t" r="r" b="b"/>
                <a:pathLst>
                  <a:path w="133" h="149" extrusionOk="0">
                    <a:moveTo>
                      <a:pt x="132" y="0"/>
                    </a:moveTo>
                    <a:lnTo>
                      <a:pt x="0" y="149"/>
                    </a:lnTo>
                    <a:cubicBezTo>
                      <a:pt x="0" y="83"/>
                      <a:pt x="66"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2091841" y="2085564"/>
                <a:ext cx="12086" cy="4090"/>
              </a:xfrm>
              <a:custGeom>
                <a:avLst/>
                <a:gdLst/>
                <a:ahLst/>
                <a:cxnLst/>
                <a:rect l="l" t="t" r="r" b="b"/>
                <a:pathLst>
                  <a:path w="198" h="67" extrusionOk="0">
                    <a:moveTo>
                      <a:pt x="0" y="0"/>
                    </a:moveTo>
                    <a:lnTo>
                      <a:pt x="198" y="0"/>
                    </a:lnTo>
                    <a:cubicBezTo>
                      <a:pt x="132" y="66"/>
                      <a:pt x="66" y="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1658997" y="1179650"/>
                <a:ext cx="176222" cy="91621"/>
              </a:xfrm>
              <a:custGeom>
                <a:avLst/>
                <a:gdLst/>
                <a:ahLst/>
                <a:cxnLst/>
                <a:rect l="l" t="t" r="r" b="b"/>
                <a:pathLst>
                  <a:path w="2887" h="1501" extrusionOk="0">
                    <a:moveTo>
                      <a:pt x="2622" y="132"/>
                    </a:moveTo>
                    <a:cubicBezTo>
                      <a:pt x="2820" y="264"/>
                      <a:pt x="2754" y="545"/>
                      <a:pt x="2886" y="677"/>
                    </a:cubicBezTo>
                    <a:cubicBezTo>
                      <a:pt x="2622" y="1089"/>
                      <a:pt x="2210" y="1303"/>
                      <a:pt x="1798" y="1501"/>
                    </a:cubicBezTo>
                    <a:lnTo>
                      <a:pt x="1798" y="1501"/>
                    </a:lnTo>
                    <a:lnTo>
                      <a:pt x="1732" y="1501"/>
                    </a:lnTo>
                    <a:cubicBezTo>
                      <a:pt x="1452" y="1501"/>
                      <a:pt x="1171" y="1435"/>
                      <a:pt x="973" y="1303"/>
                    </a:cubicBezTo>
                    <a:cubicBezTo>
                      <a:pt x="693" y="1089"/>
                      <a:pt x="215" y="1303"/>
                      <a:pt x="1" y="825"/>
                    </a:cubicBezTo>
                    <a:cubicBezTo>
                      <a:pt x="1" y="479"/>
                      <a:pt x="215" y="264"/>
                      <a:pt x="413" y="0"/>
                    </a:cubicBezTo>
                    <a:cubicBezTo>
                      <a:pt x="907" y="198"/>
                      <a:pt x="1386" y="66"/>
                      <a:pt x="1864" y="132"/>
                    </a:cubicBezTo>
                    <a:cubicBezTo>
                      <a:pt x="2144" y="66"/>
                      <a:pt x="2342" y="264"/>
                      <a:pt x="2622"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2351510" y="1460501"/>
                <a:ext cx="129893" cy="108712"/>
              </a:xfrm>
              <a:custGeom>
                <a:avLst/>
                <a:gdLst/>
                <a:ahLst/>
                <a:cxnLst/>
                <a:rect l="l" t="t" r="r" b="b"/>
                <a:pathLst>
                  <a:path w="2128" h="1781" extrusionOk="0">
                    <a:moveTo>
                      <a:pt x="413" y="346"/>
                    </a:moveTo>
                    <a:cubicBezTo>
                      <a:pt x="759" y="0"/>
                      <a:pt x="1023" y="280"/>
                      <a:pt x="1369" y="412"/>
                    </a:cubicBezTo>
                    <a:cubicBezTo>
                      <a:pt x="1369" y="478"/>
                      <a:pt x="1303" y="544"/>
                      <a:pt x="1303" y="544"/>
                    </a:cubicBezTo>
                    <a:cubicBezTo>
                      <a:pt x="1435" y="610"/>
                      <a:pt x="1435" y="478"/>
                      <a:pt x="1517" y="478"/>
                    </a:cubicBezTo>
                    <a:cubicBezTo>
                      <a:pt x="1715" y="610"/>
                      <a:pt x="1930" y="693"/>
                      <a:pt x="2062" y="890"/>
                    </a:cubicBezTo>
                    <a:cubicBezTo>
                      <a:pt x="1996" y="1022"/>
                      <a:pt x="1996" y="1171"/>
                      <a:pt x="2128" y="1237"/>
                    </a:cubicBezTo>
                    <a:lnTo>
                      <a:pt x="2128" y="1303"/>
                    </a:lnTo>
                    <a:cubicBezTo>
                      <a:pt x="1996" y="1715"/>
                      <a:pt x="1715" y="1781"/>
                      <a:pt x="1303" y="1715"/>
                    </a:cubicBezTo>
                    <a:cubicBezTo>
                      <a:pt x="891" y="1583"/>
                      <a:pt x="479" y="1435"/>
                      <a:pt x="66" y="1237"/>
                    </a:cubicBezTo>
                    <a:cubicBezTo>
                      <a:pt x="0" y="1237"/>
                      <a:pt x="0" y="1171"/>
                      <a:pt x="0" y="1105"/>
                    </a:cubicBezTo>
                    <a:cubicBezTo>
                      <a:pt x="132" y="825"/>
                      <a:pt x="281" y="610"/>
                      <a:pt x="413" y="3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4"/>
              <p:cNvSpPr/>
              <p:nvPr/>
            </p:nvSpPr>
            <p:spPr>
              <a:xfrm>
                <a:off x="2142139" y="1233976"/>
                <a:ext cx="108773" cy="87653"/>
              </a:xfrm>
              <a:custGeom>
                <a:avLst/>
                <a:gdLst/>
                <a:ahLst/>
                <a:cxnLst/>
                <a:rect l="l" t="t" r="r" b="b"/>
                <a:pathLst>
                  <a:path w="1782" h="1436" extrusionOk="0">
                    <a:moveTo>
                      <a:pt x="1089" y="1238"/>
                    </a:moveTo>
                    <a:cubicBezTo>
                      <a:pt x="891" y="1370"/>
                      <a:pt x="611" y="1435"/>
                      <a:pt x="413" y="1370"/>
                    </a:cubicBezTo>
                    <a:cubicBezTo>
                      <a:pt x="330" y="1023"/>
                      <a:pt x="67" y="759"/>
                      <a:pt x="1" y="413"/>
                    </a:cubicBezTo>
                    <a:cubicBezTo>
                      <a:pt x="132" y="281"/>
                      <a:pt x="330" y="67"/>
                      <a:pt x="611" y="1"/>
                    </a:cubicBezTo>
                    <a:cubicBezTo>
                      <a:pt x="1089" y="133"/>
                      <a:pt x="1567" y="281"/>
                      <a:pt x="1781" y="759"/>
                    </a:cubicBezTo>
                    <a:cubicBezTo>
                      <a:pt x="1715" y="957"/>
                      <a:pt x="1501" y="957"/>
                      <a:pt x="1369" y="1106"/>
                    </a:cubicBezTo>
                    <a:lnTo>
                      <a:pt x="1303" y="1106"/>
                    </a:lnTo>
                    <a:cubicBezTo>
                      <a:pt x="1155" y="1023"/>
                      <a:pt x="1089" y="1106"/>
                      <a:pt x="1089" y="1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4"/>
              <p:cNvSpPr/>
              <p:nvPr/>
            </p:nvSpPr>
            <p:spPr>
              <a:xfrm>
                <a:off x="2003270" y="1393050"/>
                <a:ext cx="133922" cy="67510"/>
              </a:xfrm>
              <a:custGeom>
                <a:avLst/>
                <a:gdLst/>
                <a:ahLst/>
                <a:cxnLst/>
                <a:rect l="l" t="t" r="r" b="b"/>
                <a:pathLst>
                  <a:path w="2194" h="1106" extrusionOk="0">
                    <a:moveTo>
                      <a:pt x="346" y="66"/>
                    </a:moveTo>
                    <a:cubicBezTo>
                      <a:pt x="544" y="66"/>
                      <a:pt x="693" y="0"/>
                      <a:pt x="824" y="0"/>
                    </a:cubicBezTo>
                    <a:cubicBezTo>
                      <a:pt x="1039" y="149"/>
                      <a:pt x="1171" y="281"/>
                      <a:pt x="1451" y="215"/>
                    </a:cubicBezTo>
                    <a:cubicBezTo>
                      <a:pt x="1583" y="281"/>
                      <a:pt x="1649" y="281"/>
                      <a:pt x="1781" y="347"/>
                    </a:cubicBezTo>
                    <a:cubicBezTo>
                      <a:pt x="2193" y="1105"/>
                      <a:pt x="1451" y="973"/>
                      <a:pt x="1105" y="1105"/>
                    </a:cubicBezTo>
                    <a:lnTo>
                      <a:pt x="1105" y="1105"/>
                    </a:lnTo>
                    <a:lnTo>
                      <a:pt x="1039" y="1105"/>
                    </a:lnTo>
                    <a:cubicBezTo>
                      <a:pt x="544" y="891"/>
                      <a:pt x="0" y="759"/>
                      <a:pt x="346"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4"/>
              <p:cNvSpPr/>
              <p:nvPr/>
            </p:nvSpPr>
            <p:spPr>
              <a:xfrm>
                <a:off x="1387242" y="1100113"/>
                <a:ext cx="79596" cy="79596"/>
              </a:xfrm>
              <a:custGeom>
                <a:avLst/>
                <a:gdLst/>
                <a:ahLst/>
                <a:cxnLst/>
                <a:rect l="l" t="t" r="r" b="b"/>
                <a:pathLst>
                  <a:path w="1304" h="1304" extrusionOk="0">
                    <a:moveTo>
                      <a:pt x="1303" y="611"/>
                    </a:moveTo>
                    <a:cubicBezTo>
                      <a:pt x="1237" y="677"/>
                      <a:pt x="1155" y="743"/>
                      <a:pt x="1155" y="825"/>
                    </a:cubicBezTo>
                    <a:cubicBezTo>
                      <a:pt x="891" y="957"/>
                      <a:pt x="611" y="1303"/>
                      <a:pt x="264" y="957"/>
                    </a:cubicBezTo>
                    <a:cubicBezTo>
                      <a:pt x="0" y="743"/>
                      <a:pt x="0" y="331"/>
                      <a:pt x="198" y="1"/>
                    </a:cubicBezTo>
                    <a:cubicBezTo>
                      <a:pt x="611" y="133"/>
                      <a:pt x="1023" y="199"/>
                      <a:pt x="1303" y="6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1906642" y="953186"/>
                <a:ext cx="63421" cy="71539"/>
              </a:xfrm>
              <a:custGeom>
                <a:avLst/>
                <a:gdLst/>
                <a:ahLst/>
                <a:cxnLst/>
                <a:rect l="l" t="t" r="r" b="b"/>
                <a:pathLst>
                  <a:path w="1039" h="1172" extrusionOk="0">
                    <a:moveTo>
                      <a:pt x="693" y="1171"/>
                    </a:moveTo>
                    <a:cubicBezTo>
                      <a:pt x="627" y="1089"/>
                      <a:pt x="478" y="1023"/>
                      <a:pt x="412" y="957"/>
                    </a:cubicBezTo>
                    <a:cubicBezTo>
                      <a:pt x="148" y="759"/>
                      <a:pt x="0" y="544"/>
                      <a:pt x="214" y="198"/>
                    </a:cubicBezTo>
                    <a:cubicBezTo>
                      <a:pt x="412" y="0"/>
                      <a:pt x="693" y="66"/>
                      <a:pt x="1039" y="413"/>
                    </a:cubicBezTo>
                    <a:cubicBezTo>
                      <a:pt x="824" y="610"/>
                      <a:pt x="1039" y="957"/>
                      <a:pt x="693" y="1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2439043" y="1204799"/>
                <a:ext cx="59453" cy="62505"/>
              </a:xfrm>
              <a:custGeom>
                <a:avLst/>
                <a:gdLst/>
                <a:ahLst/>
                <a:cxnLst/>
                <a:rect l="l" t="t" r="r" b="b"/>
                <a:pathLst>
                  <a:path w="974" h="1024" extrusionOk="0">
                    <a:moveTo>
                      <a:pt x="347" y="1"/>
                    </a:moveTo>
                    <a:cubicBezTo>
                      <a:pt x="562" y="265"/>
                      <a:pt x="974" y="347"/>
                      <a:pt x="974" y="759"/>
                    </a:cubicBezTo>
                    <a:cubicBezTo>
                      <a:pt x="825" y="891"/>
                      <a:pt x="562" y="1023"/>
                      <a:pt x="413" y="759"/>
                    </a:cubicBezTo>
                    <a:cubicBezTo>
                      <a:pt x="347" y="545"/>
                      <a:pt x="1" y="265"/>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1768689" y="1220914"/>
                <a:ext cx="66534" cy="50358"/>
              </a:xfrm>
              <a:custGeom>
                <a:avLst/>
                <a:gdLst/>
                <a:ahLst/>
                <a:cxnLst/>
                <a:rect l="l" t="t" r="r" b="b"/>
                <a:pathLst>
                  <a:path w="1090" h="825" extrusionOk="0">
                    <a:moveTo>
                      <a:pt x="1" y="825"/>
                    </a:moveTo>
                    <a:cubicBezTo>
                      <a:pt x="347" y="495"/>
                      <a:pt x="611" y="149"/>
                      <a:pt x="1089" y="1"/>
                    </a:cubicBezTo>
                    <a:cubicBezTo>
                      <a:pt x="957" y="693"/>
                      <a:pt x="677" y="825"/>
                      <a:pt x="1"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2837643" y="1716142"/>
                <a:ext cx="42362" cy="29238"/>
              </a:xfrm>
              <a:custGeom>
                <a:avLst/>
                <a:gdLst/>
                <a:ahLst/>
                <a:cxnLst/>
                <a:rect l="l" t="t" r="r" b="b"/>
                <a:pathLst>
                  <a:path w="694" h="479" extrusionOk="0">
                    <a:moveTo>
                      <a:pt x="479" y="0"/>
                    </a:moveTo>
                    <a:cubicBezTo>
                      <a:pt x="413" y="215"/>
                      <a:pt x="561" y="281"/>
                      <a:pt x="693" y="413"/>
                    </a:cubicBezTo>
                    <a:cubicBezTo>
                      <a:pt x="67" y="479"/>
                      <a:pt x="67" y="4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4"/>
              <p:cNvSpPr/>
              <p:nvPr/>
            </p:nvSpPr>
            <p:spPr>
              <a:xfrm>
                <a:off x="2707808" y="1464529"/>
                <a:ext cx="42362" cy="42301"/>
              </a:xfrm>
              <a:custGeom>
                <a:avLst/>
                <a:gdLst/>
                <a:ahLst/>
                <a:cxnLst/>
                <a:rect l="l" t="t" r="r" b="b"/>
                <a:pathLst>
                  <a:path w="694" h="693" extrusionOk="0">
                    <a:moveTo>
                      <a:pt x="627" y="214"/>
                    </a:moveTo>
                    <a:cubicBezTo>
                      <a:pt x="627" y="280"/>
                      <a:pt x="545" y="346"/>
                      <a:pt x="545" y="412"/>
                    </a:cubicBezTo>
                    <a:cubicBezTo>
                      <a:pt x="545" y="478"/>
                      <a:pt x="693" y="627"/>
                      <a:pt x="479" y="693"/>
                    </a:cubicBezTo>
                    <a:cubicBezTo>
                      <a:pt x="479" y="693"/>
                      <a:pt x="347" y="627"/>
                      <a:pt x="347" y="544"/>
                    </a:cubicBezTo>
                    <a:cubicBezTo>
                      <a:pt x="281" y="412"/>
                      <a:pt x="133" y="412"/>
                      <a:pt x="1" y="412"/>
                    </a:cubicBezTo>
                    <a:cubicBezTo>
                      <a:pt x="215" y="132"/>
                      <a:pt x="347" y="0"/>
                      <a:pt x="627"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4"/>
              <p:cNvSpPr/>
              <p:nvPr/>
            </p:nvSpPr>
            <p:spPr>
              <a:xfrm>
                <a:off x="2498437" y="1251129"/>
                <a:ext cx="16176" cy="12147"/>
              </a:xfrm>
              <a:custGeom>
                <a:avLst/>
                <a:gdLst/>
                <a:ahLst/>
                <a:cxnLst/>
                <a:rect l="l" t="t" r="r" b="b"/>
                <a:pathLst>
                  <a:path w="265" h="199" extrusionOk="0">
                    <a:moveTo>
                      <a:pt x="1" y="0"/>
                    </a:moveTo>
                    <a:cubicBezTo>
                      <a:pt x="133" y="0"/>
                      <a:pt x="199" y="66"/>
                      <a:pt x="265" y="66"/>
                    </a:cubicBezTo>
                    <a:cubicBezTo>
                      <a:pt x="199" y="198"/>
                      <a:pt x="67" y="1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4"/>
              <p:cNvSpPr/>
              <p:nvPr/>
            </p:nvSpPr>
            <p:spPr>
              <a:xfrm>
                <a:off x="2204523" y="1292393"/>
                <a:ext cx="21242" cy="17152"/>
              </a:xfrm>
              <a:custGeom>
                <a:avLst/>
                <a:gdLst/>
                <a:ahLst/>
                <a:cxnLst/>
                <a:rect l="l" t="t" r="r" b="b"/>
                <a:pathLst>
                  <a:path w="348" h="281" extrusionOk="0">
                    <a:moveTo>
                      <a:pt x="347" y="149"/>
                    </a:moveTo>
                    <a:cubicBezTo>
                      <a:pt x="281" y="215"/>
                      <a:pt x="215" y="281"/>
                      <a:pt x="67" y="281"/>
                    </a:cubicBezTo>
                    <a:cubicBezTo>
                      <a:pt x="1" y="281"/>
                      <a:pt x="1" y="281"/>
                      <a:pt x="1" y="215"/>
                    </a:cubicBezTo>
                    <a:cubicBezTo>
                      <a:pt x="1" y="0"/>
                      <a:pt x="133" y="0"/>
                      <a:pt x="281"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2121019" y="1414170"/>
                <a:ext cx="8118" cy="8118"/>
              </a:xfrm>
              <a:custGeom>
                <a:avLst/>
                <a:gdLst/>
                <a:ahLst/>
                <a:cxnLst/>
                <a:rect l="l" t="t" r="r" b="b"/>
                <a:pathLst>
                  <a:path w="133" h="133" extrusionOk="0">
                    <a:moveTo>
                      <a:pt x="132" y="66"/>
                    </a:moveTo>
                    <a:cubicBezTo>
                      <a:pt x="66" y="132"/>
                      <a:pt x="0" y="66"/>
                      <a:pt x="0" y="1"/>
                    </a:cubicBezTo>
                    <a:cubicBezTo>
                      <a:pt x="66" y="1"/>
                      <a:pt x="132" y="1"/>
                      <a:pt x="132" y="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2150196" y="1309484"/>
                <a:ext cx="8118" cy="8118"/>
              </a:xfrm>
              <a:custGeom>
                <a:avLst/>
                <a:gdLst/>
                <a:ahLst/>
                <a:cxnLst/>
                <a:rect l="l" t="t" r="r" b="b"/>
                <a:pathLst>
                  <a:path w="133" h="133" extrusionOk="0">
                    <a:moveTo>
                      <a:pt x="0" y="1"/>
                    </a:moveTo>
                    <a:cubicBezTo>
                      <a:pt x="66" y="1"/>
                      <a:pt x="132" y="67"/>
                      <a:pt x="132" y="133"/>
                    </a:cubicBezTo>
                    <a:cubicBezTo>
                      <a:pt x="66" y="133"/>
                      <a:pt x="0" y="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4"/>
              <p:cNvSpPr/>
              <p:nvPr/>
            </p:nvSpPr>
            <p:spPr>
              <a:xfrm>
                <a:off x="2359568" y="1481621"/>
                <a:ext cx="9095" cy="8118"/>
              </a:xfrm>
              <a:custGeom>
                <a:avLst/>
                <a:gdLst/>
                <a:ahLst/>
                <a:cxnLst/>
                <a:rect l="l" t="t" r="r" b="b"/>
                <a:pathLst>
                  <a:path w="149" h="133" extrusionOk="0">
                    <a:moveTo>
                      <a:pt x="149" y="0"/>
                    </a:moveTo>
                    <a:cubicBezTo>
                      <a:pt x="149" y="66"/>
                      <a:pt x="66" y="132"/>
                      <a:pt x="0" y="132"/>
                    </a:cubicBezTo>
                    <a:cubicBezTo>
                      <a:pt x="0" y="0"/>
                      <a:pt x="66" y="0"/>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4"/>
              <p:cNvSpPr/>
              <p:nvPr/>
            </p:nvSpPr>
            <p:spPr>
              <a:xfrm>
                <a:off x="1336883" y="1661754"/>
                <a:ext cx="8118" cy="8118"/>
              </a:xfrm>
              <a:custGeom>
                <a:avLst/>
                <a:gdLst/>
                <a:ahLst/>
                <a:cxnLst/>
                <a:rect l="l" t="t" r="r" b="b"/>
                <a:pathLst>
                  <a:path w="133" h="133" extrusionOk="0">
                    <a:moveTo>
                      <a:pt x="133" y="67"/>
                    </a:moveTo>
                    <a:lnTo>
                      <a:pt x="67" y="133"/>
                    </a:lnTo>
                    <a:cubicBezTo>
                      <a:pt x="67" y="133"/>
                      <a:pt x="1" y="133"/>
                      <a:pt x="1" y="67"/>
                    </a:cubicBezTo>
                    <a:cubicBezTo>
                      <a:pt x="1" y="67"/>
                      <a:pt x="1" y="1"/>
                      <a:pt x="67" y="1"/>
                    </a:cubicBezTo>
                    <a:cubicBezTo>
                      <a:pt x="67" y="1"/>
                      <a:pt x="133" y="1"/>
                      <a:pt x="13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1739511" y="1216885"/>
                <a:ext cx="12147" cy="13124"/>
              </a:xfrm>
              <a:custGeom>
                <a:avLst/>
                <a:gdLst/>
                <a:ahLst/>
                <a:cxnLst/>
                <a:rect l="l" t="t" r="r" b="b"/>
                <a:pathLst>
                  <a:path w="199" h="215" extrusionOk="0">
                    <a:moveTo>
                      <a:pt x="67" y="1"/>
                    </a:moveTo>
                    <a:cubicBezTo>
                      <a:pt x="67" y="1"/>
                      <a:pt x="133" y="1"/>
                      <a:pt x="133" y="67"/>
                    </a:cubicBezTo>
                    <a:cubicBezTo>
                      <a:pt x="199" y="67"/>
                      <a:pt x="133" y="149"/>
                      <a:pt x="133" y="215"/>
                    </a:cubicBezTo>
                    <a:cubicBezTo>
                      <a:pt x="67" y="149"/>
                      <a:pt x="67" y="149"/>
                      <a:pt x="1" y="149"/>
                    </a:cubicBezTo>
                    <a:cubicBezTo>
                      <a:pt x="1" y="67"/>
                      <a:pt x="1"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4"/>
            <p:cNvGrpSpPr/>
            <p:nvPr/>
          </p:nvGrpSpPr>
          <p:grpSpPr>
            <a:xfrm>
              <a:off x="2209269" y="1674151"/>
              <a:ext cx="1673933" cy="1401141"/>
              <a:chOff x="1256369" y="969301"/>
              <a:chExt cx="1673933" cy="1401141"/>
            </a:xfrm>
          </p:grpSpPr>
          <p:sp>
            <p:nvSpPr>
              <p:cNvPr id="8092" name="Google Shape;8092;p94"/>
              <p:cNvSpPr/>
              <p:nvPr/>
            </p:nvSpPr>
            <p:spPr>
              <a:xfrm>
                <a:off x="2783316" y="2118770"/>
                <a:ext cx="129893" cy="113779"/>
              </a:xfrm>
              <a:custGeom>
                <a:avLst/>
                <a:gdLst/>
                <a:ahLst/>
                <a:cxnLst/>
                <a:rect l="l" t="t" r="r" b="b"/>
                <a:pathLst>
                  <a:path w="2128" h="1864" extrusionOk="0">
                    <a:moveTo>
                      <a:pt x="1715" y="1649"/>
                    </a:moveTo>
                    <a:cubicBezTo>
                      <a:pt x="1303" y="1864"/>
                      <a:pt x="1039" y="1451"/>
                      <a:pt x="891" y="1237"/>
                    </a:cubicBezTo>
                    <a:cubicBezTo>
                      <a:pt x="693" y="891"/>
                      <a:pt x="413" y="759"/>
                      <a:pt x="0" y="627"/>
                    </a:cubicBezTo>
                    <a:cubicBezTo>
                      <a:pt x="215" y="478"/>
                      <a:pt x="347" y="478"/>
                      <a:pt x="479" y="347"/>
                    </a:cubicBezTo>
                    <a:cubicBezTo>
                      <a:pt x="891" y="66"/>
                      <a:pt x="1237" y="0"/>
                      <a:pt x="1649" y="413"/>
                    </a:cubicBezTo>
                    <a:cubicBezTo>
                      <a:pt x="1864" y="544"/>
                      <a:pt x="1864" y="347"/>
                      <a:pt x="1864" y="215"/>
                    </a:cubicBezTo>
                    <a:cubicBezTo>
                      <a:pt x="2062" y="281"/>
                      <a:pt x="2062" y="478"/>
                      <a:pt x="2128" y="693"/>
                    </a:cubicBezTo>
                    <a:cubicBezTo>
                      <a:pt x="2128" y="1039"/>
                      <a:pt x="1930" y="1303"/>
                      <a:pt x="1715" y="16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2883973" y="2161011"/>
                <a:ext cx="46329" cy="58476"/>
              </a:xfrm>
              <a:custGeom>
                <a:avLst/>
                <a:gdLst/>
                <a:ahLst/>
                <a:cxnLst/>
                <a:rect l="l" t="t" r="r" b="b"/>
                <a:pathLst>
                  <a:path w="759" h="958" extrusionOk="0">
                    <a:moveTo>
                      <a:pt x="66" y="957"/>
                    </a:moveTo>
                    <a:cubicBezTo>
                      <a:pt x="0" y="479"/>
                      <a:pt x="347" y="265"/>
                      <a:pt x="479" y="1"/>
                    </a:cubicBezTo>
                    <a:cubicBezTo>
                      <a:pt x="759" y="347"/>
                      <a:pt x="347" y="611"/>
                      <a:pt x="347" y="891"/>
                    </a:cubicBezTo>
                    <a:cubicBezTo>
                      <a:pt x="281" y="957"/>
                      <a:pt x="132" y="957"/>
                      <a:pt x="66"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1290614" y="1586307"/>
                <a:ext cx="172194" cy="155042"/>
              </a:xfrm>
              <a:custGeom>
                <a:avLst/>
                <a:gdLst/>
                <a:ahLst/>
                <a:cxnLst/>
                <a:rect l="l" t="t" r="r" b="b"/>
                <a:pathLst>
                  <a:path w="2821" h="2540" extrusionOk="0">
                    <a:moveTo>
                      <a:pt x="0" y="1369"/>
                    </a:moveTo>
                    <a:cubicBezTo>
                      <a:pt x="264" y="1781"/>
                      <a:pt x="676" y="2061"/>
                      <a:pt x="1303" y="1995"/>
                    </a:cubicBezTo>
                    <a:cubicBezTo>
                      <a:pt x="1583" y="1995"/>
                      <a:pt x="1781" y="1930"/>
                      <a:pt x="1996" y="1715"/>
                    </a:cubicBezTo>
                    <a:cubicBezTo>
                      <a:pt x="2128" y="1583"/>
                      <a:pt x="2325" y="1435"/>
                      <a:pt x="2259" y="1171"/>
                    </a:cubicBezTo>
                    <a:cubicBezTo>
                      <a:pt x="2194" y="957"/>
                      <a:pt x="1996" y="825"/>
                      <a:pt x="1781" y="759"/>
                    </a:cubicBezTo>
                    <a:cubicBezTo>
                      <a:pt x="1237" y="610"/>
                      <a:pt x="676" y="610"/>
                      <a:pt x="132" y="825"/>
                    </a:cubicBezTo>
                    <a:lnTo>
                      <a:pt x="132" y="759"/>
                    </a:lnTo>
                    <a:cubicBezTo>
                      <a:pt x="198" y="693"/>
                      <a:pt x="198" y="610"/>
                      <a:pt x="264" y="544"/>
                    </a:cubicBezTo>
                    <a:cubicBezTo>
                      <a:pt x="825" y="0"/>
                      <a:pt x="1501" y="281"/>
                      <a:pt x="2062" y="347"/>
                    </a:cubicBezTo>
                    <a:cubicBezTo>
                      <a:pt x="2672" y="478"/>
                      <a:pt x="2820" y="1517"/>
                      <a:pt x="2325" y="1930"/>
                    </a:cubicBezTo>
                    <a:cubicBezTo>
                      <a:pt x="1781" y="2408"/>
                      <a:pt x="1171" y="2540"/>
                      <a:pt x="545" y="2259"/>
                    </a:cubicBezTo>
                    <a:cubicBezTo>
                      <a:pt x="66" y="2061"/>
                      <a:pt x="0" y="1995"/>
                      <a:pt x="0"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1588556" y="1855011"/>
                <a:ext cx="112802" cy="120859"/>
              </a:xfrm>
              <a:custGeom>
                <a:avLst/>
                <a:gdLst/>
                <a:ahLst/>
                <a:cxnLst/>
                <a:rect l="l" t="t" r="r" b="b"/>
                <a:pathLst>
                  <a:path w="1848" h="1980" extrusionOk="0">
                    <a:moveTo>
                      <a:pt x="66" y="545"/>
                    </a:moveTo>
                    <a:cubicBezTo>
                      <a:pt x="330" y="479"/>
                      <a:pt x="330" y="611"/>
                      <a:pt x="330" y="825"/>
                    </a:cubicBezTo>
                    <a:cubicBezTo>
                      <a:pt x="413" y="1238"/>
                      <a:pt x="742" y="1502"/>
                      <a:pt x="1089" y="1567"/>
                    </a:cubicBezTo>
                    <a:cubicBezTo>
                      <a:pt x="1303" y="1567"/>
                      <a:pt x="1435" y="1436"/>
                      <a:pt x="1435" y="1238"/>
                    </a:cubicBezTo>
                    <a:cubicBezTo>
                      <a:pt x="1435" y="1023"/>
                      <a:pt x="1369" y="957"/>
                      <a:pt x="1237" y="825"/>
                    </a:cubicBezTo>
                    <a:cubicBezTo>
                      <a:pt x="1089" y="545"/>
                      <a:pt x="957" y="265"/>
                      <a:pt x="1303" y="1"/>
                    </a:cubicBezTo>
                    <a:cubicBezTo>
                      <a:pt x="1501" y="265"/>
                      <a:pt x="1501" y="677"/>
                      <a:pt x="1715" y="957"/>
                    </a:cubicBezTo>
                    <a:cubicBezTo>
                      <a:pt x="1847" y="1155"/>
                      <a:pt x="1847" y="1502"/>
                      <a:pt x="1649" y="1716"/>
                    </a:cubicBezTo>
                    <a:cubicBezTo>
                      <a:pt x="1369" y="1914"/>
                      <a:pt x="1155" y="1980"/>
                      <a:pt x="825" y="1848"/>
                    </a:cubicBezTo>
                    <a:cubicBezTo>
                      <a:pt x="132" y="1567"/>
                      <a:pt x="0" y="1304"/>
                      <a:pt x="66"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2338447" y="2139890"/>
                <a:ext cx="113779" cy="92659"/>
              </a:xfrm>
              <a:custGeom>
                <a:avLst/>
                <a:gdLst/>
                <a:ahLst/>
                <a:cxnLst/>
                <a:rect l="l" t="t" r="r" b="b"/>
                <a:pathLst>
                  <a:path w="1864" h="1518" extrusionOk="0">
                    <a:moveTo>
                      <a:pt x="0" y="957"/>
                    </a:moveTo>
                    <a:cubicBezTo>
                      <a:pt x="0" y="825"/>
                      <a:pt x="82" y="759"/>
                      <a:pt x="214" y="825"/>
                    </a:cubicBezTo>
                    <a:cubicBezTo>
                      <a:pt x="346" y="891"/>
                      <a:pt x="561" y="957"/>
                      <a:pt x="693" y="957"/>
                    </a:cubicBezTo>
                    <a:cubicBezTo>
                      <a:pt x="1039" y="1023"/>
                      <a:pt x="1171" y="957"/>
                      <a:pt x="1105" y="545"/>
                    </a:cubicBezTo>
                    <a:cubicBezTo>
                      <a:pt x="1105" y="347"/>
                      <a:pt x="1039" y="67"/>
                      <a:pt x="1385" y="1"/>
                    </a:cubicBezTo>
                    <a:cubicBezTo>
                      <a:pt x="1451" y="132"/>
                      <a:pt x="1517" y="281"/>
                      <a:pt x="1517" y="347"/>
                    </a:cubicBezTo>
                    <a:cubicBezTo>
                      <a:pt x="1451" y="693"/>
                      <a:pt x="1863" y="957"/>
                      <a:pt x="1451" y="1237"/>
                    </a:cubicBezTo>
                    <a:cubicBezTo>
                      <a:pt x="1105" y="1435"/>
                      <a:pt x="693" y="1518"/>
                      <a:pt x="280" y="1303"/>
                    </a:cubicBezTo>
                    <a:cubicBezTo>
                      <a:pt x="148" y="1171"/>
                      <a:pt x="82" y="1105"/>
                      <a:pt x="0" y="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1894556" y="1754414"/>
                <a:ext cx="112741" cy="79535"/>
              </a:xfrm>
              <a:custGeom>
                <a:avLst/>
                <a:gdLst/>
                <a:ahLst/>
                <a:cxnLst/>
                <a:rect l="l" t="t" r="r" b="b"/>
                <a:pathLst>
                  <a:path w="1847" h="1303" extrusionOk="0">
                    <a:moveTo>
                      <a:pt x="264" y="0"/>
                    </a:moveTo>
                    <a:cubicBezTo>
                      <a:pt x="544" y="264"/>
                      <a:pt x="759" y="478"/>
                      <a:pt x="957" y="742"/>
                    </a:cubicBezTo>
                    <a:cubicBezTo>
                      <a:pt x="1022" y="825"/>
                      <a:pt x="1022" y="825"/>
                      <a:pt x="1088" y="825"/>
                    </a:cubicBezTo>
                    <a:cubicBezTo>
                      <a:pt x="1237" y="676"/>
                      <a:pt x="1369" y="544"/>
                      <a:pt x="1501" y="478"/>
                    </a:cubicBezTo>
                    <a:cubicBezTo>
                      <a:pt x="1649" y="330"/>
                      <a:pt x="1715" y="330"/>
                      <a:pt x="1781" y="478"/>
                    </a:cubicBezTo>
                    <a:cubicBezTo>
                      <a:pt x="1781" y="478"/>
                      <a:pt x="1847" y="544"/>
                      <a:pt x="1781" y="544"/>
                    </a:cubicBezTo>
                    <a:cubicBezTo>
                      <a:pt x="1583" y="742"/>
                      <a:pt x="1583" y="1303"/>
                      <a:pt x="1022" y="1154"/>
                    </a:cubicBezTo>
                    <a:cubicBezTo>
                      <a:pt x="544" y="1088"/>
                      <a:pt x="264" y="676"/>
                      <a:pt x="66" y="198"/>
                    </a:cubicBezTo>
                    <a:cubicBezTo>
                      <a:pt x="0" y="66"/>
                      <a:pt x="13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4"/>
              <p:cNvSpPr/>
              <p:nvPr/>
            </p:nvSpPr>
            <p:spPr>
              <a:xfrm>
                <a:off x="2422990" y="1875154"/>
                <a:ext cx="62444" cy="67510"/>
              </a:xfrm>
              <a:custGeom>
                <a:avLst/>
                <a:gdLst/>
                <a:ahLst/>
                <a:cxnLst/>
                <a:rect l="l" t="t" r="r" b="b"/>
                <a:pathLst>
                  <a:path w="1023" h="1106" extrusionOk="0">
                    <a:moveTo>
                      <a:pt x="1023" y="1040"/>
                    </a:moveTo>
                    <a:cubicBezTo>
                      <a:pt x="544" y="1106"/>
                      <a:pt x="198" y="974"/>
                      <a:pt x="66" y="693"/>
                    </a:cubicBezTo>
                    <a:cubicBezTo>
                      <a:pt x="0" y="495"/>
                      <a:pt x="132" y="347"/>
                      <a:pt x="264" y="215"/>
                    </a:cubicBezTo>
                    <a:cubicBezTo>
                      <a:pt x="412" y="149"/>
                      <a:pt x="544" y="1"/>
                      <a:pt x="676" y="149"/>
                    </a:cubicBezTo>
                    <a:cubicBezTo>
                      <a:pt x="759" y="149"/>
                      <a:pt x="759" y="281"/>
                      <a:pt x="759" y="281"/>
                    </a:cubicBezTo>
                    <a:cubicBezTo>
                      <a:pt x="264" y="693"/>
                      <a:pt x="1023" y="759"/>
                      <a:pt x="1023" y="1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4"/>
              <p:cNvSpPr/>
              <p:nvPr/>
            </p:nvSpPr>
            <p:spPr>
              <a:xfrm>
                <a:off x="2293094" y="2093621"/>
                <a:ext cx="87653" cy="50358"/>
              </a:xfrm>
              <a:custGeom>
                <a:avLst/>
                <a:gdLst/>
                <a:ahLst/>
                <a:cxnLst/>
                <a:rect l="l" t="t" r="r" b="b"/>
                <a:pathLst>
                  <a:path w="1436" h="825" extrusionOk="0">
                    <a:moveTo>
                      <a:pt x="1370" y="0"/>
                    </a:moveTo>
                    <a:cubicBezTo>
                      <a:pt x="1436" y="412"/>
                      <a:pt x="1304" y="627"/>
                      <a:pt x="891" y="693"/>
                    </a:cubicBezTo>
                    <a:cubicBezTo>
                      <a:pt x="611" y="825"/>
                      <a:pt x="331" y="825"/>
                      <a:pt x="1" y="759"/>
                    </a:cubicBezTo>
                    <a:cubicBezTo>
                      <a:pt x="1" y="544"/>
                      <a:pt x="67" y="412"/>
                      <a:pt x="265" y="412"/>
                    </a:cubicBezTo>
                    <a:cubicBezTo>
                      <a:pt x="677" y="478"/>
                      <a:pt x="1023" y="21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4"/>
              <p:cNvSpPr/>
              <p:nvPr/>
            </p:nvSpPr>
            <p:spPr>
              <a:xfrm>
                <a:off x="2724961" y="2324113"/>
                <a:ext cx="58415" cy="46329"/>
              </a:xfrm>
              <a:custGeom>
                <a:avLst/>
                <a:gdLst/>
                <a:ahLst/>
                <a:cxnLst/>
                <a:rect l="l" t="t" r="r" b="b"/>
                <a:pathLst>
                  <a:path w="957" h="759" extrusionOk="0">
                    <a:moveTo>
                      <a:pt x="66" y="0"/>
                    </a:moveTo>
                    <a:cubicBezTo>
                      <a:pt x="412" y="0"/>
                      <a:pt x="610" y="346"/>
                      <a:pt x="956" y="412"/>
                    </a:cubicBezTo>
                    <a:cubicBezTo>
                      <a:pt x="825" y="627"/>
                      <a:pt x="610" y="759"/>
                      <a:pt x="412" y="627"/>
                    </a:cubicBezTo>
                    <a:cubicBezTo>
                      <a:pt x="66" y="561"/>
                      <a:pt x="0" y="28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4"/>
              <p:cNvSpPr/>
              <p:nvPr/>
            </p:nvSpPr>
            <p:spPr>
              <a:xfrm>
                <a:off x="2074688" y="2026170"/>
                <a:ext cx="58476" cy="59453"/>
              </a:xfrm>
              <a:custGeom>
                <a:avLst/>
                <a:gdLst/>
                <a:ahLst/>
                <a:cxnLst/>
                <a:rect l="l" t="t" r="r" b="b"/>
                <a:pathLst>
                  <a:path w="958" h="974" extrusionOk="0">
                    <a:moveTo>
                      <a:pt x="281" y="973"/>
                    </a:moveTo>
                    <a:cubicBezTo>
                      <a:pt x="1" y="759"/>
                      <a:pt x="1" y="495"/>
                      <a:pt x="199" y="215"/>
                    </a:cubicBezTo>
                    <a:cubicBezTo>
                      <a:pt x="413" y="0"/>
                      <a:pt x="693" y="83"/>
                      <a:pt x="957" y="346"/>
                    </a:cubicBezTo>
                    <a:cubicBezTo>
                      <a:pt x="957" y="693"/>
                      <a:pt x="545" y="693"/>
                      <a:pt x="479" y="973"/>
                    </a:cubicBezTo>
                    <a:lnTo>
                      <a:pt x="479"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4"/>
              <p:cNvSpPr/>
              <p:nvPr/>
            </p:nvSpPr>
            <p:spPr>
              <a:xfrm>
                <a:off x="2477316" y="1888278"/>
                <a:ext cx="54448" cy="46329"/>
              </a:xfrm>
              <a:custGeom>
                <a:avLst/>
                <a:gdLst/>
                <a:ahLst/>
                <a:cxnLst/>
                <a:rect l="l" t="t" r="r" b="b"/>
                <a:pathLst>
                  <a:path w="892" h="759" extrusionOk="0">
                    <a:moveTo>
                      <a:pt x="1" y="132"/>
                    </a:moveTo>
                    <a:cubicBezTo>
                      <a:pt x="133" y="66"/>
                      <a:pt x="198" y="0"/>
                      <a:pt x="198" y="0"/>
                    </a:cubicBezTo>
                    <a:cubicBezTo>
                      <a:pt x="545" y="132"/>
                      <a:pt x="759" y="346"/>
                      <a:pt x="891" y="693"/>
                    </a:cubicBezTo>
                    <a:lnTo>
                      <a:pt x="825" y="759"/>
                    </a:lnTo>
                    <a:cubicBezTo>
                      <a:pt x="413" y="759"/>
                      <a:pt x="281" y="412"/>
                      <a:pt x="1"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1960968" y="1741291"/>
                <a:ext cx="42301" cy="42362"/>
              </a:xfrm>
              <a:custGeom>
                <a:avLst/>
                <a:gdLst/>
                <a:ahLst/>
                <a:cxnLst/>
                <a:rect l="l" t="t" r="r" b="b"/>
                <a:pathLst>
                  <a:path w="693" h="694" extrusionOk="0">
                    <a:moveTo>
                      <a:pt x="693" y="693"/>
                    </a:moveTo>
                    <a:lnTo>
                      <a:pt x="413" y="693"/>
                    </a:lnTo>
                    <a:cubicBezTo>
                      <a:pt x="495" y="545"/>
                      <a:pt x="413" y="413"/>
                      <a:pt x="281" y="347"/>
                    </a:cubicBezTo>
                    <a:cubicBezTo>
                      <a:pt x="0" y="67"/>
                      <a:pt x="215" y="67"/>
                      <a:pt x="413" y="1"/>
                    </a:cubicBezTo>
                    <a:cubicBezTo>
                      <a:pt x="693" y="133"/>
                      <a:pt x="693" y="413"/>
                      <a:pt x="693"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1672060" y="1644662"/>
                <a:ext cx="46390" cy="38333"/>
              </a:xfrm>
              <a:custGeom>
                <a:avLst/>
                <a:gdLst/>
                <a:ahLst/>
                <a:cxnLst/>
                <a:rect l="l" t="t" r="r" b="b"/>
                <a:pathLst>
                  <a:path w="760" h="628" extrusionOk="0">
                    <a:moveTo>
                      <a:pt x="693" y="215"/>
                    </a:moveTo>
                    <a:cubicBezTo>
                      <a:pt x="759" y="561"/>
                      <a:pt x="545" y="627"/>
                      <a:pt x="281" y="561"/>
                    </a:cubicBezTo>
                    <a:cubicBezTo>
                      <a:pt x="67" y="479"/>
                      <a:pt x="1" y="413"/>
                      <a:pt x="67" y="215"/>
                    </a:cubicBezTo>
                    <a:cubicBezTo>
                      <a:pt x="133" y="1"/>
                      <a:pt x="281" y="1"/>
                      <a:pt x="413" y="67"/>
                    </a:cubicBezTo>
                    <a:cubicBezTo>
                      <a:pt x="545" y="149"/>
                      <a:pt x="611" y="215"/>
                      <a:pt x="693"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1261436" y="1380964"/>
                <a:ext cx="37295" cy="29238"/>
              </a:xfrm>
              <a:custGeom>
                <a:avLst/>
                <a:gdLst/>
                <a:ahLst/>
                <a:cxnLst/>
                <a:rect l="l" t="t" r="r" b="b"/>
                <a:pathLst>
                  <a:path w="611" h="479" extrusionOk="0">
                    <a:moveTo>
                      <a:pt x="610" y="198"/>
                    </a:moveTo>
                    <a:cubicBezTo>
                      <a:pt x="412" y="413"/>
                      <a:pt x="198" y="479"/>
                      <a:pt x="0" y="198"/>
                    </a:cubicBezTo>
                    <a:cubicBezTo>
                      <a:pt x="198" y="66"/>
                      <a:pt x="412" y="0"/>
                      <a:pt x="610"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1256369" y="1418199"/>
                <a:ext cx="30276" cy="38333"/>
              </a:xfrm>
              <a:custGeom>
                <a:avLst/>
                <a:gdLst/>
                <a:ahLst/>
                <a:cxnLst/>
                <a:rect l="l" t="t" r="r" b="b"/>
                <a:pathLst>
                  <a:path w="496" h="628" extrusionOk="0">
                    <a:moveTo>
                      <a:pt x="1" y="413"/>
                    </a:moveTo>
                    <a:cubicBezTo>
                      <a:pt x="83" y="215"/>
                      <a:pt x="1" y="0"/>
                      <a:pt x="281" y="215"/>
                    </a:cubicBezTo>
                    <a:cubicBezTo>
                      <a:pt x="413" y="281"/>
                      <a:pt x="413" y="413"/>
                      <a:pt x="495" y="479"/>
                    </a:cubicBezTo>
                    <a:cubicBezTo>
                      <a:pt x="347" y="627"/>
                      <a:pt x="149" y="561"/>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4"/>
              <p:cNvSpPr/>
              <p:nvPr/>
            </p:nvSpPr>
            <p:spPr>
              <a:xfrm>
                <a:off x="2804436" y="1716142"/>
                <a:ext cx="104745" cy="54387"/>
              </a:xfrm>
              <a:custGeom>
                <a:avLst/>
                <a:gdLst/>
                <a:ahLst/>
                <a:cxnLst/>
                <a:rect l="l" t="t" r="r" b="b"/>
                <a:pathLst>
                  <a:path w="1716" h="891" extrusionOk="0">
                    <a:moveTo>
                      <a:pt x="1023" y="0"/>
                    </a:moveTo>
                    <a:cubicBezTo>
                      <a:pt x="1237" y="0"/>
                      <a:pt x="1369" y="66"/>
                      <a:pt x="1518" y="215"/>
                    </a:cubicBezTo>
                    <a:cubicBezTo>
                      <a:pt x="1716" y="479"/>
                      <a:pt x="1650" y="693"/>
                      <a:pt x="1303" y="759"/>
                    </a:cubicBezTo>
                    <a:cubicBezTo>
                      <a:pt x="1105" y="825"/>
                      <a:pt x="825" y="891"/>
                      <a:pt x="611" y="825"/>
                    </a:cubicBezTo>
                    <a:cubicBezTo>
                      <a:pt x="347" y="759"/>
                      <a:pt x="67" y="693"/>
                      <a:pt x="67" y="413"/>
                    </a:cubicBezTo>
                    <a:cubicBezTo>
                      <a:pt x="1" y="66"/>
                      <a:pt x="347" y="66"/>
                      <a:pt x="545" y="0"/>
                    </a:cubicBezTo>
                    <a:cubicBezTo>
                      <a:pt x="825" y="0"/>
                      <a:pt x="611" y="347"/>
                      <a:pt x="891" y="281"/>
                    </a:cubicBezTo>
                    <a:cubicBezTo>
                      <a:pt x="1023" y="281"/>
                      <a:pt x="891" y="66"/>
                      <a:pt x="1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4"/>
              <p:cNvSpPr/>
              <p:nvPr/>
            </p:nvSpPr>
            <p:spPr>
              <a:xfrm>
                <a:off x="2355539" y="1535948"/>
                <a:ext cx="125864" cy="42362"/>
              </a:xfrm>
              <a:custGeom>
                <a:avLst/>
                <a:gdLst/>
                <a:ahLst/>
                <a:cxnLst/>
                <a:rect l="l" t="t" r="r" b="b"/>
                <a:pathLst>
                  <a:path w="2062" h="694" extrusionOk="0">
                    <a:moveTo>
                      <a:pt x="0" y="1"/>
                    </a:moveTo>
                    <a:cubicBezTo>
                      <a:pt x="413" y="1"/>
                      <a:pt x="825" y="133"/>
                      <a:pt x="1237" y="281"/>
                    </a:cubicBezTo>
                    <a:cubicBezTo>
                      <a:pt x="1583" y="413"/>
                      <a:pt x="1864" y="347"/>
                      <a:pt x="2062" y="67"/>
                    </a:cubicBezTo>
                    <a:cubicBezTo>
                      <a:pt x="2062" y="413"/>
                      <a:pt x="1930" y="693"/>
                      <a:pt x="1583" y="693"/>
                    </a:cubicBezTo>
                    <a:cubicBezTo>
                      <a:pt x="957" y="611"/>
                      <a:pt x="347" y="5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2003270" y="1393050"/>
                <a:ext cx="63421" cy="79535"/>
              </a:xfrm>
              <a:custGeom>
                <a:avLst/>
                <a:gdLst/>
                <a:ahLst/>
                <a:cxnLst/>
                <a:rect l="l" t="t" r="r" b="b"/>
                <a:pathLst>
                  <a:path w="1039" h="1303" extrusionOk="0">
                    <a:moveTo>
                      <a:pt x="346" y="66"/>
                    </a:moveTo>
                    <a:cubicBezTo>
                      <a:pt x="346" y="412"/>
                      <a:pt x="346" y="693"/>
                      <a:pt x="759" y="825"/>
                    </a:cubicBezTo>
                    <a:cubicBezTo>
                      <a:pt x="890" y="891"/>
                      <a:pt x="956" y="973"/>
                      <a:pt x="1039" y="1105"/>
                    </a:cubicBezTo>
                    <a:cubicBezTo>
                      <a:pt x="693" y="1303"/>
                      <a:pt x="412" y="1237"/>
                      <a:pt x="214" y="973"/>
                    </a:cubicBezTo>
                    <a:cubicBezTo>
                      <a:pt x="0" y="759"/>
                      <a:pt x="0" y="478"/>
                      <a:pt x="66" y="215"/>
                    </a:cubicBezTo>
                    <a:cubicBezTo>
                      <a:pt x="132" y="66"/>
                      <a:pt x="214" y="0"/>
                      <a:pt x="346"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1684146" y="1170616"/>
                <a:ext cx="125926" cy="25210"/>
              </a:xfrm>
              <a:custGeom>
                <a:avLst/>
                <a:gdLst/>
                <a:ahLst/>
                <a:cxnLst/>
                <a:rect l="l" t="t" r="r" b="b"/>
                <a:pathLst>
                  <a:path w="2063" h="413" extrusionOk="0">
                    <a:moveTo>
                      <a:pt x="1584" y="412"/>
                    </a:moveTo>
                    <a:lnTo>
                      <a:pt x="347" y="412"/>
                    </a:lnTo>
                    <a:cubicBezTo>
                      <a:pt x="149" y="412"/>
                      <a:pt x="1" y="412"/>
                      <a:pt x="1" y="148"/>
                    </a:cubicBezTo>
                    <a:cubicBezTo>
                      <a:pt x="693" y="0"/>
                      <a:pt x="1386" y="0"/>
                      <a:pt x="2062" y="214"/>
                    </a:cubicBezTo>
                    <a:cubicBezTo>
                      <a:pt x="1930" y="412"/>
                      <a:pt x="1732" y="280"/>
                      <a:pt x="1584"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2699751" y="1477592"/>
                <a:ext cx="75568" cy="54387"/>
              </a:xfrm>
              <a:custGeom>
                <a:avLst/>
                <a:gdLst/>
                <a:ahLst/>
                <a:cxnLst/>
                <a:rect l="l" t="t" r="r" b="b"/>
                <a:pathLst>
                  <a:path w="1238" h="891" extrusionOk="0">
                    <a:moveTo>
                      <a:pt x="759" y="0"/>
                    </a:moveTo>
                    <a:cubicBezTo>
                      <a:pt x="1023" y="66"/>
                      <a:pt x="1238" y="198"/>
                      <a:pt x="1089" y="479"/>
                    </a:cubicBezTo>
                    <a:cubicBezTo>
                      <a:pt x="1023" y="742"/>
                      <a:pt x="759" y="891"/>
                      <a:pt x="479" y="825"/>
                    </a:cubicBezTo>
                    <a:cubicBezTo>
                      <a:pt x="133" y="742"/>
                      <a:pt x="1" y="545"/>
                      <a:pt x="133" y="198"/>
                    </a:cubicBezTo>
                    <a:cubicBezTo>
                      <a:pt x="347" y="132"/>
                      <a:pt x="54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4"/>
              <p:cNvSpPr/>
              <p:nvPr/>
            </p:nvSpPr>
            <p:spPr>
              <a:xfrm>
                <a:off x="2070660" y="1414170"/>
                <a:ext cx="75568" cy="58415"/>
              </a:xfrm>
              <a:custGeom>
                <a:avLst/>
                <a:gdLst/>
                <a:ahLst/>
                <a:cxnLst/>
                <a:rect l="l" t="t" r="r" b="b"/>
                <a:pathLst>
                  <a:path w="1238" h="957" extrusionOk="0">
                    <a:moveTo>
                      <a:pt x="1" y="759"/>
                    </a:moveTo>
                    <a:cubicBezTo>
                      <a:pt x="67" y="545"/>
                      <a:pt x="199" y="545"/>
                      <a:pt x="347" y="545"/>
                    </a:cubicBezTo>
                    <a:cubicBezTo>
                      <a:pt x="759" y="479"/>
                      <a:pt x="611" y="215"/>
                      <a:pt x="677" y="1"/>
                    </a:cubicBezTo>
                    <a:lnTo>
                      <a:pt x="825" y="1"/>
                    </a:lnTo>
                    <a:cubicBezTo>
                      <a:pt x="891" y="1"/>
                      <a:pt x="891" y="66"/>
                      <a:pt x="957" y="66"/>
                    </a:cubicBezTo>
                    <a:cubicBezTo>
                      <a:pt x="1238" y="627"/>
                      <a:pt x="1238" y="693"/>
                      <a:pt x="759" y="825"/>
                    </a:cubicBezTo>
                    <a:cubicBezTo>
                      <a:pt x="479" y="891"/>
                      <a:pt x="265" y="957"/>
                      <a:pt x="1"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4"/>
              <p:cNvSpPr/>
              <p:nvPr/>
            </p:nvSpPr>
            <p:spPr>
              <a:xfrm>
                <a:off x="1399328" y="1091079"/>
                <a:ext cx="75506" cy="46329"/>
              </a:xfrm>
              <a:custGeom>
                <a:avLst/>
                <a:gdLst/>
                <a:ahLst/>
                <a:cxnLst/>
                <a:rect l="l" t="t" r="r" b="b"/>
                <a:pathLst>
                  <a:path w="1237" h="759" extrusionOk="0">
                    <a:moveTo>
                      <a:pt x="1105" y="759"/>
                    </a:moveTo>
                    <a:cubicBezTo>
                      <a:pt x="759" y="693"/>
                      <a:pt x="478" y="413"/>
                      <a:pt x="132" y="413"/>
                    </a:cubicBezTo>
                    <a:cubicBezTo>
                      <a:pt x="0" y="413"/>
                      <a:pt x="0" y="281"/>
                      <a:pt x="0" y="149"/>
                    </a:cubicBezTo>
                    <a:cubicBezTo>
                      <a:pt x="281" y="0"/>
                      <a:pt x="544" y="66"/>
                      <a:pt x="825" y="149"/>
                    </a:cubicBezTo>
                    <a:cubicBezTo>
                      <a:pt x="1105" y="215"/>
                      <a:pt x="1237" y="479"/>
                      <a:pt x="1105" y="7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2460225" y="1179650"/>
                <a:ext cx="67510" cy="79596"/>
              </a:xfrm>
              <a:custGeom>
                <a:avLst/>
                <a:gdLst/>
                <a:ahLst/>
                <a:cxnLst/>
                <a:rect l="l" t="t" r="r" b="b"/>
                <a:pathLst>
                  <a:path w="1106" h="1304" extrusionOk="0">
                    <a:moveTo>
                      <a:pt x="0" y="413"/>
                    </a:moveTo>
                    <a:cubicBezTo>
                      <a:pt x="66" y="198"/>
                      <a:pt x="215" y="0"/>
                      <a:pt x="413" y="132"/>
                    </a:cubicBezTo>
                    <a:cubicBezTo>
                      <a:pt x="693" y="413"/>
                      <a:pt x="1105" y="677"/>
                      <a:pt x="891" y="1237"/>
                    </a:cubicBezTo>
                    <a:cubicBezTo>
                      <a:pt x="825" y="1303"/>
                      <a:pt x="693" y="1237"/>
                      <a:pt x="627" y="1171"/>
                    </a:cubicBezTo>
                    <a:lnTo>
                      <a:pt x="627" y="1171"/>
                    </a:lnTo>
                    <a:cubicBezTo>
                      <a:pt x="347" y="957"/>
                      <a:pt x="66" y="759"/>
                      <a:pt x="0"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2179374" y="1229948"/>
                <a:ext cx="71539" cy="50419"/>
              </a:xfrm>
              <a:custGeom>
                <a:avLst/>
                <a:gdLst/>
                <a:ahLst/>
                <a:cxnLst/>
                <a:rect l="l" t="t" r="r" b="b"/>
                <a:pathLst>
                  <a:path w="1172" h="826" extrusionOk="0">
                    <a:moveTo>
                      <a:pt x="1171" y="825"/>
                    </a:moveTo>
                    <a:lnTo>
                      <a:pt x="1105" y="825"/>
                    </a:lnTo>
                    <a:cubicBezTo>
                      <a:pt x="693" y="611"/>
                      <a:pt x="347" y="347"/>
                      <a:pt x="1" y="67"/>
                    </a:cubicBezTo>
                    <a:cubicBezTo>
                      <a:pt x="759" y="1"/>
                      <a:pt x="957" y="133"/>
                      <a:pt x="1171" y="8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2125047" y="1259186"/>
                <a:ext cx="58415" cy="58415"/>
              </a:xfrm>
              <a:custGeom>
                <a:avLst/>
                <a:gdLst/>
                <a:ahLst/>
                <a:cxnLst/>
                <a:rect l="l" t="t" r="r" b="b"/>
                <a:pathLst>
                  <a:path w="957" h="957" extrusionOk="0">
                    <a:moveTo>
                      <a:pt x="281" y="0"/>
                    </a:moveTo>
                    <a:cubicBezTo>
                      <a:pt x="478" y="280"/>
                      <a:pt x="957" y="478"/>
                      <a:pt x="693" y="957"/>
                    </a:cubicBezTo>
                    <a:lnTo>
                      <a:pt x="544" y="957"/>
                    </a:lnTo>
                    <a:lnTo>
                      <a:pt x="412" y="825"/>
                    </a:lnTo>
                    <a:cubicBezTo>
                      <a:pt x="281" y="693"/>
                      <a:pt x="198" y="610"/>
                      <a:pt x="132" y="478"/>
                    </a:cubicBezTo>
                    <a:cubicBezTo>
                      <a:pt x="0" y="280"/>
                      <a:pt x="0" y="132"/>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4"/>
              <p:cNvSpPr/>
              <p:nvPr/>
            </p:nvSpPr>
            <p:spPr>
              <a:xfrm>
                <a:off x="1654969" y="1229948"/>
                <a:ext cx="67510" cy="37356"/>
              </a:xfrm>
              <a:custGeom>
                <a:avLst/>
                <a:gdLst/>
                <a:ahLst/>
                <a:cxnLst/>
                <a:rect l="l" t="t" r="r" b="b"/>
                <a:pathLst>
                  <a:path w="1106" h="612" extrusionOk="0">
                    <a:moveTo>
                      <a:pt x="67" y="1"/>
                    </a:moveTo>
                    <a:cubicBezTo>
                      <a:pt x="413" y="133"/>
                      <a:pt x="825" y="133"/>
                      <a:pt x="1105" y="413"/>
                    </a:cubicBezTo>
                    <a:cubicBezTo>
                      <a:pt x="1105" y="545"/>
                      <a:pt x="1105" y="611"/>
                      <a:pt x="891" y="545"/>
                    </a:cubicBezTo>
                    <a:lnTo>
                      <a:pt x="413" y="545"/>
                    </a:lnTo>
                    <a:cubicBezTo>
                      <a:pt x="149" y="479"/>
                      <a:pt x="1" y="34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4"/>
              <p:cNvSpPr/>
              <p:nvPr/>
            </p:nvSpPr>
            <p:spPr>
              <a:xfrm>
                <a:off x="1944854" y="969301"/>
                <a:ext cx="41324" cy="55424"/>
              </a:xfrm>
              <a:custGeom>
                <a:avLst/>
                <a:gdLst/>
                <a:ahLst/>
                <a:cxnLst/>
                <a:rect l="l" t="t" r="r" b="b"/>
                <a:pathLst>
                  <a:path w="677" h="908" extrusionOk="0">
                    <a:moveTo>
                      <a:pt x="67" y="907"/>
                    </a:moveTo>
                    <a:cubicBezTo>
                      <a:pt x="67" y="693"/>
                      <a:pt x="198" y="561"/>
                      <a:pt x="67" y="346"/>
                    </a:cubicBezTo>
                    <a:cubicBezTo>
                      <a:pt x="1" y="0"/>
                      <a:pt x="264" y="214"/>
                      <a:pt x="413" y="149"/>
                    </a:cubicBezTo>
                    <a:cubicBezTo>
                      <a:pt x="677" y="693"/>
                      <a:pt x="611" y="825"/>
                      <a:pt x="67" y="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4"/>
              <p:cNvSpPr/>
              <p:nvPr/>
            </p:nvSpPr>
            <p:spPr>
              <a:xfrm>
                <a:off x="2338447" y="1481621"/>
                <a:ext cx="46329" cy="46329"/>
              </a:xfrm>
              <a:custGeom>
                <a:avLst/>
                <a:gdLst/>
                <a:ahLst/>
                <a:cxnLst/>
                <a:rect l="l" t="t" r="r" b="b"/>
                <a:pathLst>
                  <a:path w="759" h="759" extrusionOk="0">
                    <a:moveTo>
                      <a:pt x="627" y="0"/>
                    </a:moveTo>
                    <a:cubicBezTo>
                      <a:pt x="759" y="413"/>
                      <a:pt x="495" y="544"/>
                      <a:pt x="214" y="759"/>
                    </a:cubicBezTo>
                    <a:cubicBezTo>
                      <a:pt x="0" y="479"/>
                      <a:pt x="214" y="264"/>
                      <a:pt x="346" y="132"/>
                    </a:cubicBezTo>
                    <a:cubicBezTo>
                      <a:pt x="346" y="66"/>
                      <a:pt x="41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1709356" y="1255158"/>
                <a:ext cx="55363" cy="37295"/>
              </a:xfrm>
              <a:custGeom>
                <a:avLst/>
                <a:gdLst/>
                <a:ahLst/>
                <a:cxnLst/>
                <a:rect l="l" t="t" r="r" b="b"/>
                <a:pathLst>
                  <a:path w="907" h="611" extrusionOk="0">
                    <a:moveTo>
                      <a:pt x="0" y="132"/>
                    </a:moveTo>
                    <a:cubicBezTo>
                      <a:pt x="82" y="66"/>
                      <a:pt x="148" y="0"/>
                      <a:pt x="214" y="0"/>
                    </a:cubicBezTo>
                    <a:cubicBezTo>
                      <a:pt x="495" y="66"/>
                      <a:pt x="693" y="66"/>
                      <a:pt x="907" y="264"/>
                    </a:cubicBezTo>
                    <a:cubicBezTo>
                      <a:pt x="561" y="610"/>
                      <a:pt x="280" y="346"/>
                      <a:pt x="0"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2413894" y="1485650"/>
                <a:ext cx="30276" cy="46329"/>
              </a:xfrm>
              <a:custGeom>
                <a:avLst/>
                <a:gdLst/>
                <a:ahLst/>
                <a:cxnLst/>
                <a:rect l="l" t="t" r="r" b="b"/>
                <a:pathLst>
                  <a:path w="496" h="759" extrusionOk="0">
                    <a:moveTo>
                      <a:pt x="495" y="66"/>
                    </a:moveTo>
                    <a:cubicBezTo>
                      <a:pt x="495" y="347"/>
                      <a:pt x="281" y="478"/>
                      <a:pt x="83" y="759"/>
                    </a:cubicBezTo>
                    <a:cubicBezTo>
                      <a:pt x="1" y="347"/>
                      <a:pt x="149" y="198"/>
                      <a:pt x="347" y="0"/>
                    </a:cubicBezTo>
                    <a:cubicBezTo>
                      <a:pt x="347" y="0"/>
                      <a:pt x="413" y="66"/>
                      <a:pt x="49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4"/>
              <p:cNvSpPr/>
              <p:nvPr/>
            </p:nvSpPr>
            <p:spPr>
              <a:xfrm>
                <a:off x="2053568" y="1384993"/>
                <a:ext cx="38333" cy="37295"/>
              </a:xfrm>
              <a:custGeom>
                <a:avLst/>
                <a:gdLst/>
                <a:ahLst/>
                <a:cxnLst/>
                <a:rect l="l" t="t" r="r" b="b"/>
                <a:pathLst>
                  <a:path w="628" h="611" extrusionOk="0">
                    <a:moveTo>
                      <a:pt x="627" y="347"/>
                    </a:moveTo>
                    <a:cubicBezTo>
                      <a:pt x="281" y="610"/>
                      <a:pt x="215" y="610"/>
                      <a:pt x="0" y="132"/>
                    </a:cubicBezTo>
                    <a:cubicBezTo>
                      <a:pt x="281" y="0"/>
                      <a:pt x="413" y="198"/>
                      <a:pt x="62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4"/>
              <p:cNvSpPr/>
              <p:nvPr/>
            </p:nvSpPr>
            <p:spPr>
              <a:xfrm>
                <a:off x="1780775" y="1183678"/>
                <a:ext cx="38333" cy="21181"/>
              </a:xfrm>
              <a:custGeom>
                <a:avLst/>
                <a:gdLst/>
                <a:ahLst/>
                <a:cxnLst/>
                <a:rect l="l" t="t" r="r" b="b"/>
                <a:pathLst>
                  <a:path w="628" h="347" extrusionOk="0">
                    <a:moveTo>
                      <a:pt x="1" y="198"/>
                    </a:moveTo>
                    <a:cubicBezTo>
                      <a:pt x="149" y="0"/>
                      <a:pt x="281" y="66"/>
                      <a:pt x="479" y="0"/>
                    </a:cubicBezTo>
                    <a:cubicBezTo>
                      <a:pt x="561" y="66"/>
                      <a:pt x="561" y="66"/>
                      <a:pt x="627" y="66"/>
                    </a:cubicBezTo>
                    <a:cubicBezTo>
                      <a:pt x="627" y="281"/>
                      <a:pt x="561" y="347"/>
                      <a:pt x="347" y="281"/>
                    </a:cubicBezTo>
                    <a:cubicBezTo>
                      <a:pt x="215" y="198"/>
                      <a:pt x="149" y="198"/>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2603122" y="1716142"/>
                <a:ext cx="29238" cy="29238"/>
              </a:xfrm>
              <a:custGeom>
                <a:avLst/>
                <a:gdLst/>
                <a:ahLst/>
                <a:cxnLst/>
                <a:rect l="l" t="t" r="r" b="b"/>
                <a:pathLst>
                  <a:path w="479" h="479" extrusionOk="0">
                    <a:moveTo>
                      <a:pt x="479" y="413"/>
                    </a:moveTo>
                    <a:cubicBezTo>
                      <a:pt x="281" y="479"/>
                      <a:pt x="133" y="347"/>
                      <a:pt x="1" y="281"/>
                    </a:cubicBezTo>
                    <a:cubicBezTo>
                      <a:pt x="67" y="132"/>
                      <a:pt x="133" y="0"/>
                      <a:pt x="281" y="66"/>
                    </a:cubicBezTo>
                    <a:cubicBezTo>
                      <a:pt x="413" y="132"/>
                      <a:pt x="479" y="281"/>
                      <a:pt x="47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4"/>
              <p:cNvSpPr/>
              <p:nvPr/>
            </p:nvSpPr>
            <p:spPr>
              <a:xfrm>
                <a:off x="2196527" y="1015571"/>
                <a:ext cx="25210" cy="21181"/>
              </a:xfrm>
              <a:custGeom>
                <a:avLst/>
                <a:gdLst/>
                <a:ahLst/>
                <a:cxnLst/>
                <a:rect l="l" t="t" r="r" b="b"/>
                <a:pathLst>
                  <a:path w="413" h="347" extrusionOk="0">
                    <a:moveTo>
                      <a:pt x="412" y="215"/>
                    </a:moveTo>
                    <a:cubicBezTo>
                      <a:pt x="346" y="281"/>
                      <a:pt x="346" y="347"/>
                      <a:pt x="198" y="347"/>
                    </a:cubicBezTo>
                    <a:cubicBezTo>
                      <a:pt x="132" y="347"/>
                      <a:pt x="66" y="281"/>
                      <a:pt x="0" y="149"/>
                    </a:cubicBezTo>
                    <a:cubicBezTo>
                      <a:pt x="0" y="1"/>
                      <a:pt x="66" y="1"/>
                      <a:pt x="198" y="1"/>
                    </a:cubicBezTo>
                    <a:cubicBezTo>
                      <a:pt x="264" y="1"/>
                      <a:pt x="346" y="67"/>
                      <a:pt x="41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4"/>
              <p:cNvSpPr/>
              <p:nvPr/>
            </p:nvSpPr>
            <p:spPr>
              <a:xfrm>
                <a:off x="2460225" y="1514827"/>
                <a:ext cx="21181" cy="21181"/>
              </a:xfrm>
              <a:custGeom>
                <a:avLst/>
                <a:gdLst/>
                <a:ahLst/>
                <a:cxnLst/>
                <a:rect l="l" t="t" r="r" b="b"/>
                <a:pathLst>
                  <a:path w="347" h="347" extrusionOk="0">
                    <a:moveTo>
                      <a:pt x="347" y="347"/>
                    </a:moveTo>
                    <a:cubicBezTo>
                      <a:pt x="215" y="347"/>
                      <a:pt x="0" y="347"/>
                      <a:pt x="0" y="132"/>
                    </a:cubicBezTo>
                    <a:cubicBezTo>
                      <a:pt x="66" y="0"/>
                      <a:pt x="215" y="66"/>
                      <a:pt x="281" y="0"/>
                    </a:cubicBezTo>
                    <a:cubicBezTo>
                      <a:pt x="347" y="132"/>
                      <a:pt x="347" y="281"/>
                      <a:pt x="347" y="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4"/>
              <p:cNvSpPr/>
              <p:nvPr/>
            </p:nvSpPr>
            <p:spPr>
              <a:xfrm>
                <a:off x="2187431" y="1284335"/>
                <a:ext cx="34304" cy="21181"/>
              </a:xfrm>
              <a:custGeom>
                <a:avLst/>
                <a:gdLst/>
                <a:ahLst/>
                <a:cxnLst/>
                <a:rect l="l" t="t" r="r" b="b"/>
                <a:pathLst>
                  <a:path w="562" h="347" extrusionOk="0">
                    <a:moveTo>
                      <a:pt x="561" y="198"/>
                    </a:moveTo>
                    <a:cubicBezTo>
                      <a:pt x="495" y="281"/>
                      <a:pt x="347" y="347"/>
                      <a:pt x="281" y="347"/>
                    </a:cubicBezTo>
                    <a:cubicBezTo>
                      <a:pt x="215" y="281"/>
                      <a:pt x="1" y="281"/>
                      <a:pt x="149" y="132"/>
                    </a:cubicBezTo>
                    <a:cubicBezTo>
                      <a:pt x="281" y="0"/>
                      <a:pt x="495" y="0"/>
                      <a:pt x="56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31"/>
        <p:cNvGrpSpPr/>
        <p:nvPr/>
      </p:nvGrpSpPr>
      <p:grpSpPr>
        <a:xfrm>
          <a:off x="0" y="0"/>
          <a:ext cx="0" cy="0"/>
          <a:chOff x="0" y="0"/>
          <a:chExt cx="0" cy="0"/>
        </a:xfrm>
      </p:grpSpPr>
      <p:sp>
        <p:nvSpPr>
          <p:cNvPr id="8132" name="Google Shape;8132;p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8133" name="Google Shape;8133;p95"/>
          <p:cNvSpPr txBox="1">
            <a:spLocks noGrp="1"/>
          </p:cNvSpPr>
          <p:nvPr>
            <p:ph type="subTitle" idx="1"/>
          </p:nvPr>
        </p:nvSpPr>
        <p:spPr>
          <a:xfrm>
            <a:off x="713225" y="1672375"/>
            <a:ext cx="3265800" cy="27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Delius Swash Caps"/>
                <a:ea typeface="Delius Swash Caps"/>
                <a:cs typeface="Delius Swash Caps"/>
                <a:sym typeface="Delius Swash Caps"/>
              </a:rPr>
              <a:t>Vectors</a:t>
            </a:r>
            <a:endParaRPr sz="2200" b="1">
              <a:latin typeface="Delius Swash Caps"/>
              <a:ea typeface="Delius Swash Caps"/>
              <a:cs typeface="Delius Swash Caps"/>
              <a:sym typeface="Delius Swash Caps"/>
            </a:endParaRPr>
          </a:p>
          <a:p>
            <a:pPr marL="457200" lvl="0" indent="-317500" algn="l" rtl="0">
              <a:spcBef>
                <a:spcPts val="0"/>
              </a:spcBef>
              <a:spcAft>
                <a:spcPts val="0"/>
              </a:spcAft>
              <a:buSzPts val="1400"/>
              <a:buChar char="●"/>
            </a:pPr>
            <a:r>
              <a:rPr lang="en" u="sng">
                <a:solidFill>
                  <a:schemeClr val="hlink"/>
                </a:solidFill>
                <a:hlinkClick r:id="rId3"/>
              </a:rPr>
              <a:t>Hand drawn kind of cheese</a:t>
            </a:r>
            <a:endParaRPr/>
          </a:p>
          <a:p>
            <a:pPr marL="457200" lvl="0" indent="-317500" algn="l" rtl="0">
              <a:spcBef>
                <a:spcPts val="0"/>
              </a:spcBef>
              <a:spcAft>
                <a:spcPts val="0"/>
              </a:spcAft>
              <a:buSzPts val="1400"/>
              <a:buChar char="●"/>
            </a:pPr>
            <a:r>
              <a:rPr lang="en" u="sng">
                <a:solidFill>
                  <a:schemeClr val="hlink"/>
                </a:solidFill>
                <a:hlinkClick r:id="rId4"/>
              </a:rPr>
              <a:t>Delicious cheeses selection</a:t>
            </a:r>
            <a:endParaRPr/>
          </a:p>
          <a:p>
            <a:pPr marL="457200" lvl="0" indent="-317500" algn="l" rtl="0">
              <a:spcBef>
                <a:spcPts val="0"/>
              </a:spcBef>
              <a:spcAft>
                <a:spcPts val="0"/>
              </a:spcAft>
              <a:buSzPts val="1400"/>
              <a:buChar char="●"/>
            </a:pPr>
            <a:r>
              <a:rPr lang="en" u="sng">
                <a:hlinkClick r:id="rId5"/>
              </a:rPr>
              <a:t>Hand drawn cards of different types of cheese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2200" b="1">
                <a:latin typeface="Delius Swash Caps"/>
                <a:ea typeface="Delius Swash Caps"/>
                <a:cs typeface="Delius Swash Caps"/>
                <a:sym typeface="Delius Swash Caps"/>
              </a:rPr>
              <a:t>Photos</a:t>
            </a:r>
            <a:endParaRPr sz="2200" b="1">
              <a:latin typeface="Delius Swash Caps"/>
              <a:ea typeface="Delius Swash Caps"/>
              <a:cs typeface="Delius Swash Caps"/>
              <a:sym typeface="Delius Swash Caps"/>
            </a:endParaRPr>
          </a:p>
          <a:p>
            <a:pPr marL="457200" lvl="0" indent="-317500" algn="l" rtl="0">
              <a:spcBef>
                <a:spcPts val="0"/>
              </a:spcBef>
              <a:spcAft>
                <a:spcPts val="0"/>
              </a:spcAft>
              <a:buSzPts val="1400"/>
              <a:buChar char="●"/>
            </a:pPr>
            <a:r>
              <a:rPr lang="en" u="sng">
                <a:solidFill>
                  <a:schemeClr val="hlink"/>
                </a:solidFill>
                <a:hlinkClick r:id="rId6"/>
              </a:rPr>
              <a:t>Close-up brie cheese with milk</a:t>
            </a:r>
            <a:endParaRPr/>
          </a:p>
          <a:p>
            <a:pPr marL="457200" lvl="0" indent="-317500" algn="l" rtl="0">
              <a:spcBef>
                <a:spcPts val="0"/>
              </a:spcBef>
              <a:spcAft>
                <a:spcPts val="0"/>
              </a:spcAft>
              <a:buSzPts val="1400"/>
              <a:buChar char="●"/>
            </a:pPr>
            <a:r>
              <a:rPr lang="en" u="sng">
                <a:solidFill>
                  <a:schemeClr val="hlink"/>
                </a:solidFill>
                <a:hlinkClick r:id="rId7"/>
              </a:rPr>
              <a:t>Top view cheese buffet</a:t>
            </a:r>
            <a:endParaRPr/>
          </a:p>
          <a:p>
            <a:pPr marL="457200" lvl="0" indent="-317500" algn="l" rtl="0">
              <a:spcBef>
                <a:spcPts val="0"/>
              </a:spcBef>
              <a:spcAft>
                <a:spcPts val="0"/>
              </a:spcAft>
              <a:buSzPts val="1400"/>
              <a:buChar char="●"/>
            </a:pPr>
            <a:r>
              <a:rPr lang="en" u="sng">
                <a:solidFill>
                  <a:schemeClr val="hlink"/>
                </a:solidFill>
                <a:hlinkClick r:id="rId8"/>
              </a:rPr>
              <a:t>High angle cheese composition on black background</a:t>
            </a:r>
            <a:endParaRPr/>
          </a:p>
        </p:txBody>
      </p:sp>
      <p:sp>
        <p:nvSpPr>
          <p:cNvPr id="8134" name="Google Shape;8134;p95"/>
          <p:cNvSpPr txBox="1">
            <a:spLocks noGrp="1"/>
          </p:cNvSpPr>
          <p:nvPr>
            <p:ph type="body" idx="2"/>
          </p:nvPr>
        </p:nvSpPr>
        <p:spPr>
          <a:xfrm>
            <a:off x="720000" y="1139551"/>
            <a:ext cx="7704000" cy="4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Here’s an assortment of alternative resources whose style fits that of this template:</a:t>
            </a:r>
            <a:endParaRPr/>
          </a:p>
        </p:txBody>
      </p:sp>
      <p:sp>
        <p:nvSpPr>
          <p:cNvPr id="8135" name="Google Shape;8135;p95"/>
          <p:cNvSpPr/>
          <p:nvPr/>
        </p:nvSpPr>
        <p:spPr>
          <a:xfrm rot="3795092">
            <a:off x="6326981" y="1926084"/>
            <a:ext cx="1556496" cy="1035268"/>
          </a:xfrm>
          <a:custGeom>
            <a:avLst/>
            <a:gdLst/>
            <a:ahLst/>
            <a:cxnLst/>
            <a:rect l="l" t="t" r="r" b="b"/>
            <a:pathLst>
              <a:path w="38752" h="25775" extrusionOk="0">
                <a:moveTo>
                  <a:pt x="28923" y="0"/>
                </a:moveTo>
                <a:cubicBezTo>
                  <a:pt x="28726" y="0"/>
                  <a:pt x="28445" y="198"/>
                  <a:pt x="28511" y="479"/>
                </a:cubicBezTo>
                <a:cubicBezTo>
                  <a:pt x="28857" y="1518"/>
                  <a:pt x="29896" y="2194"/>
                  <a:pt x="30985" y="2606"/>
                </a:cubicBezTo>
                <a:cubicBezTo>
                  <a:pt x="30309" y="2672"/>
                  <a:pt x="29550" y="2820"/>
                  <a:pt x="28857" y="2952"/>
                </a:cubicBezTo>
                <a:cubicBezTo>
                  <a:pt x="28511" y="2260"/>
                  <a:pt x="27901" y="1930"/>
                  <a:pt x="27274" y="1435"/>
                </a:cubicBezTo>
                <a:cubicBezTo>
                  <a:pt x="26532" y="825"/>
                  <a:pt x="25560" y="479"/>
                  <a:pt x="24537" y="413"/>
                </a:cubicBezTo>
                <a:cubicBezTo>
                  <a:pt x="24257" y="413"/>
                  <a:pt x="24059" y="693"/>
                  <a:pt x="24191" y="891"/>
                </a:cubicBezTo>
                <a:cubicBezTo>
                  <a:pt x="24669" y="1715"/>
                  <a:pt x="25560" y="2194"/>
                  <a:pt x="26384" y="2540"/>
                </a:cubicBezTo>
                <a:cubicBezTo>
                  <a:pt x="26862" y="2820"/>
                  <a:pt x="27357" y="3018"/>
                  <a:pt x="27835" y="3166"/>
                </a:cubicBezTo>
                <a:cubicBezTo>
                  <a:pt x="26730" y="3430"/>
                  <a:pt x="25626" y="3777"/>
                  <a:pt x="24537" y="4123"/>
                </a:cubicBezTo>
                <a:cubicBezTo>
                  <a:pt x="23152" y="3232"/>
                  <a:pt x="21998" y="2194"/>
                  <a:pt x="20200" y="2062"/>
                </a:cubicBezTo>
                <a:cubicBezTo>
                  <a:pt x="19854" y="2062"/>
                  <a:pt x="19590" y="2474"/>
                  <a:pt x="19722" y="2820"/>
                </a:cubicBezTo>
                <a:cubicBezTo>
                  <a:pt x="20200" y="3711"/>
                  <a:pt x="20679" y="4403"/>
                  <a:pt x="21652" y="4815"/>
                </a:cubicBezTo>
                <a:cubicBezTo>
                  <a:pt x="21783" y="4881"/>
                  <a:pt x="21849" y="4947"/>
                  <a:pt x="21998" y="4947"/>
                </a:cubicBezTo>
                <a:cubicBezTo>
                  <a:pt x="20893" y="5360"/>
                  <a:pt x="19854" y="5772"/>
                  <a:pt x="18832" y="6250"/>
                </a:cubicBezTo>
                <a:cubicBezTo>
                  <a:pt x="18766" y="6250"/>
                  <a:pt x="18766" y="6184"/>
                  <a:pt x="18700" y="6184"/>
                </a:cubicBezTo>
                <a:cubicBezTo>
                  <a:pt x="18700" y="6184"/>
                  <a:pt x="18700" y="6052"/>
                  <a:pt x="18617" y="6052"/>
                </a:cubicBezTo>
                <a:cubicBezTo>
                  <a:pt x="17469" y="5623"/>
                  <a:pt x="16389" y="5242"/>
                  <a:pt x="15243" y="5242"/>
                </a:cubicBezTo>
                <a:cubicBezTo>
                  <a:pt x="14891" y="5242"/>
                  <a:pt x="14533" y="5278"/>
                  <a:pt x="14165" y="5360"/>
                </a:cubicBezTo>
                <a:cubicBezTo>
                  <a:pt x="13341" y="5492"/>
                  <a:pt x="12104" y="5970"/>
                  <a:pt x="12516" y="7009"/>
                </a:cubicBezTo>
                <a:cubicBezTo>
                  <a:pt x="12788" y="7636"/>
                  <a:pt x="13388" y="7816"/>
                  <a:pt x="14023" y="7816"/>
                </a:cubicBezTo>
                <a:cubicBezTo>
                  <a:pt x="14506" y="7816"/>
                  <a:pt x="15010" y="7711"/>
                  <a:pt x="15402" y="7619"/>
                </a:cubicBezTo>
                <a:cubicBezTo>
                  <a:pt x="15666" y="7553"/>
                  <a:pt x="16012" y="7487"/>
                  <a:pt x="16358" y="7421"/>
                </a:cubicBezTo>
                <a:lnTo>
                  <a:pt x="16358" y="7421"/>
                </a:lnTo>
                <a:cubicBezTo>
                  <a:pt x="14775" y="8311"/>
                  <a:pt x="13341" y="9268"/>
                  <a:pt x="11956" y="10372"/>
                </a:cubicBezTo>
                <a:cubicBezTo>
                  <a:pt x="11956" y="10306"/>
                  <a:pt x="11890" y="10241"/>
                  <a:pt x="11758" y="10241"/>
                </a:cubicBezTo>
                <a:cubicBezTo>
                  <a:pt x="11519" y="10306"/>
                  <a:pt x="11210" y="10323"/>
                  <a:pt x="10900" y="10323"/>
                </a:cubicBezTo>
                <a:cubicBezTo>
                  <a:pt x="10591" y="10323"/>
                  <a:pt x="10282" y="10306"/>
                  <a:pt x="10043" y="10306"/>
                </a:cubicBezTo>
                <a:cubicBezTo>
                  <a:pt x="9284" y="10306"/>
                  <a:pt x="8526" y="10438"/>
                  <a:pt x="7833" y="10653"/>
                </a:cubicBezTo>
                <a:cubicBezTo>
                  <a:pt x="7289" y="10785"/>
                  <a:pt x="5508" y="11263"/>
                  <a:pt x="5640" y="12153"/>
                </a:cubicBezTo>
                <a:cubicBezTo>
                  <a:pt x="5773" y="12709"/>
                  <a:pt x="6505" y="12830"/>
                  <a:pt x="7160" y="12830"/>
                </a:cubicBezTo>
                <a:cubicBezTo>
                  <a:pt x="7477" y="12830"/>
                  <a:pt x="7777" y="12801"/>
                  <a:pt x="7982" y="12780"/>
                </a:cubicBezTo>
                <a:cubicBezTo>
                  <a:pt x="8658" y="12714"/>
                  <a:pt x="9284" y="12434"/>
                  <a:pt x="9960" y="12153"/>
                </a:cubicBezTo>
                <a:lnTo>
                  <a:pt x="9960" y="12153"/>
                </a:lnTo>
                <a:cubicBezTo>
                  <a:pt x="9548" y="12434"/>
                  <a:pt x="9218" y="12780"/>
                  <a:pt x="8872" y="13126"/>
                </a:cubicBezTo>
                <a:cubicBezTo>
                  <a:pt x="7635" y="14215"/>
                  <a:pt x="6531" y="15534"/>
                  <a:pt x="5772" y="17034"/>
                </a:cubicBezTo>
                <a:cubicBezTo>
                  <a:pt x="5706" y="16968"/>
                  <a:pt x="5640" y="16968"/>
                  <a:pt x="5640" y="16968"/>
                </a:cubicBezTo>
                <a:cubicBezTo>
                  <a:pt x="5402" y="16926"/>
                  <a:pt x="5160" y="16907"/>
                  <a:pt x="4917" y="16907"/>
                </a:cubicBezTo>
                <a:cubicBezTo>
                  <a:pt x="4034" y="16907"/>
                  <a:pt x="3130" y="17146"/>
                  <a:pt x="2276" y="17315"/>
                </a:cubicBezTo>
                <a:cubicBezTo>
                  <a:pt x="1518" y="17446"/>
                  <a:pt x="1" y="18007"/>
                  <a:pt x="479" y="19095"/>
                </a:cubicBezTo>
                <a:cubicBezTo>
                  <a:pt x="639" y="19416"/>
                  <a:pt x="1035" y="19514"/>
                  <a:pt x="1468" y="19514"/>
                </a:cubicBezTo>
                <a:cubicBezTo>
                  <a:pt x="1973" y="19514"/>
                  <a:pt x="2528" y="19381"/>
                  <a:pt x="2820" y="19310"/>
                </a:cubicBezTo>
                <a:cubicBezTo>
                  <a:pt x="3579" y="19029"/>
                  <a:pt x="4601" y="18683"/>
                  <a:pt x="5228" y="18073"/>
                </a:cubicBezTo>
                <a:lnTo>
                  <a:pt x="5228" y="18073"/>
                </a:lnTo>
                <a:cubicBezTo>
                  <a:pt x="5096" y="18551"/>
                  <a:pt x="4948" y="19029"/>
                  <a:pt x="4816" y="19508"/>
                </a:cubicBezTo>
                <a:lnTo>
                  <a:pt x="4750" y="19508"/>
                </a:lnTo>
                <a:cubicBezTo>
                  <a:pt x="2062" y="20068"/>
                  <a:pt x="3365" y="24669"/>
                  <a:pt x="4948" y="25691"/>
                </a:cubicBezTo>
                <a:cubicBezTo>
                  <a:pt x="5009" y="25753"/>
                  <a:pt x="5079" y="25774"/>
                  <a:pt x="5144" y="25774"/>
                </a:cubicBezTo>
                <a:cubicBezTo>
                  <a:pt x="5237" y="25774"/>
                  <a:pt x="5321" y="25730"/>
                  <a:pt x="5360" y="25691"/>
                </a:cubicBezTo>
                <a:cubicBezTo>
                  <a:pt x="6745" y="24521"/>
                  <a:pt x="5986" y="21717"/>
                  <a:pt x="5294" y="20481"/>
                </a:cubicBezTo>
                <a:lnTo>
                  <a:pt x="5228" y="20398"/>
                </a:lnTo>
                <a:cubicBezTo>
                  <a:pt x="5640" y="18683"/>
                  <a:pt x="6465" y="17183"/>
                  <a:pt x="7487" y="15863"/>
                </a:cubicBezTo>
                <a:lnTo>
                  <a:pt x="7487" y="15863"/>
                </a:lnTo>
                <a:cubicBezTo>
                  <a:pt x="7355" y="17249"/>
                  <a:pt x="7833" y="18617"/>
                  <a:pt x="8592" y="19986"/>
                </a:cubicBezTo>
                <a:cubicBezTo>
                  <a:pt x="8631" y="20112"/>
                  <a:pt x="8766" y="20187"/>
                  <a:pt x="8885" y="20187"/>
                </a:cubicBezTo>
                <a:cubicBezTo>
                  <a:pt x="8968" y="20187"/>
                  <a:pt x="9043" y="20150"/>
                  <a:pt x="9070" y="20068"/>
                </a:cubicBezTo>
                <a:cubicBezTo>
                  <a:pt x="9960" y="18419"/>
                  <a:pt x="10043" y="15798"/>
                  <a:pt x="9284" y="14149"/>
                </a:cubicBezTo>
                <a:cubicBezTo>
                  <a:pt x="9218" y="14083"/>
                  <a:pt x="9136" y="14083"/>
                  <a:pt x="9070" y="14083"/>
                </a:cubicBezTo>
                <a:cubicBezTo>
                  <a:pt x="9284" y="13885"/>
                  <a:pt x="9548" y="13670"/>
                  <a:pt x="9763" y="13472"/>
                </a:cubicBezTo>
                <a:cubicBezTo>
                  <a:pt x="10867" y="12434"/>
                  <a:pt x="11956" y="11477"/>
                  <a:pt x="13126" y="10587"/>
                </a:cubicBezTo>
                <a:lnTo>
                  <a:pt x="13126" y="10587"/>
                </a:lnTo>
                <a:cubicBezTo>
                  <a:pt x="13060" y="10917"/>
                  <a:pt x="12995" y="11263"/>
                  <a:pt x="12995" y="11543"/>
                </a:cubicBezTo>
                <a:cubicBezTo>
                  <a:pt x="12846" y="12566"/>
                  <a:pt x="12780" y="13670"/>
                  <a:pt x="13258" y="14627"/>
                </a:cubicBezTo>
                <a:cubicBezTo>
                  <a:pt x="13310" y="14720"/>
                  <a:pt x="13407" y="14780"/>
                  <a:pt x="13525" y="14780"/>
                </a:cubicBezTo>
                <a:cubicBezTo>
                  <a:pt x="13595" y="14780"/>
                  <a:pt x="13673" y="14759"/>
                  <a:pt x="13753" y="14709"/>
                </a:cubicBezTo>
                <a:cubicBezTo>
                  <a:pt x="14363" y="14149"/>
                  <a:pt x="14578" y="13324"/>
                  <a:pt x="14709" y="12500"/>
                </a:cubicBezTo>
                <a:cubicBezTo>
                  <a:pt x="14841" y="11543"/>
                  <a:pt x="15122" y="10653"/>
                  <a:pt x="14643" y="9614"/>
                </a:cubicBezTo>
                <a:lnTo>
                  <a:pt x="14578" y="9548"/>
                </a:lnTo>
                <a:cubicBezTo>
                  <a:pt x="15600" y="8855"/>
                  <a:pt x="16705" y="8179"/>
                  <a:pt x="17941" y="7553"/>
                </a:cubicBezTo>
                <a:lnTo>
                  <a:pt x="17941" y="7553"/>
                </a:lnTo>
                <a:cubicBezTo>
                  <a:pt x="17595" y="8113"/>
                  <a:pt x="17381" y="8723"/>
                  <a:pt x="17249" y="9350"/>
                </a:cubicBezTo>
                <a:cubicBezTo>
                  <a:pt x="17117" y="10241"/>
                  <a:pt x="17051" y="11477"/>
                  <a:pt x="17875" y="12021"/>
                </a:cubicBezTo>
                <a:cubicBezTo>
                  <a:pt x="18040" y="12140"/>
                  <a:pt x="18193" y="12195"/>
                  <a:pt x="18333" y="12195"/>
                </a:cubicBezTo>
                <a:cubicBezTo>
                  <a:pt x="19654" y="12195"/>
                  <a:pt x="19943" y="7420"/>
                  <a:pt x="20003" y="6794"/>
                </a:cubicBezTo>
                <a:cubicBezTo>
                  <a:pt x="20003" y="6728"/>
                  <a:pt x="19937" y="6662"/>
                  <a:pt x="19937" y="6662"/>
                </a:cubicBezTo>
                <a:cubicBezTo>
                  <a:pt x="21025" y="6184"/>
                  <a:pt x="22196" y="5706"/>
                  <a:pt x="23366" y="5228"/>
                </a:cubicBezTo>
                <a:cubicBezTo>
                  <a:pt x="23647" y="5228"/>
                  <a:pt x="23845" y="5228"/>
                  <a:pt x="24059" y="5145"/>
                </a:cubicBezTo>
                <a:lnTo>
                  <a:pt x="24059" y="5145"/>
                </a:lnTo>
                <a:cubicBezTo>
                  <a:pt x="23152" y="6316"/>
                  <a:pt x="22608" y="7833"/>
                  <a:pt x="23432" y="8723"/>
                </a:cubicBezTo>
                <a:cubicBezTo>
                  <a:pt x="23558" y="8801"/>
                  <a:pt x="23678" y="8833"/>
                  <a:pt x="23782" y="8833"/>
                </a:cubicBezTo>
                <a:cubicBezTo>
                  <a:pt x="23856" y="8833"/>
                  <a:pt x="23922" y="8817"/>
                  <a:pt x="23977" y="8789"/>
                </a:cubicBezTo>
                <a:cubicBezTo>
                  <a:pt x="24389" y="8443"/>
                  <a:pt x="24669" y="7965"/>
                  <a:pt x="24735" y="7421"/>
                </a:cubicBezTo>
                <a:cubicBezTo>
                  <a:pt x="24883" y="6596"/>
                  <a:pt x="25147" y="5904"/>
                  <a:pt x="25362" y="5145"/>
                </a:cubicBezTo>
                <a:lnTo>
                  <a:pt x="25362" y="5013"/>
                </a:lnTo>
                <a:cubicBezTo>
                  <a:pt x="25362" y="4947"/>
                  <a:pt x="25362" y="4947"/>
                  <a:pt x="25428" y="4947"/>
                </a:cubicBezTo>
                <a:lnTo>
                  <a:pt x="25560" y="4947"/>
                </a:lnTo>
                <a:cubicBezTo>
                  <a:pt x="25575" y="4954"/>
                  <a:pt x="25590" y="4957"/>
                  <a:pt x="25605" y="4957"/>
                </a:cubicBezTo>
                <a:cubicBezTo>
                  <a:pt x="25732" y="4957"/>
                  <a:pt x="25818" y="4726"/>
                  <a:pt x="25626" y="4667"/>
                </a:cubicBezTo>
                <a:cubicBezTo>
                  <a:pt x="25774" y="4535"/>
                  <a:pt x="25906" y="4469"/>
                  <a:pt x="25972" y="4321"/>
                </a:cubicBezTo>
                <a:cubicBezTo>
                  <a:pt x="27011" y="4057"/>
                  <a:pt x="28033" y="3711"/>
                  <a:pt x="29072" y="3496"/>
                </a:cubicBezTo>
                <a:lnTo>
                  <a:pt x="29072" y="3496"/>
                </a:lnTo>
                <a:cubicBezTo>
                  <a:pt x="28033" y="4321"/>
                  <a:pt x="27011" y="5838"/>
                  <a:pt x="28033" y="6530"/>
                </a:cubicBezTo>
                <a:cubicBezTo>
                  <a:pt x="28066" y="6563"/>
                  <a:pt x="28120" y="6580"/>
                  <a:pt x="28181" y="6580"/>
                </a:cubicBezTo>
                <a:cubicBezTo>
                  <a:pt x="28243" y="6580"/>
                  <a:pt x="28313" y="6563"/>
                  <a:pt x="28379" y="6530"/>
                </a:cubicBezTo>
                <a:cubicBezTo>
                  <a:pt x="28923" y="6052"/>
                  <a:pt x="30094" y="4815"/>
                  <a:pt x="29616" y="3991"/>
                </a:cubicBezTo>
                <a:cubicBezTo>
                  <a:pt x="29896" y="3711"/>
                  <a:pt x="30160" y="3496"/>
                  <a:pt x="30375" y="3232"/>
                </a:cubicBezTo>
                <a:cubicBezTo>
                  <a:pt x="30440" y="3232"/>
                  <a:pt x="30440" y="3232"/>
                  <a:pt x="30440" y="3166"/>
                </a:cubicBezTo>
                <a:cubicBezTo>
                  <a:pt x="30985" y="3084"/>
                  <a:pt x="31479" y="3018"/>
                  <a:pt x="32023" y="2886"/>
                </a:cubicBezTo>
                <a:cubicBezTo>
                  <a:pt x="32155" y="2952"/>
                  <a:pt x="32370" y="3018"/>
                  <a:pt x="32502" y="3018"/>
                </a:cubicBezTo>
                <a:cubicBezTo>
                  <a:pt x="31677" y="3364"/>
                  <a:pt x="30506" y="3843"/>
                  <a:pt x="30853" y="4947"/>
                </a:cubicBezTo>
                <a:cubicBezTo>
                  <a:pt x="30954" y="5400"/>
                  <a:pt x="31193" y="5561"/>
                  <a:pt x="31487" y="5561"/>
                </a:cubicBezTo>
                <a:cubicBezTo>
                  <a:pt x="31815" y="5561"/>
                  <a:pt x="32212" y="5362"/>
                  <a:pt x="32568" y="5145"/>
                </a:cubicBezTo>
                <a:cubicBezTo>
                  <a:pt x="33046" y="4815"/>
                  <a:pt x="33458" y="4469"/>
                  <a:pt x="33870" y="3991"/>
                </a:cubicBezTo>
                <a:cubicBezTo>
                  <a:pt x="34283" y="3496"/>
                  <a:pt x="34975" y="3298"/>
                  <a:pt x="35453" y="2952"/>
                </a:cubicBezTo>
                <a:cubicBezTo>
                  <a:pt x="35602" y="2820"/>
                  <a:pt x="35519" y="2606"/>
                  <a:pt x="35453" y="2540"/>
                </a:cubicBezTo>
                <a:cubicBezTo>
                  <a:pt x="35973" y="2507"/>
                  <a:pt x="36472" y="2490"/>
                  <a:pt x="36970" y="2490"/>
                </a:cubicBezTo>
                <a:cubicBezTo>
                  <a:pt x="37469" y="2490"/>
                  <a:pt x="37968" y="2507"/>
                  <a:pt x="38487" y="2540"/>
                </a:cubicBezTo>
                <a:cubicBezTo>
                  <a:pt x="38685" y="2540"/>
                  <a:pt x="38751" y="2194"/>
                  <a:pt x="38487" y="2194"/>
                </a:cubicBezTo>
                <a:cubicBezTo>
                  <a:pt x="37902" y="2161"/>
                  <a:pt x="37300" y="2144"/>
                  <a:pt x="36698" y="2144"/>
                </a:cubicBezTo>
                <a:cubicBezTo>
                  <a:pt x="36096" y="2144"/>
                  <a:pt x="35495" y="2161"/>
                  <a:pt x="34909" y="2194"/>
                </a:cubicBezTo>
                <a:lnTo>
                  <a:pt x="34497" y="2194"/>
                </a:lnTo>
                <a:cubicBezTo>
                  <a:pt x="34283" y="2194"/>
                  <a:pt x="34019" y="2260"/>
                  <a:pt x="33804" y="2260"/>
                </a:cubicBezTo>
                <a:cubicBezTo>
                  <a:pt x="33458" y="1847"/>
                  <a:pt x="32848" y="1781"/>
                  <a:pt x="32370" y="1518"/>
                </a:cubicBezTo>
                <a:cubicBezTo>
                  <a:pt x="31743" y="1237"/>
                  <a:pt x="31067" y="957"/>
                  <a:pt x="30375" y="611"/>
                </a:cubicBezTo>
                <a:cubicBezTo>
                  <a:pt x="29896" y="347"/>
                  <a:pt x="29484" y="66"/>
                  <a:pt x="28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5"/>
          <p:cNvSpPr/>
          <p:nvPr/>
        </p:nvSpPr>
        <p:spPr>
          <a:xfrm>
            <a:off x="4359275" y="3229125"/>
            <a:ext cx="1553192" cy="1323772"/>
          </a:xfrm>
          <a:custGeom>
            <a:avLst/>
            <a:gdLst/>
            <a:ahLst/>
            <a:cxnLst/>
            <a:rect l="l" t="t" r="r" b="b"/>
            <a:pathLst>
              <a:path w="38603" h="32901" extrusionOk="0">
                <a:moveTo>
                  <a:pt x="5047" y="0"/>
                </a:moveTo>
                <a:cubicBezTo>
                  <a:pt x="4986" y="0"/>
                  <a:pt x="4922" y="22"/>
                  <a:pt x="4865" y="72"/>
                </a:cubicBezTo>
                <a:cubicBezTo>
                  <a:pt x="4255" y="633"/>
                  <a:pt x="3018" y="3782"/>
                  <a:pt x="3629" y="4887"/>
                </a:cubicBezTo>
                <a:cubicBezTo>
                  <a:pt x="3497" y="5579"/>
                  <a:pt x="3299" y="6256"/>
                  <a:pt x="3150" y="6948"/>
                </a:cubicBezTo>
                <a:lnTo>
                  <a:pt x="3150" y="6816"/>
                </a:lnTo>
                <a:cubicBezTo>
                  <a:pt x="3084" y="6124"/>
                  <a:pt x="2952" y="5019"/>
                  <a:pt x="2128" y="4887"/>
                </a:cubicBezTo>
                <a:cubicBezTo>
                  <a:pt x="2105" y="4884"/>
                  <a:pt x="2082" y="4883"/>
                  <a:pt x="2060" y="4883"/>
                </a:cubicBezTo>
                <a:cubicBezTo>
                  <a:pt x="907" y="4883"/>
                  <a:pt x="1327" y="8198"/>
                  <a:pt x="2540" y="8877"/>
                </a:cubicBezTo>
                <a:cubicBezTo>
                  <a:pt x="2540" y="9290"/>
                  <a:pt x="2474" y="9619"/>
                  <a:pt x="2540" y="9966"/>
                </a:cubicBezTo>
                <a:cubicBezTo>
                  <a:pt x="2540" y="10032"/>
                  <a:pt x="2540" y="10114"/>
                  <a:pt x="2474" y="10180"/>
                </a:cubicBezTo>
                <a:cubicBezTo>
                  <a:pt x="2474" y="10180"/>
                  <a:pt x="2392" y="10246"/>
                  <a:pt x="2326" y="10312"/>
                </a:cubicBezTo>
                <a:cubicBezTo>
                  <a:pt x="2260" y="10444"/>
                  <a:pt x="2326" y="10592"/>
                  <a:pt x="2392" y="10658"/>
                </a:cubicBezTo>
                <a:cubicBezTo>
                  <a:pt x="2326" y="11417"/>
                  <a:pt x="2260" y="12175"/>
                  <a:pt x="2194" y="12851"/>
                </a:cubicBezTo>
                <a:lnTo>
                  <a:pt x="2194" y="12785"/>
                </a:lnTo>
                <a:cubicBezTo>
                  <a:pt x="2029" y="12417"/>
                  <a:pt x="1589" y="11764"/>
                  <a:pt x="1109" y="11764"/>
                </a:cubicBezTo>
                <a:cubicBezTo>
                  <a:pt x="966" y="11764"/>
                  <a:pt x="820" y="11821"/>
                  <a:pt x="677" y="11961"/>
                </a:cubicBezTo>
                <a:cubicBezTo>
                  <a:pt x="1" y="12785"/>
                  <a:pt x="265" y="13676"/>
                  <a:pt x="825" y="14434"/>
                </a:cubicBezTo>
                <a:cubicBezTo>
                  <a:pt x="1023" y="14715"/>
                  <a:pt x="1238" y="14979"/>
                  <a:pt x="1501" y="15193"/>
                </a:cubicBezTo>
                <a:cubicBezTo>
                  <a:pt x="1650" y="15325"/>
                  <a:pt x="1782" y="15325"/>
                  <a:pt x="1914" y="15325"/>
                </a:cubicBezTo>
                <a:lnTo>
                  <a:pt x="1914" y="15951"/>
                </a:lnTo>
                <a:cubicBezTo>
                  <a:pt x="1980" y="16215"/>
                  <a:pt x="2128" y="16298"/>
                  <a:pt x="2260" y="16298"/>
                </a:cubicBezTo>
                <a:cubicBezTo>
                  <a:pt x="2392" y="17534"/>
                  <a:pt x="2540" y="18771"/>
                  <a:pt x="2804" y="20008"/>
                </a:cubicBezTo>
                <a:cubicBezTo>
                  <a:pt x="2392" y="19696"/>
                  <a:pt x="1894" y="19421"/>
                  <a:pt x="1384" y="19421"/>
                </a:cubicBezTo>
                <a:cubicBezTo>
                  <a:pt x="1220" y="19421"/>
                  <a:pt x="1055" y="19449"/>
                  <a:pt x="891" y="19513"/>
                </a:cubicBezTo>
                <a:cubicBezTo>
                  <a:pt x="133" y="19859"/>
                  <a:pt x="611" y="21030"/>
                  <a:pt x="957" y="21442"/>
                </a:cubicBezTo>
                <a:cubicBezTo>
                  <a:pt x="1567" y="22267"/>
                  <a:pt x="2606" y="23091"/>
                  <a:pt x="3629" y="23372"/>
                </a:cubicBezTo>
                <a:cubicBezTo>
                  <a:pt x="3711" y="23504"/>
                  <a:pt x="3777" y="23636"/>
                  <a:pt x="3777" y="23784"/>
                </a:cubicBezTo>
                <a:cubicBezTo>
                  <a:pt x="4041" y="24674"/>
                  <a:pt x="4453" y="25565"/>
                  <a:pt x="4948" y="26323"/>
                </a:cubicBezTo>
                <a:lnTo>
                  <a:pt x="4865" y="26323"/>
                </a:lnTo>
                <a:cubicBezTo>
                  <a:pt x="4518" y="26268"/>
                  <a:pt x="4124" y="26013"/>
                  <a:pt x="3762" y="26013"/>
                </a:cubicBezTo>
                <a:cubicBezTo>
                  <a:pt x="3694" y="26013"/>
                  <a:pt x="3628" y="26022"/>
                  <a:pt x="3563" y="26043"/>
                </a:cubicBezTo>
                <a:cubicBezTo>
                  <a:pt x="2606" y="26323"/>
                  <a:pt x="3018" y="27428"/>
                  <a:pt x="3497" y="27906"/>
                </a:cubicBezTo>
                <a:cubicBezTo>
                  <a:pt x="3872" y="28237"/>
                  <a:pt x="4406" y="28350"/>
                  <a:pt x="4980" y="28350"/>
                </a:cubicBezTo>
                <a:cubicBezTo>
                  <a:pt x="5465" y="28350"/>
                  <a:pt x="5979" y="28269"/>
                  <a:pt x="6448" y="28170"/>
                </a:cubicBezTo>
                <a:cubicBezTo>
                  <a:pt x="6448" y="28253"/>
                  <a:pt x="6514" y="28319"/>
                  <a:pt x="6514" y="28385"/>
                </a:cubicBezTo>
                <a:cubicBezTo>
                  <a:pt x="6514" y="28462"/>
                  <a:pt x="6588" y="28494"/>
                  <a:pt x="6662" y="28494"/>
                </a:cubicBezTo>
                <a:cubicBezTo>
                  <a:pt x="6714" y="28494"/>
                  <a:pt x="6767" y="28478"/>
                  <a:pt x="6795" y="28451"/>
                </a:cubicBezTo>
                <a:cubicBezTo>
                  <a:pt x="7141" y="28731"/>
                  <a:pt x="7487" y="28929"/>
                  <a:pt x="7899" y="29077"/>
                </a:cubicBezTo>
                <a:cubicBezTo>
                  <a:pt x="8246" y="29275"/>
                  <a:pt x="8575" y="29407"/>
                  <a:pt x="8988" y="29555"/>
                </a:cubicBezTo>
                <a:cubicBezTo>
                  <a:pt x="8744" y="29543"/>
                  <a:pt x="8506" y="29535"/>
                  <a:pt x="8271" y="29535"/>
                </a:cubicBezTo>
                <a:cubicBezTo>
                  <a:pt x="7251" y="29535"/>
                  <a:pt x="6311" y="29682"/>
                  <a:pt x="5426" y="30231"/>
                </a:cubicBezTo>
                <a:cubicBezTo>
                  <a:pt x="5212" y="30314"/>
                  <a:pt x="5212" y="30512"/>
                  <a:pt x="5278" y="30726"/>
                </a:cubicBezTo>
                <a:cubicBezTo>
                  <a:pt x="5616" y="31299"/>
                  <a:pt x="6200" y="31524"/>
                  <a:pt x="6869" y="31524"/>
                </a:cubicBezTo>
                <a:cubicBezTo>
                  <a:pt x="8124" y="31524"/>
                  <a:pt x="9675" y="30732"/>
                  <a:pt x="10439" y="29968"/>
                </a:cubicBezTo>
                <a:cubicBezTo>
                  <a:pt x="11197" y="30100"/>
                  <a:pt x="12022" y="30165"/>
                  <a:pt x="12780" y="30165"/>
                </a:cubicBezTo>
                <a:cubicBezTo>
                  <a:pt x="11807" y="30792"/>
                  <a:pt x="11131" y="31748"/>
                  <a:pt x="11956" y="32705"/>
                </a:cubicBezTo>
                <a:cubicBezTo>
                  <a:pt x="12057" y="32848"/>
                  <a:pt x="12248" y="32901"/>
                  <a:pt x="12439" y="32901"/>
                </a:cubicBezTo>
                <a:cubicBezTo>
                  <a:pt x="12623" y="32901"/>
                  <a:pt x="12807" y="32852"/>
                  <a:pt x="12912" y="32787"/>
                </a:cubicBezTo>
                <a:cubicBezTo>
                  <a:pt x="13324" y="32507"/>
                  <a:pt x="13522" y="32227"/>
                  <a:pt x="13803" y="31880"/>
                </a:cubicBezTo>
                <a:cubicBezTo>
                  <a:pt x="14083" y="31402"/>
                  <a:pt x="14429" y="30990"/>
                  <a:pt x="14759" y="30578"/>
                </a:cubicBezTo>
                <a:cubicBezTo>
                  <a:pt x="14907" y="30380"/>
                  <a:pt x="15039" y="30231"/>
                  <a:pt x="15171" y="30034"/>
                </a:cubicBezTo>
                <a:cubicBezTo>
                  <a:pt x="15798" y="29968"/>
                  <a:pt x="19096" y="29275"/>
                  <a:pt x="20052" y="29077"/>
                </a:cubicBezTo>
                <a:cubicBezTo>
                  <a:pt x="22938" y="28582"/>
                  <a:pt x="25758" y="28385"/>
                  <a:pt x="28643" y="28253"/>
                </a:cubicBezTo>
                <a:cubicBezTo>
                  <a:pt x="29814" y="28104"/>
                  <a:pt x="30985" y="27906"/>
                  <a:pt x="32155" y="27906"/>
                </a:cubicBezTo>
                <a:cubicBezTo>
                  <a:pt x="33178" y="27906"/>
                  <a:pt x="34349" y="28170"/>
                  <a:pt x="35371" y="28319"/>
                </a:cubicBezTo>
                <a:cubicBezTo>
                  <a:pt x="36344" y="28517"/>
                  <a:pt x="38405" y="29621"/>
                  <a:pt x="36756" y="30512"/>
                </a:cubicBezTo>
                <a:cubicBezTo>
                  <a:pt x="36410" y="30726"/>
                  <a:pt x="35932" y="30858"/>
                  <a:pt x="35519" y="30924"/>
                </a:cubicBezTo>
                <a:cubicBezTo>
                  <a:pt x="35173" y="30924"/>
                  <a:pt x="33804" y="30792"/>
                  <a:pt x="34415" y="30165"/>
                </a:cubicBezTo>
                <a:cubicBezTo>
                  <a:pt x="34611" y="29984"/>
                  <a:pt x="34448" y="29679"/>
                  <a:pt x="34204" y="29679"/>
                </a:cubicBezTo>
                <a:cubicBezTo>
                  <a:pt x="34181" y="29679"/>
                  <a:pt x="34158" y="29682"/>
                  <a:pt x="34134" y="29687"/>
                </a:cubicBezTo>
                <a:cubicBezTo>
                  <a:pt x="33458" y="29819"/>
                  <a:pt x="33310" y="30858"/>
                  <a:pt x="33722" y="31336"/>
                </a:cubicBezTo>
                <a:cubicBezTo>
                  <a:pt x="34081" y="31696"/>
                  <a:pt x="34552" y="31811"/>
                  <a:pt x="35036" y="31811"/>
                </a:cubicBezTo>
                <a:cubicBezTo>
                  <a:pt x="35486" y="31811"/>
                  <a:pt x="35947" y="31712"/>
                  <a:pt x="36344" y="31617"/>
                </a:cubicBezTo>
                <a:cubicBezTo>
                  <a:pt x="37234" y="31468"/>
                  <a:pt x="38191" y="30924"/>
                  <a:pt x="38339" y="30034"/>
                </a:cubicBezTo>
                <a:cubicBezTo>
                  <a:pt x="38603" y="28038"/>
                  <a:pt x="36410" y="26521"/>
                  <a:pt x="32007" y="26389"/>
                </a:cubicBezTo>
                <a:cubicBezTo>
                  <a:pt x="31851" y="26385"/>
                  <a:pt x="31692" y="26382"/>
                  <a:pt x="31530" y="26382"/>
                </a:cubicBezTo>
                <a:cubicBezTo>
                  <a:pt x="27147" y="26382"/>
                  <a:pt x="20803" y="28051"/>
                  <a:pt x="18815" y="28385"/>
                </a:cubicBezTo>
                <a:cubicBezTo>
                  <a:pt x="17727" y="28582"/>
                  <a:pt x="14973" y="28995"/>
                  <a:pt x="14841" y="29077"/>
                </a:cubicBezTo>
                <a:cubicBezTo>
                  <a:pt x="14495" y="28517"/>
                  <a:pt x="14083" y="27972"/>
                  <a:pt x="13737" y="27494"/>
                </a:cubicBezTo>
                <a:cubicBezTo>
                  <a:pt x="13382" y="27082"/>
                  <a:pt x="12929" y="26560"/>
                  <a:pt x="12368" y="26560"/>
                </a:cubicBezTo>
                <a:cubicBezTo>
                  <a:pt x="12277" y="26560"/>
                  <a:pt x="12184" y="26574"/>
                  <a:pt x="12088" y="26604"/>
                </a:cubicBezTo>
                <a:cubicBezTo>
                  <a:pt x="11873" y="26604"/>
                  <a:pt x="11741" y="26868"/>
                  <a:pt x="11807" y="27082"/>
                </a:cubicBezTo>
                <a:cubicBezTo>
                  <a:pt x="12022" y="27692"/>
                  <a:pt x="12368" y="28517"/>
                  <a:pt x="12780" y="29143"/>
                </a:cubicBezTo>
                <a:cubicBezTo>
                  <a:pt x="11609" y="29077"/>
                  <a:pt x="10373" y="28797"/>
                  <a:pt x="9202" y="28451"/>
                </a:cubicBezTo>
                <a:cubicBezTo>
                  <a:pt x="9202" y="27214"/>
                  <a:pt x="9136" y="25977"/>
                  <a:pt x="8575" y="24872"/>
                </a:cubicBezTo>
                <a:cubicBezTo>
                  <a:pt x="8575" y="24806"/>
                  <a:pt x="8443" y="24740"/>
                  <a:pt x="8378" y="24740"/>
                </a:cubicBezTo>
                <a:cubicBezTo>
                  <a:pt x="7009" y="24806"/>
                  <a:pt x="7553" y="26604"/>
                  <a:pt x="7965" y="27906"/>
                </a:cubicBezTo>
                <a:cubicBezTo>
                  <a:pt x="6729" y="27280"/>
                  <a:pt x="5904" y="26109"/>
                  <a:pt x="5360" y="24872"/>
                </a:cubicBezTo>
                <a:cubicBezTo>
                  <a:pt x="5838" y="24328"/>
                  <a:pt x="5904" y="23504"/>
                  <a:pt x="5970" y="22811"/>
                </a:cubicBezTo>
                <a:cubicBezTo>
                  <a:pt x="6036" y="21657"/>
                  <a:pt x="6036" y="20420"/>
                  <a:pt x="5904" y="19249"/>
                </a:cubicBezTo>
                <a:cubicBezTo>
                  <a:pt x="5904" y="19073"/>
                  <a:pt x="5758" y="18952"/>
                  <a:pt x="5559" y="18952"/>
                </a:cubicBezTo>
                <a:cubicBezTo>
                  <a:pt x="5517" y="18952"/>
                  <a:pt x="5472" y="18957"/>
                  <a:pt x="5426" y="18969"/>
                </a:cubicBezTo>
                <a:cubicBezTo>
                  <a:pt x="4601" y="19447"/>
                  <a:pt x="4321" y="20272"/>
                  <a:pt x="4255" y="21162"/>
                </a:cubicBezTo>
                <a:lnTo>
                  <a:pt x="4255" y="21574"/>
                </a:lnTo>
                <a:cubicBezTo>
                  <a:pt x="3909" y="20420"/>
                  <a:pt x="3711" y="19249"/>
                  <a:pt x="3497" y="18145"/>
                </a:cubicBezTo>
                <a:cubicBezTo>
                  <a:pt x="3909" y="17666"/>
                  <a:pt x="4041" y="16908"/>
                  <a:pt x="4321" y="16364"/>
                </a:cubicBezTo>
                <a:cubicBezTo>
                  <a:pt x="4667" y="15539"/>
                  <a:pt x="4865" y="14649"/>
                  <a:pt x="4799" y="13742"/>
                </a:cubicBezTo>
                <a:cubicBezTo>
                  <a:pt x="4799" y="13559"/>
                  <a:pt x="4652" y="13452"/>
                  <a:pt x="4510" y="13452"/>
                </a:cubicBezTo>
                <a:cubicBezTo>
                  <a:pt x="4396" y="13452"/>
                  <a:pt x="4285" y="13521"/>
                  <a:pt x="4255" y="13676"/>
                </a:cubicBezTo>
                <a:cubicBezTo>
                  <a:pt x="3975" y="14368"/>
                  <a:pt x="3563" y="14913"/>
                  <a:pt x="3299" y="15539"/>
                </a:cubicBezTo>
                <a:cubicBezTo>
                  <a:pt x="3216" y="15605"/>
                  <a:pt x="3216" y="15671"/>
                  <a:pt x="3216" y="15737"/>
                </a:cubicBezTo>
                <a:cubicBezTo>
                  <a:pt x="3150" y="14979"/>
                  <a:pt x="3084" y="14154"/>
                  <a:pt x="3018" y="13330"/>
                </a:cubicBezTo>
                <a:cubicBezTo>
                  <a:pt x="2952" y="12505"/>
                  <a:pt x="3018" y="11615"/>
                  <a:pt x="3084" y="10724"/>
                </a:cubicBezTo>
                <a:cubicBezTo>
                  <a:pt x="3563" y="10526"/>
                  <a:pt x="4123" y="9834"/>
                  <a:pt x="4387" y="9553"/>
                </a:cubicBezTo>
                <a:cubicBezTo>
                  <a:pt x="4799" y="8877"/>
                  <a:pt x="5360" y="7905"/>
                  <a:pt x="5080" y="7080"/>
                </a:cubicBezTo>
                <a:cubicBezTo>
                  <a:pt x="5029" y="6980"/>
                  <a:pt x="4894" y="6832"/>
                  <a:pt x="4744" y="6832"/>
                </a:cubicBezTo>
                <a:cubicBezTo>
                  <a:pt x="4697" y="6832"/>
                  <a:pt x="4649" y="6847"/>
                  <a:pt x="4601" y="6882"/>
                </a:cubicBezTo>
                <a:cubicBezTo>
                  <a:pt x="4321" y="7080"/>
                  <a:pt x="3777" y="7641"/>
                  <a:pt x="3365" y="8251"/>
                </a:cubicBezTo>
                <a:cubicBezTo>
                  <a:pt x="3497" y="7228"/>
                  <a:pt x="3711" y="6190"/>
                  <a:pt x="3909" y="5167"/>
                </a:cubicBezTo>
                <a:cubicBezTo>
                  <a:pt x="3975" y="5167"/>
                  <a:pt x="4123" y="5233"/>
                  <a:pt x="4255" y="5233"/>
                </a:cubicBezTo>
                <a:cubicBezTo>
                  <a:pt x="4453" y="5233"/>
                  <a:pt x="4535" y="4953"/>
                  <a:pt x="4453" y="4821"/>
                </a:cubicBezTo>
                <a:cubicBezTo>
                  <a:pt x="4733" y="4343"/>
                  <a:pt x="4799" y="3848"/>
                  <a:pt x="5080" y="3370"/>
                </a:cubicBezTo>
                <a:cubicBezTo>
                  <a:pt x="5278" y="3024"/>
                  <a:pt x="5426" y="2694"/>
                  <a:pt x="5558" y="2348"/>
                </a:cubicBezTo>
                <a:cubicBezTo>
                  <a:pt x="5772" y="1589"/>
                  <a:pt x="5772" y="765"/>
                  <a:pt x="5278" y="138"/>
                </a:cubicBezTo>
                <a:cubicBezTo>
                  <a:pt x="5237" y="56"/>
                  <a:pt x="5146"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95"/>
          <p:cNvGrpSpPr/>
          <p:nvPr/>
        </p:nvGrpSpPr>
        <p:grpSpPr>
          <a:xfrm>
            <a:off x="5776754" y="2374979"/>
            <a:ext cx="1335649" cy="751420"/>
            <a:chOff x="6196400" y="1904838"/>
            <a:chExt cx="1987277" cy="1118018"/>
          </a:xfrm>
        </p:grpSpPr>
        <p:sp>
          <p:nvSpPr>
            <p:cNvPr id="8138" name="Google Shape;8138;p95"/>
            <p:cNvSpPr/>
            <p:nvPr/>
          </p:nvSpPr>
          <p:spPr>
            <a:xfrm>
              <a:off x="6196400" y="1904838"/>
              <a:ext cx="1987277" cy="1118018"/>
            </a:xfrm>
            <a:custGeom>
              <a:avLst/>
              <a:gdLst/>
              <a:ahLst/>
              <a:cxnLst/>
              <a:rect l="l" t="t" r="r" b="b"/>
              <a:pathLst>
                <a:path w="48364" h="27209" extrusionOk="0">
                  <a:moveTo>
                    <a:pt x="18073" y="66"/>
                  </a:moveTo>
                  <a:cubicBezTo>
                    <a:pt x="18336" y="0"/>
                    <a:pt x="18617" y="66"/>
                    <a:pt x="18963" y="132"/>
                  </a:cubicBezTo>
                  <a:cubicBezTo>
                    <a:pt x="20958" y="825"/>
                    <a:pt x="22954" y="1435"/>
                    <a:pt x="24932" y="2128"/>
                  </a:cubicBezTo>
                  <a:cubicBezTo>
                    <a:pt x="26515" y="2672"/>
                    <a:pt x="27966" y="3364"/>
                    <a:pt x="29335" y="4189"/>
                  </a:cubicBezTo>
                  <a:cubicBezTo>
                    <a:pt x="31462" y="5491"/>
                    <a:pt x="33672" y="6448"/>
                    <a:pt x="35931" y="7272"/>
                  </a:cubicBezTo>
                  <a:cubicBezTo>
                    <a:pt x="37712" y="7965"/>
                    <a:pt x="39443" y="8789"/>
                    <a:pt x="41092" y="9680"/>
                  </a:cubicBezTo>
                  <a:cubicBezTo>
                    <a:pt x="42527" y="10504"/>
                    <a:pt x="43978" y="11131"/>
                    <a:pt x="45412" y="11807"/>
                  </a:cubicBezTo>
                  <a:cubicBezTo>
                    <a:pt x="46303" y="12285"/>
                    <a:pt x="47061" y="12846"/>
                    <a:pt x="47754" y="13522"/>
                  </a:cubicBezTo>
                  <a:cubicBezTo>
                    <a:pt x="48364" y="14082"/>
                    <a:pt x="48364" y="14495"/>
                    <a:pt x="47952" y="15171"/>
                  </a:cubicBezTo>
                  <a:cubicBezTo>
                    <a:pt x="47820" y="15385"/>
                    <a:pt x="47754" y="15583"/>
                    <a:pt x="47754" y="15797"/>
                  </a:cubicBezTo>
                  <a:cubicBezTo>
                    <a:pt x="47754" y="16902"/>
                    <a:pt x="47408" y="17991"/>
                    <a:pt x="47276" y="19029"/>
                  </a:cubicBezTo>
                  <a:cubicBezTo>
                    <a:pt x="47127" y="19788"/>
                    <a:pt x="46995" y="20530"/>
                    <a:pt x="47061" y="21222"/>
                  </a:cubicBezTo>
                  <a:cubicBezTo>
                    <a:pt x="47193" y="22393"/>
                    <a:pt x="47061" y="23498"/>
                    <a:pt x="46781" y="24520"/>
                  </a:cubicBezTo>
                  <a:cubicBezTo>
                    <a:pt x="46781" y="24867"/>
                    <a:pt x="46715" y="25065"/>
                    <a:pt x="46863" y="25345"/>
                  </a:cubicBezTo>
                  <a:cubicBezTo>
                    <a:pt x="47127" y="26384"/>
                    <a:pt x="46649" y="26994"/>
                    <a:pt x="45693" y="27126"/>
                  </a:cubicBezTo>
                  <a:cubicBezTo>
                    <a:pt x="44802" y="27208"/>
                    <a:pt x="44044" y="27060"/>
                    <a:pt x="43219" y="26862"/>
                  </a:cubicBezTo>
                  <a:cubicBezTo>
                    <a:pt x="41768" y="26582"/>
                    <a:pt x="40268" y="26450"/>
                    <a:pt x="38816" y="26384"/>
                  </a:cubicBezTo>
                  <a:cubicBezTo>
                    <a:pt x="35733" y="26235"/>
                    <a:pt x="32567" y="26037"/>
                    <a:pt x="29467" y="25971"/>
                  </a:cubicBezTo>
                  <a:cubicBezTo>
                    <a:pt x="27076" y="25971"/>
                    <a:pt x="24668" y="25823"/>
                    <a:pt x="22261" y="25625"/>
                  </a:cubicBezTo>
                  <a:cubicBezTo>
                    <a:pt x="21568" y="25477"/>
                    <a:pt x="20892" y="25411"/>
                    <a:pt x="20200" y="25279"/>
                  </a:cubicBezTo>
                  <a:cubicBezTo>
                    <a:pt x="18336" y="24867"/>
                    <a:pt x="16358" y="24735"/>
                    <a:pt x="14428" y="24735"/>
                  </a:cubicBezTo>
                  <a:cubicBezTo>
                    <a:pt x="12648" y="24652"/>
                    <a:pt x="10784" y="24520"/>
                    <a:pt x="9003" y="24042"/>
                  </a:cubicBezTo>
                  <a:cubicBezTo>
                    <a:pt x="7486" y="23564"/>
                    <a:pt x="5837" y="23564"/>
                    <a:pt x="4320" y="23152"/>
                  </a:cubicBezTo>
                  <a:cubicBezTo>
                    <a:pt x="3496" y="22871"/>
                    <a:pt x="2754" y="22591"/>
                    <a:pt x="1995" y="22261"/>
                  </a:cubicBezTo>
                  <a:cubicBezTo>
                    <a:pt x="890" y="21701"/>
                    <a:pt x="346" y="20810"/>
                    <a:pt x="198" y="19639"/>
                  </a:cubicBezTo>
                  <a:cubicBezTo>
                    <a:pt x="132" y="19029"/>
                    <a:pt x="132" y="18403"/>
                    <a:pt x="198" y="17793"/>
                  </a:cubicBezTo>
                  <a:cubicBezTo>
                    <a:pt x="280" y="16144"/>
                    <a:pt x="198" y="14495"/>
                    <a:pt x="132" y="12846"/>
                  </a:cubicBezTo>
                  <a:cubicBezTo>
                    <a:pt x="0" y="11543"/>
                    <a:pt x="132" y="10224"/>
                    <a:pt x="280" y="8921"/>
                  </a:cubicBezTo>
                  <a:cubicBezTo>
                    <a:pt x="412" y="7553"/>
                    <a:pt x="1171" y="6596"/>
                    <a:pt x="2473" y="6036"/>
                  </a:cubicBezTo>
                  <a:cubicBezTo>
                    <a:pt x="3232" y="5772"/>
                    <a:pt x="3908" y="5425"/>
                    <a:pt x="4667" y="5145"/>
                  </a:cubicBezTo>
                  <a:cubicBezTo>
                    <a:pt x="8525" y="3562"/>
                    <a:pt x="12301" y="1913"/>
                    <a:pt x="16143" y="479"/>
                  </a:cubicBezTo>
                  <a:cubicBezTo>
                    <a:pt x="16770" y="198"/>
                    <a:pt x="17380" y="0"/>
                    <a:pt x="18073"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5"/>
            <p:cNvSpPr/>
            <p:nvPr/>
          </p:nvSpPr>
          <p:spPr>
            <a:xfrm>
              <a:off x="6289221" y="2265972"/>
              <a:ext cx="1849749" cy="677574"/>
            </a:xfrm>
            <a:custGeom>
              <a:avLst/>
              <a:gdLst/>
              <a:ahLst/>
              <a:cxnLst/>
              <a:rect l="l" t="t" r="r" b="b"/>
              <a:pathLst>
                <a:path w="45017" h="16490" extrusionOk="0">
                  <a:moveTo>
                    <a:pt x="45017" y="7008"/>
                  </a:moveTo>
                  <a:cubicBezTo>
                    <a:pt x="45017" y="8179"/>
                    <a:pt x="44604" y="9202"/>
                    <a:pt x="44390" y="10240"/>
                  </a:cubicBezTo>
                  <a:cubicBezTo>
                    <a:pt x="44324" y="10916"/>
                    <a:pt x="44258" y="11609"/>
                    <a:pt x="44258" y="12302"/>
                  </a:cubicBezTo>
                  <a:cubicBezTo>
                    <a:pt x="44390" y="13538"/>
                    <a:pt x="44258" y="14709"/>
                    <a:pt x="43978" y="15946"/>
                  </a:cubicBezTo>
                  <a:cubicBezTo>
                    <a:pt x="43846" y="16358"/>
                    <a:pt x="43780" y="16490"/>
                    <a:pt x="43368" y="16276"/>
                  </a:cubicBezTo>
                  <a:cubicBezTo>
                    <a:pt x="41917" y="15863"/>
                    <a:pt x="40482" y="15946"/>
                    <a:pt x="39031" y="15863"/>
                  </a:cubicBezTo>
                  <a:cubicBezTo>
                    <a:pt x="36211" y="15731"/>
                    <a:pt x="33391" y="15599"/>
                    <a:pt x="30506" y="15319"/>
                  </a:cubicBezTo>
                  <a:cubicBezTo>
                    <a:pt x="28857" y="15187"/>
                    <a:pt x="27208" y="15039"/>
                    <a:pt x="25493" y="15187"/>
                  </a:cubicBezTo>
                  <a:cubicBezTo>
                    <a:pt x="24322" y="15187"/>
                    <a:pt x="23234" y="15039"/>
                    <a:pt x="22063" y="14973"/>
                  </a:cubicBezTo>
                  <a:cubicBezTo>
                    <a:pt x="18221" y="14627"/>
                    <a:pt x="14363" y="13885"/>
                    <a:pt x="10520" y="13670"/>
                  </a:cubicBezTo>
                  <a:cubicBezTo>
                    <a:pt x="8937" y="13604"/>
                    <a:pt x="7354" y="13472"/>
                    <a:pt x="5771" y="13258"/>
                  </a:cubicBezTo>
                  <a:cubicBezTo>
                    <a:pt x="4617" y="13126"/>
                    <a:pt x="3446" y="12846"/>
                    <a:pt x="2342" y="12565"/>
                  </a:cubicBezTo>
                  <a:cubicBezTo>
                    <a:pt x="1171" y="12302"/>
                    <a:pt x="280" y="11131"/>
                    <a:pt x="214" y="9894"/>
                  </a:cubicBezTo>
                  <a:cubicBezTo>
                    <a:pt x="149" y="8789"/>
                    <a:pt x="83" y="7619"/>
                    <a:pt x="280" y="6530"/>
                  </a:cubicBezTo>
                  <a:cubicBezTo>
                    <a:pt x="412" y="5557"/>
                    <a:pt x="280" y="4667"/>
                    <a:pt x="214" y="3710"/>
                  </a:cubicBezTo>
                  <a:cubicBezTo>
                    <a:pt x="83" y="2754"/>
                    <a:pt x="0" y="1781"/>
                    <a:pt x="346" y="825"/>
                  </a:cubicBezTo>
                  <a:cubicBezTo>
                    <a:pt x="693" y="66"/>
                    <a:pt x="825" y="0"/>
                    <a:pt x="1583" y="198"/>
                  </a:cubicBezTo>
                  <a:cubicBezTo>
                    <a:pt x="1995" y="347"/>
                    <a:pt x="2408" y="479"/>
                    <a:pt x="2886" y="479"/>
                  </a:cubicBezTo>
                  <a:cubicBezTo>
                    <a:pt x="4535" y="693"/>
                    <a:pt x="6266" y="957"/>
                    <a:pt x="7915" y="1369"/>
                  </a:cubicBezTo>
                  <a:cubicBezTo>
                    <a:pt x="8657" y="1517"/>
                    <a:pt x="9350" y="1517"/>
                    <a:pt x="10108" y="1583"/>
                  </a:cubicBezTo>
                  <a:cubicBezTo>
                    <a:pt x="10454" y="1649"/>
                    <a:pt x="10801" y="1649"/>
                    <a:pt x="11131" y="1781"/>
                  </a:cubicBezTo>
                  <a:cubicBezTo>
                    <a:pt x="12862" y="2606"/>
                    <a:pt x="14709" y="2820"/>
                    <a:pt x="16638" y="2820"/>
                  </a:cubicBezTo>
                  <a:cubicBezTo>
                    <a:pt x="17529" y="2820"/>
                    <a:pt x="18419" y="3084"/>
                    <a:pt x="19309" y="3430"/>
                  </a:cubicBezTo>
                  <a:cubicBezTo>
                    <a:pt x="20134" y="3710"/>
                    <a:pt x="20958" y="3908"/>
                    <a:pt x="21783" y="3908"/>
                  </a:cubicBezTo>
                  <a:cubicBezTo>
                    <a:pt x="23168" y="3991"/>
                    <a:pt x="24471" y="4189"/>
                    <a:pt x="25773" y="4667"/>
                  </a:cubicBezTo>
                  <a:cubicBezTo>
                    <a:pt x="26664" y="5013"/>
                    <a:pt x="27703" y="5079"/>
                    <a:pt x="28659" y="5145"/>
                  </a:cubicBezTo>
                  <a:cubicBezTo>
                    <a:pt x="29830" y="5228"/>
                    <a:pt x="31066" y="5425"/>
                    <a:pt x="32237" y="5706"/>
                  </a:cubicBezTo>
                  <a:cubicBezTo>
                    <a:pt x="33194" y="5904"/>
                    <a:pt x="34084" y="6052"/>
                    <a:pt x="35040" y="6052"/>
                  </a:cubicBezTo>
                  <a:cubicBezTo>
                    <a:pt x="36772" y="6118"/>
                    <a:pt x="38421" y="6184"/>
                    <a:pt x="40070" y="6250"/>
                  </a:cubicBezTo>
                  <a:cubicBezTo>
                    <a:pt x="40812" y="6316"/>
                    <a:pt x="41504" y="6464"/>
                    <a:pt x="42197" y="6728"/>
                  </a:cubicBezTo>
                  <a:cubicBezTo>
                    <a:pt x="42955" y="7008"/>
                    <a:pt x="43632" y="7074"/>
                    <a:pt x="44390" y="70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5"/>
            <p:cNvSpPr/>
            <p:nvPr/>
          </p:nvSpPr>
          <p:spPr>
            <a:xfrm>
              <a:off x="6329160" y="1927398"/>
              <a:ext cx="1823369" cy="575959"/>
            </a:xfrm>
            <a:custGeom>
              <a:avLst/>
              <a:gdLst/>
              <a:ahLst/>
              <a:cxnLst/>
              <a:rect l="l" t="t" r="r" b="b"/>
              <a:pathLst>
                <a:path w="44375" h="14017" extrusionOk="0">
                  <a:moveTo>
                    <a:pt x="677" y="5624"/>
                  </a:moveTo>
                  <a:cubicBezTo>
                    <a:pt x="1023" y="5492"/>
                    <a:pt x="1304" y="5294"/>
                    <a:pt x="1584" y="5145"/>
                  </a:cubicBezTo>
                  <a:cubicBezTo>
                    <a:pt x="5492" y="3562"/>
                    <a:pt x="9334" y="1996"/>
                    <a:pt x="13193" y="413"/>
                  </a:cubicBezTo>
                  <a:cubicBezTo>
                    <a:pt x="14149" y="1"/>
                    <a:pt x="15188" y="1"/>
                    <a:pt x="16210" y="347"/>
                  </a:cubicBezTo>
                  <a:cubicBezTo>
                    <a:pt x="17315" y="825"/>
                    <a:pt x="18403" y="1171"/>
                    <a:pt x="19574" y="1501"/>
                  </a:cubicBezTo>
                  <a:cubicBezTo>
                    <a:pt x="22048" y="2260"/>
                    <a:pt x="24455" y="3298"/>
                    <a:pt x="26731" y="4667"/>
                  </a:cubicBezTo>
                  <a:cubicBezTo>
                    <a:pt x="28297" y="5624"/>
                    <a:pt x="29880" y="6382"/>
                    <a:pt x="31595" y="6943"/>
                  </a:cubicBezTo>
                  <a:cubicBezTo>
                    <a:pt x="34151" y="7833"/>
                    <a:pt x="36476" y="9070"/>
                    <a:pt x="38817" y="10307"/>
                  </a:cubicBezTo>
                  <a:cubicBezTo>
                    <a:pt x="39922" y="10851"/>
                    <a:pt x="41011" y="11395"/>
                    <a:pt x="42115" y="11890"/>
                  </a:cubicBezTo>
                  <a:cubicBezTo>
                    <a:pt x="42874" y="12302"/>
                    <a:pt x="43632" y="12780"/>
                    <a:pt x="44243" y="13539"/>
                  </a:cubicBezTo>
                  <a:cubicBezTo>
                    <a:pt x="44374" y="14017"/>
                    <a:pt x="43962" y="13951"/>
                    <a:pt x="43764" y="14017"/>
                  </a:cubicBezTo>
                  <a:cubicBezTo>
                    <a:pt x="42049" y="13951"/>
                    <a:pt x="40334" y="13802"/>
                    <a:pt x="38686" y="13456"/>
                  </a:cubicBezTo>
                  <a:cubicBezTo>
                    <a:pt x="36690" y="13044"/>
                    <a:pt x="34695" y="13044"/>
                    <a:pt x="32700" y="12632"/>
                  </a:cubicBezTo>
                  <a:cubicBezTo>
                    <a:pt x="32288" y="12566"/>
                    <a:pt x="31875" y="12434"/>
                    <a:pt x="31397" y="12434"/>
                  </a:cubicBezTo>
                  <a:cubicBezTo>
                    <a:pt x="30292" y="12302"/>
                    <a:pt x="29270" y="12153"/>
                    <a:pt x="28165" y="12021"/>
                  </a:cubicBezTo>
                  <a:cubicBezTo>
                    <a:pt x="27753" y="12021"/>
                    <a:pt x="27341" y="12021"/>
                    <a:pt x="26928" y="11956"/>
                  </a:cubicBezTo>
                  <a:cubicBezTo>
                    <a:pt x="26648" y="11890"/>
                    <a:pt x="26384" y="11890"/>
                    <a:pt x="26038" y="11807"/>
                  </a:cubicBezTo>
                  <a:cubicBezTo>
                    <a:pt x="22806" y="10653"/>
                    <a:pt x="19376" y="10917"/>
                    <a:pt x="16078" y="10158"/>
                  </a:cubicBezTo>
                  <a:cubicBezTo>
                    <a:pt x="14776" y="9828"/>
                    <a:pt x="13391" y="9894"/>
                    <a:pt x="12088" y="9548"/>
                  </a:cubicBezTo>
                  <a:cubicBezTo>
                    <a:pt x="11956" y="9482"/>
                    <a:pt x="11742" y="9482"/>
                    <a:pt x="11610" y="9416"/>
                  </a:cubicBezTo>
                  <a:cubicBezTo>
                    <a:pt x="9136" y="8179"/>
                    <a:pt x="6531" y="7899"/>
                    <a:pt x="3909" y="7619"/>
                  </a:cubicBezTo>
                  <a:cubicBezTo>
                    <a:pt x="3365" y="7619"/>
                    <a:pt x="2887" y="7487"/>
                    <a:pt x="2408" y="7355"/>
                  </a:cubicBezTo>
                  <a:cubicBezTo>
                    <a:pt x="2260" y="7272"/>
                    <a:pt x="2128" y="7207"/>
                    <a:pt x="1914" y="7207"/>
                  </a:cubicBezTo>
                  <a:cubicBezTo>
                    <a:pt x="1782" y="7207"/>
                    <a:pt x="1650" y="7141"/>
                    <a:pt x="1502" y="7141"/>
                  </a:cubicBezTo>
                  <a:cubicBezTo>
                    <a:pt x="1304" y="7075"/>
                    <a:pt x="1089" y="7009"/>
                    <a:pt x="891" y="7009"/>
                  </a:cubicBezTo>
                  <a:cubicBezTo>
                    <a:pt x="67" y="6662"/>
                    <a:pt x="1" y="6184"/>
                    <a:pt x="677" y="5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5"/>
            <p:cNvSpPr/>
            <p:nvPr/>
          </p:nvSpPr>
          <p:spPr>
            <a:xfrm>
              <a:off x="6224834" y="2155524"/>
              <a:ext cx="1936490" cy="841564"/>
            </a:xfrm>
            <a:custGeom>
              <a:avLst/>
              <a:gdLst/>
              <a:ahLst/>
              <a:cxnLst/>
              <a:rect l="l" t="t" r="r" b="b"/>
              <a:pathLst>
                <a:path w="47128" h="20481" extrusionOk="0">
                  <a:moveTo>
                    <a:pt x="46303" y="8179"/>
                  </a:moveTo>
                  <a:cubicBezTo>
                    <a:pt x="46501" y="8179"/>
                    <a:pt x="46716" y="8179"/>
                    <a:pt x="46782" y="7916"/>
                  </a:cubicBezTo>
                  <a:cubicBezTo>
                    <a:pt x="47128" y="8113"/>
                    <a:pt x="47062" y="8460"/>
                    <a:pt x="46913" y="8806"/>
                  </a:cubicBezTo>
                  <a:cubicBezTo>
                    <a:pt x="46716" y="9152"/>
                    <a:pt x="46501" y="9284"/>
                    <a:pt x="46171" y="9284"/>
                  </a:cubicBezTo>
                  <a:cubicBezTo>
                    <a:pt x="45479" y="9350"/>
                    <a:pt x="44852" y="9284"/>
                    <a:pt x="44242" y="9004"/>
                  </a:cubicBezTo>
                  <a:cubicBezTo>
                    <a:pt x="42873" y="8526"/>
                    <a:pt x="41422" y="8394"/>
                    <a:pt x="39988" y="8394"/>
                  </a:cubicBezTo>
                  <a:cubicBezTo>
                    <a:pt x="38256" y="8328"/>
                    <a:pt x="36476" y="8394"/>
                    <a:pt x="34761" y="8047"/>
                  </a:cubicBezTo>
                  <a:cubicBezTo>
                    <a:pt x="32831" y="7701"/>
                    <a:pt x="30919" y="7355"/>
                    <a:pt x="28923" y="7223"/>
                  </a:cubicBezTo>
                  <a:cubicBezTo>
                    <a:pt x="28511" y="7157"/>
                    <a:pt x="28033" y="7009"/>
                    <a:pt x="27621" y="6877"/>
                  </a:cubicBezTo>
                  <a:cubicBezTo>
                    <a:pt x="26170" y="6333"/>
                    <a:pt x="24653" y="6118"/>
                    <a:pt x="23218" y="6052"/>
                  </a:cubicBezTo>
                  <a:cubicBezTo>
                    <a:pt x="22525" y="6052"/>
                    <a:pt x="21915" y="5920"/>
                    <a:pt x="21289" y="5706"/>
                  </a:cubicBezTo>
                  <a:cubicBezTo>
                    <a:pt x="19986" y="5228"/>
                    <a:pt x="18683" y="4947"/>
                    <a:pt x="17315" y="4947"/>
                  </a:cubicBezTo>
                  <a:cubicBezTo>
                    <a:pt x="15995" y="4947"/>
                    <a:pt x="14693" y="4750"/>
                    <a:pt x="13522" y="4205"/>
                  </a:cubicBezTo>
                  <a:cubicBezTo>
                    <a:pt x="12780" y="3925"/>
                    <a:pt x="12021" y="3711"/>
                    <a:pt x="11263" y="3711"/>
                  </a:cubicBezTo>
                  <a:cubicBezTo>
                    <a:pt x="9812" y="3711"/>
                    <a:pt x="8377" y="3232"/>
                    <a:pt x="6926" y="3035"/>
                  </a:cubicBezTo>
                  <a:cubicBezTo>
                    <a:pt x="6316" y="2969"/>
                    <a:pt x="5690" y="2820"/>
                    <a:pt x="5079" y="2754"/>
                  </a:cubicBezTo>
                  <a:cubicBezTo>
                    <a:pt x="4453" y="2688"/>
                    <a:pt x="3843" y="2622"/>
                    <a:pt x="3216" y="2408"/>
                  </a:cubicBezTo>
                  <a:cubicBezTo>
                    <a:pt x="2326" y="2144"/>
                    <a:pt x="1913" y="2342"/>
                    <a:pt x="1567" y="3167"/>
                  </a:cubicBezTo>
                  <a:cubicBezTo>
                    <a:pt x="1237" y="4057"/>
                    <a:pt x="1089" y="4947"/>
                    <a:pt x="1155" y="5854"/>
                  </a:cubicBezTo>
                  <a:cubicBezTo>
                    <a:pt x="1237" y="6811"/>
                    <a:pt x="1501" y="7767"/>
                    <a:pt x="1369" y="8740"/>
                  </a:cubicBezTo>
                  <a:cubicBezTo>
                    <a:pt x="1303" y="9416"/>
                    <a:pt x="1155" y="10109"/>
                    <a:pt x="1237" y="10867"/>
                  </a:cubicBezTo>
                  <a:lnTo>
                    <a:pt x="1237" y="12450"/>
                  </a:lnTo>
                  <a:cubicBezTo>
                    <a:pt x="1155" y="13687"/>
                    <a:pt x="1847" y="14577"/>
                    <a:pt x="2804" y="15187"/>
                  </a:cubicBezTo>
                  <a:cubicBezTo>
                    <a:pt x="3364" y="15534"/>
                    <a:pt x="3843" y="15748"/>
                    <a:pt x="4453" y="15880"/>
                  </a:cubicBezTo>
                  <a:cubicBezTo>
                    <a:pt x="6596" y="16358"/>
                    <a:pt x="8724" y="16490"/>
                    <a:pt x="10917" y="16704"/>
                  </a:cubicBezTo>
                  <a:cubicBezTo>
                    <a:pt x="13868" y="16985"/>
                    <a:pt x="16902" y="17249"/>
                    <a:pt x="19920" y="17661"/>
                  </a:cubicBezTo>
                  <a:cubicBezTo>
                    <a:pt x="21915" y="18007"/>
                    <a:pt x="23976" y="18222"/>
                    <a:pt x="26038" y="18287"/>
                  </a:cubicBezTo>
                  <a:cubicBezTo>
                    <a:pt x="27753" y="18353"/>
                    <a:pt x="29402" y="18353"/>
                    <a:pt x="31050" y="18419"/>
                  </a:cubicBezTo>
                  <a:cubicBezTo>
                    <a:pt x="32567" y="18485"/>
                    <a:pt x="34002" y="18700"/>
                    <a:pt x="35453" y="18766"/>
                  </a:cubicBezTo>
                  <a:cubicBezTo>
                    <a:pt x="38124" y="18898"/>
                    <a:pt x="40812" y="19046"/>
                    <a:pt x="43418" y="19178"/>
                  </a:cubicBezTo>
                  <a:cubicBezTo>
                    <a:pt x="44176" y="19178"/>
                    <a:pt x="44786" y="19590"/>
                    <a:pt x="45479" y="19524"/>
                  </a:cubicBezTo>
                  <a:cubicBezTo>
                    <a:pt x="45677" y="19458"/>
                    <a:pt x="45677" y="19656"/>
                    <a:pt x="45677" y="19788"/>
                  </a:cubicBezTo>
                  <a:cubicBezTo>
                    <a:pt x="45611" y="20134"/>
                    <a:pt x="45413" y="20349"/>
                    <a:pt x="45001" y="20415"/>
                  </a:cubicBezTo>
                  <a:cubicBezTo>
                    <a:pt x="44522" y="20481"/>
                    <a:pt x="44028" y="20481"/>
                    <a:pt x="43550" y="20415"/>
                  </a:cubicBezTo>
                  <a:cubicBezTo>
                    <a:pt x="41901" y="20134"/>
                    <a:pt x="40318" y="19870"/>
                    <a:pt x="38669" y="19788"/>
                  </a:cubicBezTo>
                  <a:cubicBezTo>
                    <a:pt x="35931" y="19656"/>
                    <a:pt x="33178" y="19376"/>
                    <a:pt x="30424" y="19376"/>
                  </a:cubicBezTo>
                  <a:cubicBezTo>
                    <a:pt x="27687" y="19376"/>
                    <a:pt x="24867" y="19178"/>
                    <a:pt x="22113" y="19046"/>
                  </a:cubicBezTo>
                  <a:cubicBezTo>
                    <a:pt x="20744" y="18898"/>
                    <a:pt x="19442" y="18551"/>
                    <a:pt x="18057" y="18353"/>
                  </a:cubicBezTo>
                  <a:cubicBezTo>
                    <a:pt x="16820" y="18222"/>
                    <a:pt x="15666" y="18139"/>
                    <a:pt x="14429" y="18073"/>
                  </a:cubicBezTo>
                  <a:cubicBezTo>
                    <a:pt x="13324" y="18073"/>
                    <a:pt x="12285" y="18007"/>
                    <a:pt x="11197" y="18007"/>
                  </a:cubicBezTo>
                  <a:cubicBezTo>
                    <a:pt x="10636" y="17941"/>
                    <a:pt x="10158" y="17875"/>
                    <a:pt x="9680" y="17727"/>
                  </a:cubicBezTo>
                  <a:cubicBezTo>
                    <a:pt x="8509" y="17397"/>
                    <a:pt x="7421" y="17183"/>
                    <a:pt x="6250" y="17051"/>
                  </a:cubicBezTo>
                  <a:cubicBezTo>
                    <a:pt x="4733" y="16836"/>
                    <a:pt x="3216" y="16424"/>
                    <a:pt x="1781" y="15814"/>
                  </a:cubicBezTo>
                  <a:cubicBezTo>
                    <a:pt x="677" y="15336"/>
                    <a:pt x="67" y="14429"/>
                    <a:pt x="1" y="13192"/>
                  </a:cubicBezTo>
                  <a:cubicBezTo>
                    <a:pt x="1" y="12450"/>
                    <a:pt x="67" y="11692"/>
                    <a:pt x="67" y="10933"/>
                  </a:cubicBezTo>
                  <a:cubicBezTo>
                    <a:pt x="1" y="8872"/>
                    <a:pt x="1" y="6877"/>
                    <a:pt x="1" y="4881"/>
                  </a:cubicBezTo>
                  <a:cubicBezTo>
                    <a:pt x="1" y="4205"/>
                    <a:pt x="1" y="3447"/>
                    <a:pt x="133" y="2754"/>
                  </a:cubicBezTo>
                  <a:cubicBezTo>
                    <a:pt x="264" y="1732"/>
                    <a:pt x="825" y="973"/>
                    <a:pt x="1781" y="561"/>
                  </a:cubicBezTo>
                  <a:cubicBezTo>
                    <a:pt x="2260" y="347"/>
                    <a:pt x="2738" y="83"/>
                    <a:pt x="3216" y="1"/>
                  </a:cubicBezTo>
                  <a:cubicBezTo>
                    <a:pt x="3216" y="83"/>
                    <a:pt x="3150" y="149"/>
                    <a:pt x="3084" y="215"/>
                  </a:cubicBezTo>
                  <a:cubicBezTo>
                    <a:pt x="2738" y="825"/>
                    <a:pt x="2886" y="1105"/>
                    <a:pt x="3562" y="1237"/>
                  </a:cubicBezTo>
                  <a:cubicBezTo>
                    <a:pt x="3711" y="1320"/>
                    <a:pt x="3843" y="1386"/>
                    <a:pt x="3909" y="1386"/>
                  </a:cubicBezTo>
                  <a:cubicBezTo>
                    <a:pt x="3975" y="1452"/>
                    <a:pt x="4041" y="1452"/>
                    <a:pt x="4123" y="1518"/>
                  </a:cubicBezTo>
                  <a:cubicBezTo>
                    <a:pt x="4255" y="1518"/>
                    <a:pt x="4387" y="1518"/>
                    <a:pt x="4535" y="1584"/>
                  </a:cubicBezTo>
                  <a:cubicBezTo>
                    <a:pt x="5360" y="1864"/>
                    <a:pt x="6102" y="1864"/>
                    <a:pt x="6926" y="1996"/>
                  </a:cubicBezTo>
                  <a:cubicBezTo>
                    <a:pt x="9268" y="2342"/>
                    <a:pt x="11609" y="2556"/>
                    <a:pt x="13802" y="3579"/>
                  </a:cubicBezTo>
                  <a:cubicBezTo>
                    <a:pt x="15171" y="4271"/>
                    <a:pt x="16688" y="4205"/>
                    <a:pt x="18139" y="4337"/>
                  </a:cubicBezTo>
                  <a:cubicBezTo>
                    <a:pt x="19788" y="4618"/>
                    <a:pt x="21437" y="5030"/>
                    <a:pt x="23086" y="5096"/>
                  </a:cubicBezTo>
                  <a:cubicBezTo>
                    <a:pt x="24867" y="5162"/>
                    <a:pt x="26582" y="5508"/>
                    <a:pt x="28231" y="6052"/>
                  </a:cubicBezTo>
                  <a:cubicBezTo>
                    <a:pt x="28445" y="6118"/>
                    <a:pt x="28643" y="6184"/>
                    <a:pt x="28857" y="6184"/>
                  </a:cubicBezTo>
                  <a:cubicBezTo>
                    <a:pt x="28989" y="6184"/>
                    <a:pt x="29187" y="6184"/>
                    <a:pt x="29336" y="6267"/>
                  </a:cubicBezTo>
                  <a:cubicBezTo>
                    <a:pt x="30704" y="6333"/>
                    <a:pt x="32007" y="6464"/>
                    <a:pt x="33310" y="6679"/>
                  </a:cubicBezTo>
                  <a:cubicBezTo>
                    <a:pt x="35173" y="6943"/>
                    <a:pt x="36954" y="7355"/>
                    <a:pt x="38883" y="7421"/>
                  </a:cubicBezTo>
                  <a:cubicBezTo>
                    <a:pt x="39229" y="7421"/>
                    <a:pt x="39576" y="7503"/>
                    <a:pt x="39905" y="7569"/>
                  </a:cubicBezTo>
                  <a:cubicBezTo>
                    <a:pt x="41703" y="8047"/>
                    <a:pt x="43484" y="8047"/>
                    <a:pt x="45199" y="8328"/>
                  </a:cubicBezTo>
                  <a:cubicBezTo>
                    <a:pt x="45545" y="8394"/>
                    <a:pt x="45957" y="8394"/>
                    <a:pt x="46303" y="8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95"/>
            <p:cNvGrpSpPr/>
            <p:nvPr/>
          </p:nvGrpSpPr>
          <p:grpSpPr>
            <a:xfrm>
              <a:off x="6295302" y="2093848"/>
              <a:ext cx="1832141" cy="694533"/>
              <a:chOff x="6295302" y="2093848"/>
              <a:chExt cx="1832141" cy="694533"/>
            </a:xfrm>
          </p:grpSpPr>
          <p:sp>
            <p:nvSpPr>
              <p:cNvPr id="8143" name="Google Shape;8143;p95"/>
              <p:cNvSpPr/>
              <p:nvPr/>
            </p:nvSpPr>
            <p:spPr>
              <a:xfrm>
                <a:off x="7235056" y="2559350"/>
                <a:ext cx="40022" cy="31187"/>
              </a:xfrm>
              <a:custGeom>
                <a:avLst/>
                <a:gdLst/>
                <a:ahLst/>
                <a:cxnLst/>
                <a:rect l="l" t="t" r="r" b="b"/>
                <a:pathLst>
                  <a:path w="974" h="759" extrusionOk="0">
                    <a:moveTo>
                      <a:pt x="891" y="479"/>
                    </a:moveTo>
                    <a:cubicBezTo>
                      <a:pt x="891" y="693"/>
                      <a:pt x="825" y="759"/>
                      <a:pt x="627" y="759"/>
                    </a:cubicBezTo>
                    <a:cubicBezTo>
                      <a:pt x="413" y="759"/>
                      <a:pt x="215" y="627"/>
                      <a:pt x="67" y="413"/>
                    </a:cubicBezTo>
                    <a:cubicBezTo>
                      <a:pt x="1" y="347"/>
                      <a:pt x="1" y="281"/>
                      <a:pt x="67" y="149"/>
                    </a:cubicBezTo>
                    <a:cubicBezTo>
                      <a:pt x="149" y="0"/>
                      <a:pt x="281" y="149"/>
                      <a:pt x="281" y="215"/>
                    </a:cubicBezTo>
                    <a:cubicBezTo>
                      <a:pt x="413" y="347"/>
                      <a:pt x="627" y="281"/>
                      <a:pt x="759" y="347"/>
                    </a:cubicBezTo>
                    <a:cubicBezTo>
                      <a:pt x="825" y="347"/>
                      <a:pt x="973" y="413"/>
                      <a:pt x="891"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5"/>
              <p:cNvSpPr/>
              <p:nvPr/>
            </p:nvSpPr>
            <p:spPr>
              <a:xfrm>
                <a:off x="7529133" y="2728720"/>
                <a:ext cx="33899" cy="33940"/>
              </a:xfrm>
              <a:custGeom>
                <a:avLst/>
                <a:gdLst/>
                <a:ahLst/>
                <a:cxnLst/>
                <a:rect l="l" t="t" r="r" b="b"/>
                <a:pathLst>
                  <a:path w="825" h="826" extrusionOk="0">
                    <a:moveTo>
                      <a:pt x="0" y="693"/>
                    </a:moveTo>
                    <a:cubicBezTo>
                      <a:pt x="264" y="561"/>
                      <a:pt x="66" y="1"/>
                      <a:pt x="544" y="149"/>
                    </a:cubicBezTo>
                    <a:cubicBezTo>
                      <a:pt x="676" y="149"/>
                      <a:pt x="824" y="281"/>
                      <a:pt x="742" y="413"/>
                    </a:cubicBezTo>
                    <a:cubicBezTo>
                      <a:pt x="610" y="825"/>
                      <a:pt x="264" y="693"/>
                      <a:pt x="0" y="6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5"/>
              <p:cNvSpPr/>
              <p:nvPr/>
            </p:nvSpPr>
            <p:spPr>
              <a:xfrm>
                <a:off x="6537852" y="2432630"/>
                <a:ext cx="25805" cy="22394"/>
              </a:xfrm>
              <a:custGeom>
                <a:avLst/>
                <a:gdLst/>
                <a:ahLst/>
                <a:cxnLst/>
                <a:rect l="l" t="t" r="r" b="b"/>
                <a:pathLst>
                  <a:path w="628" h="545" extrusionOk="0">
                    <a:moveTo>
                      <a:pt x="413" y="545"/>
                    </a:moveTo>
                    <a:cubicBezTo>
                      <a:pt x="215" y="479"/>
                      <a:pt x="67" y="347"/>
                      <a:pt x="1" y="133"/>
                    </a:cubicBezTo>
                    <a:cubicBezTo>
                      <a:pt x="1" y="67"/>
                      <a:pt x="67" y="1"/>
                      <a:pt x="133" y="1"/>
                    </a:cubicBezTo>
                    <a:cubicBezTo>
                      <a:pt x="413" y="1"/>
                      <a:pt x="545" y="133"/>
                      <a:pt x="545" y="347"/>
                    </a:cubicBezTo>
                    <a:cubicBezTo>
                      <a:pt x="627" y="479"/>
                      <a:pt x="545" y="479"/>
                      <a:pt x="413" y="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5"/>
              <p:cNvSpPr/>
              <p:nvPr/>
            </p:nvSpPr>
            <p:spPr>
              <a:xfrm>
                <a:off x="6450455" y="2522739"/>
                <a:ext cx="19682" cy="17011"/>
              </a:xfrm>
              <a:custGeom>
                <a:avLst/>
                <a:gdLst/>
                <a:ahLst/>
                <a:cxnLst/>
                <a:rect l="l" t="t" r="r" b="b"/>
                <a:pathLst>
                  <a:path w="479" h="414" extrusionOk="0">
                    <a:moveTo>
                      <a:pt x="199" y="413"/>
                    </a:moveTo>
                    <a:cubicBezTo>
                      <a:pt x="67" y="413"/>
                      <a:pt x="1" y="347"/>
                      <a:pt x="1" y="281"/>
                    </a:cubicBezTo>
                    <a:cubicBezTo>
                      <a:pt x="1" y="67"/>
                      <a:pt x="133" y="1"/>
                      <a:pt x="347" y="1"/>
                    </a:cubicBezTo>
                    <a:cubicBezTo>
                      <a:pt x="413" y="1"/>
                      <a:pt x="479" y="67"/>
                      <a:pt x="479" y="133"/>
                    </a:cubicBezTo>
                    <a:cubicBezTo>
                      <a:pt x="479" y="347"/>
                      <a:pt x="281" y="347"/>
                      <a:pt x="199"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5"/>
              <p:cNvSpPr/>
              <p:nvPr/>
            </p:nvSpPr>
            <p:spPr>
              <a:xfrm>
                <a:off x="7834016" y="2650116"/>
                <a:ext cx="13601" cy="17011"/>
              </a:xfrm>
              <a:custGeom>
                <a:avLst/>
                <a:gdLst/>
                <a:ahLst/>
                <a:cxnLst/>
                <a:rect l="l" t="t" r="r" b="b"/>
                <a:pathLst>
                  <a:path w="331" h="414" extrusionOk="0">
                    <a:moveTo>
                      <a:pt x="0" y="133"/>
                    </a:moveTo>
                    <a:cubicBezTo>
                      <a:pt x="0" y="67"/>
                      <a:pt x="66" y="1"/>
                      <a:pt x="132" y="1"/>
                    </a:cubicBezTo>
                    <a:cubicBezTo>
                      <a:pt x="264" y="1"/>
                      <a:pt x="330" y="133"/>
                      <a:pt x="330" y="265"/>
                    </a:cubicBezTo>
                    <a:cubicBezTo>
                      <a:pt x="330" y="331"/>
                      <a:pt x="264" y="413"/>
                      <a:pt x="264" y="413"/>
                    </a:cubicBezTo>
                    <a:cubicBezTo>
                      <a:pt x="132" y="331"/>
                      <a:pt x="0" y="265"/>
                      <a:pt x="0"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5"/>
              <p:cNvSpPr/>
              <p:nvPr/>
            </p:nvSpPr>
            <p:spPr>
              <a:xfrm>
                <a:off x="6701840" y="2618970"/>
                <a:ext cx="16970" cy="14258"/>
              </a:xfrm>
              <a:custGeom>
                <a:avLst/>
                <a:gdLst/>
                <a:ahLst/>
                <a:cxnLst/>
                <a:rect l="l" t="t" r="r" b="b"/>
                <a:pathLst>
                  <a:path w="413" h="347" extrusionOk="0">
                    <a:moveTo>
                      <a:pt x="412" y="198"/>
                    </a:moveTo>
                    <a:cubicBezTo>
                      <a:pt x="347" y="264"/>
                      <a:pt x="264" y="347"/>
                      <a:pt x="198" y="347"/>
                    </a:cubicBezTo>
                    <a:cubicBezTo>
                      <a:pt x="66" y="264"/>
                      <a:pt x="0" y="198"/>
                      <a:pt x="0" y="66"/>
                    </a:cubicBezTo>
                    <a:cubicBezTo>
                      <a:pt x="66" y="66"/>
                      <a:pt x="132" y="0"/>
                      <a:pt x="198" y="0"/>
                    </a:cubicBezTo>
                    <a:cubicBezTo>
                      <a:pt x="264" y="0"/>
                      <a:pt x="412" y="66"/>
                      <a:pt x="412"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5"/>
              <p:cNvSpPr/>
              <p:nvPr/>
            </p:nvSpPr>
            <p:spPr>
              <a:xfrm>
                <a:off x="6975577" y="2474665"/>
                <a:ext cx="14258" cy="11546"/>
              </a:xfrm>
              <a:custGeom>
                <a:avLst/>
                <a:gdLst/>
                <a:ahLst/>
                <a:cxnLst/>
                <a:rect l="l" t="t" r="r" b="b"/>
                <a:pathLst>
                  <a:path w="347" h="281" extrusionOk="0">
                    <a:moveTo>
                      <a:pt x="280" y="214"/>
                    </a:moveTo>
                    <a:cubicBezTo>
                      <a:pt x="280" y="214"/>
                      <a:pt x="280" y="280"/>
                      <a:pt x="132" y="280"/>
                    </a:cubicBezTo>
                    <a:cubicBezTo>
                      <a:pt x="66" y="280"/>
                      <a:pt x="0" y="214"/>
                      <a:pt x="66" y="149"/>
                    </a:cubicBezTo>
                    <a:cubicBezTo>
                      <a:pt x="66" y="66"/>
                      <a:pt x="132" y="0"/>
                      <a:pt x="198" y="0"/>
                    </a:cubicBezTo>
                    <a:cubicBezTo>
                      <a:pt x="280" y="0"/>
                      <a:pt x="346" y="66"/>
                      <a:pt x="280" y="2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5"/>
              <p:cNvSpPr/>
              <p:nvPr/>
            </p:nvSpPr>
            <p:spPr>
              <a:xfrm>
                <a:off x="7915332" y="2774124"/>
                <a:ext cx="14258" cy="14258"/>
              </a:xfrm>
              <a:custGeom>
                <a:avLst/>
                <a:gdLst/>
                <a:ahLst/>
                <a:cxnLst/>
                <a:rect l="l" t="t" r="r" b="b"/>
                <a:pathLst>
                  <a:path w="347" h="347" extrusionOk="0">
                    <a:moveTo>
                      <a:pt x="148" y="1"/>
                    </a:moveTo>
                    <a:cubicBezTo>
                      <a:pt x="214" y="1"/>
                      <a:pt x="280" y="66"/>
                      <a:pt x="280" y="132"/>
                    </a:cubicBezTo>
                    <a:cubicBezTo>
                      <a:pt x="346" y="281"/>
                      <a:pt x="280" y="347"/>
                      <a:pt x="148" y="347"/>
                    </a:cubicBezTo>
                    <a:cubicBezTo>
                      <a:pt x="83" y="347"/>
                      <a:pt x="0" y="198"/>
                      <a:pt x="0" y="132"/>
                    </a:cubicBezTo>
                    <a:cubicBezTo>
                      <a:pt x="0" y="66"/>
                      <a:pt x="8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5"/>
              <p:cNvSpPr/>
              <p:nvPr/>
            </p:nvSpPr>
            <p:spPr>
              <a:xfrm>
                <a:off x="7057551" y="2740266"/>
                <a:ext cx="10889" cy="14258"/>
              </a:xfrm>
              <a:custGeom>
                <a:avLst/>
                <a:gdLst/>
                <a:ahLst/>
                <a:cxnLst/>
                <a:rect l="l" t="t" r="r" b="b"/>
                <a:pathLst>
                  <a:path w="265" h="347" extrusionOk="0">
                    <a:moveTo>
                      <a:pt x="132" y="346"/>
                    </a:moveTo>
                    <a:cubicBezTo>
                      <a:pt x="66" y="280"/>
                      <a:pt x="0" y="280"/>
                      <a:pt x="0" y="132"/>
                    </a:cubicBezTo>
                    <a:cubicBezTo>
                      <a:pt x="66" y="66"/>
                      <a:pt x="66" y="0"/>
                      <a:pt x="132" y="66"/>
                    </a:cubicBezTo>
                    <a:cubicBezTo>
                      <a:pt x="198" y="66"/>
                      <a:pt x="264" y="132"/>
                      <a:pt x="264" y="198"/>
                    </a:cubicBezTo>
                    <a:cubicBezTo>
                      <a:pt x="264" y="280"/>
                      <a:pt x="198" y="346"/>
                      <a:pt x="132"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5"/>
              <p:cNvSpPr/>
              <p:nvPr/>
            </p:nvSpPr>
            <p:spPr>
              <a:xfrm>
                <a:off x="6382699" y="2209720"/>
                <a:ext cx="604434" cy="138268"/>
              </a:xfrm>
              <a:custGeom>
                <a:avLst/>
                <a:gdLst/>
                <a:ahLst/>
                <a:cxnLst/>
                <a:rect l="l" t="t" r="r" b="b"/>
                <a:pathLst>
                  <a:path w="14710" h="3365" extrusionOk="0">
                    <a:moveTo>
                      <a:pt x="14215" y="3150"/>
                    </a:moveTo>
                    <a:cubicBezTo>
                      <a:pt x="13126" y="3084"/>
                      <a:pt x="12088" y="3018"/>
                      <a:pt x="10999" y="2804"/>
                    </a:cubicBezTo>
                    <a:cubicBezTo>
                      <a:pt x="10587" y="2738"/>
                      <a:pt x="10175" y="2672"/>
                      <a:pt x="9828" y="2474"/>
                    </a:cubicBezTo>
                    <a:cubicBezTo>
                      <a:pt x="8938" y="1913"/>
                      <a:pt x="7965" y="1650"/>
                      <a:pt x="7009" y="1501"/>
                    </a:cubicBezTo>
                    <a:cubicBezTo>
                      <a:pt x="5838" y="1369"/>
                      <a:pt x="4667" y="1023"/>
                      <a:pt x="3496" y="891"/>
                    </a:cubicBezTo>
                    <a:cubicBezTo>
                      <a:pt x="2886" y="825"/>
                      <a:pt x="2260" y="891"/>
                      <a:pt x="1650" y="743"/>
                    </a:cubicBezTo>
                    <a:cubicBezTo>
                      <a:pt x="1237" y="611"/>
                      <a:pt x="891" y="479"/>
                      <a:pt x="479" y="330"/>
                    </a:cubicBezTo>
                    <a:cubicBezTo>
                      <a:pt x="413" y="265"/>
                      <a:pt x="281" y="265"/>
                      <a:pt x="133" y="199"/>
                    </a:cubicBezTo>
                    <a:lnTo>
                      <a:pt x="67" y="199"/>
                    </a:lnTo>
                    <a:cubicBezTo>
                      <a:pt x="1" y="67"/>
                      <a:pt x="1" y="1"/>
                      <a:pt x="199" y="67"/>
                    </a:cubicBezTo>
                    <a:lnTo>
                      <a:pt x="611" y="67"/>
                    </a:lnTo>
                    <a:cubicBezTo>
                      <a:pt x="759" y="133"/>
                      <a:pt x="891" y="133"/>
                      <a:pt x="957" y="199"/>
                    </a:cubicBezTo>
                    <a:cubicBezTo>
                      <a:pt x="2128" y="545"/>
                      <a:pt x="3299" y="479"/>
                      <a:pt x="4469" y="677"/>
                    </a:cubicBezTo>
                    <a:lnTo>
                      <a:pt x="7965" y="1303"/>
                    </a:lnTo>
                    <a:cubicBezTo>
                      <a:pt x="8658" y="1435"/>
                      <a:pt x="9268" y="1650"/>
                      <a:pt x="9828" y="1979"/>
                    </a:cubicBezTo>
                    <a:cubicBezTo>
                      <a:pt x="10719" y="2474"/>
                      <a:pt x="11675" y="2606"/>
                      <a:pt x="12566" y="2672"/>
                    </a:cubicBezTo>
                    <a:cubicBezTo>
                      <a:pt x="13324" y="2738"/>
                      <a:pt x="14017" y="2804"/>
                      <a:pt x="14709" y="3018"/>
                    </a:cubicBezTo>
                    <a:cubicBezTo>
                      <a:pt x="14709" y="3365"/>
                      <a:pt x="14429" y="3150"/>
                      <a:pt x="14215" y="3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5"/>
              <p:cNvSpPr/>
              <p:nvPr/>
            </p:nvSpPr>
            <p:spPr>
              <a:xfrm>
                <a:off x="7593479" y="2418413"/>
                <a:ext cx="533965" cy="87440"/>
              </a:xfrm>
              <a:custGeom>
                <a:avLst/>
                <a:gdLst/>
                <a:ahLst/>
                <a:cxnLst/>
                <a:rect l="l" t="t" r="r" b="b"/>
                <a:pathLst>
                  <a:path w="12995" h="2128" extrusionOk="0">
                    <a:moveTo>
                      <a:pt x="12994" y="1781"/>
                    </a:moveTo>
                    <a:cubicBezTo>
                      <a:pt x="12928" y="2128"/>
                      <a:pt x="12648" y="2062"/>
                      <a:pt x="12368" y="2062"/>
                    </a:cubicBezTo>
                    <a:cubicBezTo>
                      <a:pt x="11543" y="2128"/>
                      <a:pt x="10801" y="1930"/>
                      <a:pt x="9977" y="1847"/>
                    </a:cubicBezTo>
                    <a:cubicBezTo>
                      <a:pt x="8740" y="1847"/>
                      <a:pt x="7503" y="1583"/>
                      <a:pt x="6333" y="1303"/>
                    </a:cubicBezTo>
                    <a:cubicBezTo>
                      <a:pt x="5920" y="1237"/>
                      <a:pt x="5574" y="1171"/>
                      <a:pt x="5162" y="1171"/>
                    </a:cubicBezTo>
                    <a:cubicBezTo>
                      <a:pt x="3513" y="1171"/>
                      <a:pt x="1930" y="693"/>
                      <a:pt x="281" y="479"/>
                    </a:cubicBezTo>
                    <a:cubicBezTo>
                      <a:pt x="215" y="479"/>
                      <a:pt x="83" y="413"/>
                      <a:pt x="1" y="413"/>
                    </a:cubicBezTo>
                    <a:cubicBezTo>
                      <a:pt x="149" y="0"/>
                      <a:pt x="413" y="198"/>
                      <a:pt x="627" y="198"/>
                    </a:cubicBezTo>
                    <a:cubicBezTo>
                      <a:pt x="1518" y="347"/>
                      <a:pt x="2342" y="479"/>
                      <a:pt x="3232" y="611"/>
                    </a:cubicBezTo>
                    <a:cubicBezTo>
                      <a:pt x="3579" y="611"/>
                      <a:pt x="3925" y="759"/>
                      <a:pt x="4337" y="759"/>
                    </a:cubicBezTo>
                    <a:cubicBezTo>
                      <a:pt x="5854" y="759"/>
                      <a:pt x="7355" y="1237"/>
                      <a:pt x="8872" y="1369"/>
                    </a:cubicBezTo>
                    <a:cubicBezTo>
                      <a:pt x="10241" y="1518"/>
                      <a:pt x="11626" y="1781"/>
                      <a:pt x="12994" y="17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5"/>
              <p:cNvSpPr/>
              <p:nvPr/>
            </p:nvSpPr>
            <p:spPr>
              <a:xfrm>
                <a:off x="6966743" y="2331016"/>
                <a:ext cx="435020" cy="84728"/>
              </a:xfrm>
              <a:custGeom>
                <a:avLst/>
                <a:gdLst/>
                <a:ahLst/>
                <a:cxnLst/>
                <a:rect l="l" t="t" r="r" b="b"/>
                <a:pathLst>
                  <a:path w="10587" h="2062" extrusionOk="0">
                    <a:moveTo>
                      <a:pt x="1" y="198"/>
                    </a:moveTo>
                    <a:cubicBezTo>
                      <a:pt x="215" y="132"/>
                      <a:pt x="413" y="198"/>
                      <a:pt x="495" y="66"/>
                    </a:cubicBezTo>
                    <a:cubicBezTo>
                      <a:pt x="825" y="0"/>
                      <a:pt x="1171" y="132"/>
                      <a:pt x="1518" y="198"/>
                    </a:cubicBezTo>
                    <a:cubicBezTo>
                      <a:pt x="3579" y="676"/>
                      <a:pt x="5640" y="676"/>
                      <a:pt x="7701" y="957"/>
                    </a:cubicBezTo>
                    <a:cubicBezTo>
                      <a:pt x="8658" y="1089"/>
                      <a:pt x="9631" y="1501"/>
                      <a:pt x="10587" y="1781"/>
                    </a:cubicBezTo>
                    <a:cubicBezTo>
                      <a:pt x="10587" y="2062"/>
                      <a:pt x="10389" y="1913"/>
                      <a:pt x="10175" y="1913"/>
                    </a:cubicBezTo>
                    <a:cubicBezTo>
                      <a:pt x="10043" y="1913"/>
                      <a:pt x="9894" y="1913"/>
                      <a:pt x="9763" y="1847"/>
                    </a:cubicBezTo>
                    <a:cubicBezTo>
                      <a:pt x="7916" y="1171"/>
                      <a:pt x="5986" y="1089"/>
                      <a:pt x="4057" y="957"/>
                    </a:cubicBezTo>
                    <a:cubicBezTo>
                      <a:pt x="2688" y="825"/>
                      <a:pt x="1386" y="544"/>
                      <a:pt x="1" y="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5"/>
              <p:cNvSpPr/>
              <p:nvPr/>
            </p:nvSpPr>
            <p:spPr>
              <a:xfrm>
                <a:off x="6803454" y="2093848"/>
                <a:ext cx="307641" cy="163333"/>
              </a:xfrm>
              <a:custGeom>
                <a:avLst/>
                <a:gdLst/>
                <a:ahLst/>
                <a:cxnLst/>
                <a:rect l="l" t="t" r="r" b="b"/>
                <a:pathLst>
                  <a:path w="7487" h="3975" extrusionOk="0">
                    <a:moveTo>
                      <a:pt x="67" y="3711"/>
                    </a:moveTo>
                    <a:cubicBezTo>
                      <a:pt x="2540" y="2606"/>
                      <a:pt x="4733" y="1023"/>
                      <a:pt x="7207" y="67"/>
                    </a:cubicBezTo>
                    <a:cubicBezTo>
                      <a:pt x="7421" y="1"/>
                      <a:pt x="7487" y="67"/>
                      <a:pt x="7421" y="199"/>
                    </a:cubicBezTo>
                    <a:cubicBezTo>
                      <a:pt x="5014" y="1304"/>
                      <a:pt x="2820" y="2887"/>
                      <a:pt x="347" y="3843"/>
                    </a:cubicBezTo>
                    <a:cubicBezTo>
                      <a:pt x="199" y="3843"/>
                      <a:pt x="1" y="3975"/>
                      <a:pt x="67" y="37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5"/>
              <p:cNvSpPr/>
              <p:nvPr/>
            </p:nvSpPr>
            <p:spPr>
              <a:xfrm>
                <a:off x="7339382" y="2271396"/>
                <a:ext cx="138966" cy="82016"/>
              </a:xfrm>
              <a:custGeom>
                <a:avLst/>
                <a:gdLst/>
                <a:ahLst/>
                <a:cxnLst/>
                <a:rect l="l" t="t" r="r" b="b"/>
                <a:pathLst>
                  <a:path w="3382" h="1996" extrusionOk="0">
                    <a:moveTo>
                      <a:pt x="3381" y="215"/>
                    </a:moveTo>
                    <a:cubicBezTo>
                      <a:pt x="2277" y="825"/>
                      <a:pt x="1172" y="1451"/>
                      <a:pt x="1" y="1995"/>
                    </a:cubicBezTo>
                    <a:cubicBezTo>
                      <a:pt x="215" y="1517"/>
                      <a:pt x="1386" y="825"/>
                      <a:pt x="3167" y="66"/>
                    </a:cubicBezTo>
                    <a:cubicBezTo>
                      <a:pt x="3299" y="0"/>
                      <a:pt x="3381" y="66"/>
                      <a:pt x="3381"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5"/>
              <p:cNvSpPr/>
              <p:nvPr/>
            </p:nvSpPr>
            <p:spPr>
              <a:xfrm>
                <a:off x="7427478" y="2404196"/>
                <a:ext cx="191808" cy="31187"/>
              </a:xfrm>
              <a:custGeom>
                <a:avLst/>
                <a:gdLst/>
                <a:ahLst/>
                <a:cxnLst/>
                <a:rect l="l" t="t" r="r" b="b"/>
                <a:pathLst>
                  <a:path w="4668" h="759" extrusionOk="0">
                    <a:moveTo>
                      <a:pt x="4667" y="544"/>
                    </a:moveTo>
                    <a:cubicBezTo>
                      <a:pt x="4453" y="693"/>
                      <a:pt x="4189" y="478"/>
                      <a:pt x="4041" y="759"/>
                    </a:cubicBezTo>
                    <a:cubicBezTo>
                      <a:pt x="2886" y="544"/>
                      <a:pt x="1781" y="346"/>
                      <a:pt x="611" y="412"/>
                    </a:cubicBezTo>
                    <a:cubicBezTo>
                      <a:pt x="413" y="412"/>
                      <a:pt x="198" y="412"/>
                      <a:pt x="1" y="281"/>
                    </a:cubicBezTo>
                    <a:cubicBezTo>
                      <a:pt x="413" y="0"/>
                      <a:pt x="957" y="346"/>
                      <a:pt x="1369" y="132"/>
                    </a:cubicBezTo>
                    <a:cubicBezTo>
                      <a:pt x="1847" y="66"/>
                      <a:pt x="2260" y="215"/>
                      <a:pt x="2672" y="281"/>
                    </a:cubicBezTo>
                    <a:cubicBezTo>
                      <a:pt x="3298" y="478"/>
                      <a:pt x="4041" y="281"/>
                      <a:pt x="4667" y="5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5"/>
              <p:cNvSpPr/>
              <p:nvPr/>
            </p:nvSpPr>
            <p:spPr>
              <a:xfrm>
                <a:off x="7890226" y="2396061"/>
                <a:ext cx="67799" cy="36611"/>
              </a:xfrm>
              <a:custGeom>
                <a:avLst/>
                <a:gdLst/>
                <a:ahLst/>
                <a:cxnLst/>
                <a:rect l="l" t="t" r="r" b="b"/>
                <a:pathLst>
                  <a:path w="1650" h="891" extrusionOk="0">
                    <a:moveTo>
                      <a:pt x="1650" y="0"/>
                    </a:moveTo>
                    <a:cubicBezTo>
                      <a:pt x="1238" y="610"/>
                      <a:pt x="611" y="825"/>
                      <a:pt x="1" y="891"/>
                    </a:cubicBezTo>
                    <a:cubicBezTo>
                      <a:pt x="413" y="330"/>
                      <a:pt x="1023" y="198"/>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5"/>
              <p:cNvSpPr/>
              <p:nvPr/>
            </p:nvSpPr>
            <p:spPr>
              <a:xfrm>
                <a:off x="6924750" y="2195504"/>
                <a:ext cx="70510" cy="42035"/>
              </a:xfrm>
              <a:custGeom>
                <a:avLst/>
                <a:gdLst/>
                <a:ahLst/>
                <a:cxnLst/>
                <a:rect l="l" t="t" r="r" b="b"/>
                <a:pathLst>
                  <a:path w="1716" h="1023" extrusionOk="0">
                    <a:moveTo>
                      <a:pt x="1715" y="66"/>
                    </a:moveTo>
                    <a:cubicBezTo>
                      <a:pt x="1237" y="545"/>
                      <a:pt x="693" y="825"/>
                      <a:pt x="0" y="1023"/>
                    </a:cubicBezTo>
                    <a:cubicBezTo>
                      <a:pt x="281" y="545"/>
                      <a:pt x="347" y="479"/>
                      <a:pt x="1369" y="66"/>
                    </a:cubicBezTo>
                    <a:cubicBezTo>
                      <a:pt x="1517" y="0"/>
                      <a:pt x="1649" y="0"/>
                      <a:pt x="1715"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5"/>
              <p:cNvSpPr/>
              <p:nvPr/>
            </p:nvSpPr>
            <p:spPr>
              <a:xfrm>
                <a:off x="7444407" y="2288324"/>
                <a:ext cx="67799" cy="40022"/>
              </a:xfrm>
              <a:custGeom>
                <a:avLst/>
                <a:gdLst/>
                <a:ahLst/>
                <a:cxnLst/>
                <a:rect l="l" t="t" r="r" b="b"/>
                <a:pathLst>
                  <a:path w="1650" h="974" extrusionOk="0">
                    <a:moveTo>
                      <a:pt x="1" y="973"/>
                    </a:moveTo>
                    <a:cubicBezTo>
                      <a:pt x="479" y="347"/>
                      <a:pt x="891" y="66"/>
                      <a:pt x="1650" y="0"/>
                    </a:cubicBezTo>
                    <a:cubicBezTo>
                      <a:pt x="1155" y="561"/>
                      <a:pt x="677" y="759"/>
                      <a:pt x="1" y="9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5"/>
              <p:cNvSpPr/>
              <p:nvPr/>
            </p:nvSpPr>
            <p:spPr>
              <a:xfrm>
                <a:off x="7469471" y="2234785"/>
                <a:ext cx="79345" cy="45446"/>
              </a:xfrm>
              <a:custGeom>
                <a:avLst/>
                <a:gdLst/>
                <a:ahLst/>
                <a:cxnLst/>
                <a:rect l="l" t="t" r="r" b="b"/>
                <a:pathLst>
                  <a:path w="1931" h="1106" extrusionOk="0">
                    <a:moveTo>
                      <a:pt x="215" y="1106"/>
                    </a:moveTo>
                    <a:cubicBezTo>
                      <a:pt x="133" y="1106"/>
                      <a:pt x="67" y="1040"/>
                      <a:pt x="1" y="957"/>
                    </a:cubicBezTo>
                    <a:cubicBezTo>
                      <a:pt x="545" y="627"/>
                      <a:pt x="1106" y="281"/>
                      <a:pt x="1716" y="1"/>
                    </a:cubicBezTo>
                    <a:cubicBezTo>
                      <a:pt x="1930" y="1"/>
                      <a:pt x="1930" y="67"/>
                      <a:pt x="1930" y="215"/>
                    </a:cubicBezTo>
                    <a:cubicBezTo>
                      <a:pt x="1370" y="479"/>
                      <a:pt x="759" y="825"/>
                      <a:pt x="215"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5"/>
              <p:cNvSpPr/>
              <p:nvPr/>
            </p:nvSpPr>
            <p:spPr>
              <a:xfrm>
                <a:off x="7407139" y="2398773"/>
                <a:ext cx="76633" cy="19682"/>
              </a:xfrm>
              <a:custGeom>
                <a:avLst/>
                <a:gdLst/>
                <a:ahLst/>
                <a:cxnLst/>
                <a:rect l="l" t="t" r="r" b="b"/>
                <a:pathLst>
                  <a:path w="1865" h="479" extrusionOk="0">
                    <a:moveTo>
                      <a:pt x="1864" y="264"/>
                    </a:moveTo>
                    <a:cubicBezTo>
                      <a:pt x="1732" y="478"/>
                      <a:pt x="1452" y="413"/>
                      <a:pt x="1238" y="413"/>
                    </a:cubicBezTo>
                    <a:lnTo>
                      <a:pt x="496" y="413"/>
                    </a:lnTo>
                    <a:lnTo>
                      <a:pt x="1" y="413"/>
                    </a:lnTo>
                    <a:cubicBezTo>
                      <a:pt x="215" y="0"/>
                      <a:pt x="496" y="198"/>
                      <a:pt x="693" y="198"/>
                    </a:cubicBezTo>
                    <a:cubicBezTo>
                      <a:pt x="1106" y="198"/>
                      <a:pt x="1518" y="198"/>
                      <a:pt x="1864"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5"/>
              <p:cNvSpPr/>
              <p:nvPr/>
            </p:nvSpPr>
            <p:spPr>
              <a:xfrm>
                <a:off x="7955271" y="2421125"/>
                <a:ext cx="27859" cy="16970"/>
              </a:xfrm>
              <a:custGeom>
                <a:avLst/>
                <a:gdLst/>
                <a:ahLst/>
                <a:cxnLst/>
                <a:rect l="l" t="t" r="r" b="b"/>
                <a:pathLst>
                  <a:path w="678" h="413" extrusionOk="0">
                    <a:moveTo>
                      <a:pt x="1" y="413"/>
                    </a:moveTo>
                    <a:cubicBezTo>
                      <a:pt x="199" y="132"/>
                      <a:pt x="347" y="0"/>
                      <a:pt x="677" y="0"/>
                    </a:cubicBezTo>
                    <a:cubicBezTo>
                      <a:pt x="479" y="347"/>
                      <a:pt x="479" y="347"/>
                      <a:pt x="1"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5"/>
              <p:cNvSpPr/>
              <p:nvPr/>
            </p:nvSpPr>
            <p:spPr>
              <a:xfrm>
                <a:off x="7384786" y="2404196"/>
                <a:ext cx="50869" cy="11546"/>
              </a:xfrm>
              <a:custGeom>
                <a:avLst/>
                <a:gdLst/>
                <a:ahLst/>
                <a:cxnLst/>
                <a:rect l="l" t="t" r="r" b="b"/>
                <a:pathLst>
                  <a:path w="1238" h="281" extrusionOk="0">
                    <a:moveTo>
                      <a:pt x="1237" y="66"/>
                    </a:moveTo>
                    <a:cubicBezTo>
                      <a:pt x="1040" y="132"/>
                      <a:pt x="759" y="66"/>
                      <a:pt x="545" y="281"/>
                    </a:cubicBezTo>
                    <a:cubicBezTo>
                      <a:pt x="413" y="281"/>
                      <a:pt x="215" y="281"/>
                      <a:pt x="1" y="132"/>
                    </a:cubicBezTo>
                    <a:cubicBezTo>
                      <a:pt x="215" y="132"/>
                      <a:pt x="347" y="132"/>
                      <a:pt x="413" y="0"/>
                    </a:cubicBezTo>
                    <a:cubicBezTo>
                      <a:pt x="693" y="0"/>
                      <a:pt x="957" y="0"/>
                      <a:pt x="123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5"/>
              <p:cNvSpPr/>
              <p:nvPr/>
            </p:nvSpPr>
            <p:spPr>
              <a:xfrm>
                <a:off x="6794661" y="2246331"/>
                <a:ext cx="23051" cy="10848"/>
              </a:xfrm>
              <a:custGeom>
                <a:avLst/>
                <a:gdLst/>
                <a:ahLst/>
                <a:cxnLst/>
                <a:rect l="l" t="t" r="r" b="b"/>
                <a:pathLst>
                  <a:path w="561" h="264" extrusionOk="0">
                    <a:moveTo>
                      <a:pt x="281" y="0"/>
                    </a:moveTo>
                    <a:cubicBezTo>
                      <a:pt x="281" y="66"/>
                      <a:pt x="413" y="66"/>
                      <a:pt x="561" y="132"/>
                    </a:cubicBezTo>
                    <a:cubicBezTo>
                      <a:pt x="479" y="132"/>
                      <a:pt x="413" y="198"/>
                      <a:pt x="281" y="264"/>
                    </a:cubicBezTo>
                    <a:cubicBezTo>
                      <a:pt x="215" y="264"/>
                      <a:pt x="66" y="264"/>
                      <a:pt x="0" y="198"/>
                    </a:cubicBezTo>
                    <a:cubicBezTo>
                      <a:pt x="0" y="66"/>
                      <a:pt x="14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5"/>
              <p:cNvSpPr/>
              <p:nvPr/>
            </p:nvSpPr>
            <p:spPr>
              <a:xfrm>
                <a:off x="6371194" y="2206351"/>
                <a:ext cx="19682" cy="11546"/>
              </a:xfrm>
              <a:custGeom>
                <a:avLst/>
                <a:gdLst/>
                <a:ahLst/>
                <a:cxnLst/>
                <a:rect l="l" t="t" r="r" b="b"/>
                <a:pathLst>
                  <a:path w="479" h="281" extrusionOk="0">
                    <a:moveTo>
                      <a:pt x="479" y="149"/>
                    </a:moveTo>
                    <a:cubicBezTo>
                      <a:pt x="413" y="149"/>
                      <a:pt x="347" y="215"/>
                      <a:pt x="347" y="281"/>
                    </a:cubicBezTo>
                    <a:cubicBezTo>
                      <a:pt x="66" y="281"/>
                      <a:pt x="0" y="215"/>
                      <a:pt x="0" y="0"/>
                    </a:cubicBezTo>
                    <a:cubicBezTo>
                      <a:pt x="215" y="0"/>
                      <a:pt x="347" y="0"/>
                      <a:pt x="479" y="1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5"/>
              <p:cNvSpPr/>
              <p:nvPr/>
            </p:nvSpPr>
            <p:spPr>
              <a:xfrm>
                <a:off x="6980960" y="2189381"/>
                <a:ext cx="25805" cy="8875"/>
              </a:xfrm>
              <a:custGeom>
                <a:avLst/>
                <a:gdLst/>
                <a:ahLst/>
                <a:cxnLst/>
                <a:rect l="l" t="t" r="r" b="b"/>
                <a:pathLst>
                  <a:path w="628" h="216" extrusionOk="0">
                    <a:moveTo>
                      <a:pt x="347" y="215"/>
                    </a:moveTo>
                    <a:lnTo>
                      <a:pt x="1" y="215"/>
                    </a:lnTo>
                    <a:cubicBezTo>
                      <a:pt x="149" y="83"/>
                      <a:pt x="281" y="83"/>
                      <a:pt x="413" y="1"/>
                    </a:cubicBezTo>
                    <a:cubicBezTo>
                      <a:pt x="479" y="1"/>
                      <a:pt x="562" y="1"/>
                      <a:pt x="562" y="83"/>
                    </a:cubicBezTo>
                    <a:cubicBezTo>
                      <a:pt x="628" y="215"/>
                      <a:pt x="479" y="215"/>
                      <a:pt x="347"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5"/>
              <p:cNvSpPr/>
              <p:nvPr/>
            </p:nvSpPr>
            <p:spPr>
              <a:xfrm>
                <a:off x="7539939" y="2226649"/>
                <a:ext cx="19723" cy="17011"/>
              </a:xfrm>
              <a:custGeom>
                <a:avLst/>
                <a:gdLst/>
                <a:ahLst/>
                <a:cxnLst/>
                <a:rect l="l" t="t" r="r" b="b"/>
                <a:pathLst>
                  <a:path w="480" h="414" extrusionOk="0">
                    <a:moveTo>
                      <a:pt x="215" y="413"/>
                    </a:moveTo>
                    <a:cubicBezTo>
                      <a:pt x="215" y="265"/>
                      <a:pt x="149" y="265"/>
                      <a:pt x="1" y="199"/>
                    </a:cubicBezTo>
                    <a:cubicBezTo>
                      <a:pt x="149" y="67"/>
                      <a:pt x="281" y="1"/>
                      <a:pt x="413" y="133"/>
                    </a:cubicBezTo>
                    <a:cubicBezTo>
                      <a:pt x="479" y="265"/>
                      <a:pt x="347" y="413"/>
                      <a:pt x="215" y="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5"/>
              <p:cNvSpPr/>
              <p:nvPr/>
            </p:nvSpPr>
            <p:spPr>
              <a:xfrm>
                <a:off x="6407764" y="2212432"/>
                <a:ext cx="14299" cy="5465"/>
              </a:xfrm>
              <a:custGeom>
                <a:avLst/>
                <a:gdLst/>
                <a:ahLst/>
                <a:cxnLst/>
                <a:rect l="l" t="t" r="r" b="b"/>
                <a:pathLst>
                  <a:path w="348" h="133" extrusionOk="0">
                    <a:moveTo>
                      <a:pt x="347" y="133"/>
                    </a:moveTo>
                    <a:cubicBezTo>
                      <a:pt x="215" y="133"/>
                      <a:pt x="149" y="133"/>
                      <a:pt x="1" y="1"/>
                    </a:cubicBezTo>
                    <a:cubicBezTo>
                      <a:pt x="149" y="1"/>
                      <a:pt x="281" y="1"/>
                      <a:pt x="34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5"/>
              <p:cNvSpPr/>
              <p:nvPr/>
            </p:nvSpPr>
            <p:spPr>
              <a:xfrm>
                <a:off x="6295302" y="2195504"/>
                <a:ext cx="19682" cy="16970"/>
              </a:xfrm>
              <a:custGeom>
                <a:avLst/>
                <a:gdLst/>
                <a:ahLst/>
                <a:cxnLst/>
                <a:rect l="l" t="t" r="r" b="b"/>
                <a:pathLst>
                  <a:path w="479" h="413" extrusionOk="0">
                    <a:moveTo>
                      <a:pt x="198" y="0"/>
                    </a:moveTo>
                    <a:cubicBezTo>
                      <a:pt x="347" y="0"/>
                      <a:pt x="413" y="66"/>
                      <a:pt x="479" y="132"/>
                    </a:cubicBezTo>
                    <a:cubicBezTo>
                      <a:pt x="479" y="264"/>
                      <a:pt x="413" y="347"/>
                      <a:pt x="264" y="413"/>
                    </a:cubicBezTo>
                    <a:cubicBezTo>
                      <a:pt x="132" y="413"/>
                      <a:pt x="66" y="347"/>
                      <a:pt x="1" y="198"/>
                    </a:cubicBezTo>
                    <a:cubicBezTo>
                      <a:pt x="1" y="66"/>
                      <a:pt x="132"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5"/>
              <p:cNvSpPr/>
              <p:nvPr/>
            </p:nvSpPr>
            <p:spPr>
              <a:xfrm>
                <a:off x="6388123" y="2217856"/>
                <a:ext cx="14258" cy="5465"/>
              </a:xfrm>
              <a:custGeom>
                <a:avLst/>
                <a:gdLst/>
                <a:ahLst/>
                <a:cxnLst/>
                <a:rect l="l" t="t" r="r" b="b"/>
                <a:pathLst>
                  <a:path w="347" h="133" extrusionOk="0">
                    <a:moveTo>
                      <a:pt x="1" y="1"/>
                    </a:moveTo>
                    <a:cubicBezTo>
                      <a:pt x="149" y="1"/>
                      <a:pt x="281" y="1"/>
                      <a:pt x="347" y="132"/>
                    </a:cubicBezTo>
                    <a:cubicBezTo>
                      <a:pt x="215" y="132"/>
                      <a:pt x="149" y="1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2" name="Google Shape;8172;p95"/>
          <p:cNvGrpSpPr/>
          <p:nvPr/>
        </p:nvGrpSpPr>
        <p:grpSpPr>
          <a:xfrm>
            <a:off x="4835102" y="2767420"/>
            <a:ext cx="1077381" cy="1243313"/>
            <a:chOff x="5797000" y="2681200"/>
            <a:chExt cx="1329115" cy="1533818"/>
          </a:xfrm>
        </p:grpSpPr>
        <p:sp>
          <p:nvSpPr>
            <p:cNvPr id="8173" name="Google Shape;8173;p95"/>
            <p:cNvSpPr/>
            <p:nvPr/>
          </p:nvSpPr>
          <p:spPr>
            <a:xfrm>
              <a:off x="5819556" y="3145934"/>
              <a:ext cx="1284333" cy="1038193"/>
            </a:xfrm>
            <a:custGeom>
              <a:avLst/>
              <a:gdLst/>
              <a:ahLst/>
              <a:cxnLst/>
              <a:rect l="l" t="t" r="r" b="b"/>
              <a:pathLst>
                <a:path w="27274" h="22047" extrusionOk="0">
                  <a:moveTo>
                    <a:pt x="1847" y="2390"/>
                  </a:moveTo>
                  <a:cubicBezTo>
                    <a:pt x="1923" y="2390"/>
                    <a:pt x="1995" y="2449"/>
                    <a:pt x="1995" y="2539"/>
                  </a:cubicBezTo>
                  <a:cubicBezTo>
                    <a:pt x="1929" y="3216"/>
                    <a:pt x="1797" y="3842"/>
                    <a:pt x="1715" y="4535"/>
                  </a:cubicBezTo>
                  <a:cubicBezTo>
                    <a:pt x="1715" y="4601"/>
                    <a:pt x="1666" y="4634"/>
                    <a:pt x="1616" y="4634"/>
                  </a:cubicBezTo>
                  <a:cubicBezTo>
                    <a:pt x="1567" y="4634"/>
                    <a:pt x="1517" y="4601"/>
                    <a:pt x="1517" y="4535"/>
                  </a:cubicBezTo>
                  <a:cubicBezTo>
                    <a:pt x="1517" y="3842"/>
                    <a:pt x="1517" y="3150"/>
                    <a:pt x="1715" y="2473"/>
                  </a:cubicBezTo>
                  <a:cubicBezTo>
                    <a:pt x="1748" y="2415"/>
                    <a:pt x="1798" y="2390"/>
                    <a:pt x="1847" y="2390"/>
                  </a:cubicBezTo>
                  <a:close/>
                  <a:moveTo>
                    <a:pt x="1311" y="3314"/>
                  </a:moveTo>
                  <a:cubicBezTo>
                    <a:pt x="1348" y="3314"/>
                    <a:pt x="1385" y="3331"/>
                    <a:pt x="1385" y="3364"/>
                  </a:cubicBezTo>
                  <a:cubicBezTo>
                    <a:pt x="1385" y="4122"/>
                    <a:pt x="1303" y="4799"/>
                    <a:pt x="1451" y="5623"/>
                  </a:cubicBezTo>
                  <a:cubicBezTo>
                    <a:pt x="1451" y="5623"/>
                    <a:pt x="1422" y="5652"/>
                    <a:pt x="1402" y="5652"/>
                  </a:cubicBezTo>
                  <a:cubicBezTo>
                    <a:pt x="1393" y="5652"/>
                    <a:pt x="1385" y="5645"/>
                    <a:pt x="1385" y="5623"/>
                  </a:cubicBezTo>
                  <a:cubicBezTo>
                    <a:pt x="1171" y="4947"/>
                    <a:pt x="973" y="4040"/>
                    <a:pt x="1237" y="3364"/>
                  </a:cubicBezTo>
                  <a:cubicBezTo>
                    <a:pt x="1237" y="3331"/>
                    <a:pt x="1274" y="3314"/>
                    <a:pt x="1311" y="3314"/>
                  </a:cubicBezTo>
                  <a:close/>
                  <a:moveTo>
                    <a:pt x="7056" y="3767"/>
                  </a:moveTo>
                  <a:cubicBezTo>
                    <a:pt x="7269" y="3767"/>
                    <a:pt x="7488" y="3813"/>
                    <a:pt x="7701" y="3908"/>
                  </a:cubicBezTo>
                  <a:cubicBezTo>
                    <a:pt x="8551" y="4427"/>
                    <a:pt x="8589" y="6329"/>
                    <a:pt x="9724" y="6329"/>
                  </a:cubicBezTo>
                  <a:cubicBezTo>
                    <a:pt x="9778" y="6329"/>
                    <a:pt x="9835" y="6325"/>
                    <a:pt x="9894" y="6316"/>
                  </a:cubicBezTo>
                  <a:cubicBezTo>
                    <a:pt x="9917" y="6308"/>
                    <a:pt x="9940" y="6305"/>
                    <a:pt x="9961" y="6305"/>
                  </a:cubicBezTo>
                  <a:cubicBezTo>
                    <a:pt x="10133" y="6305"/>
                    <a:pt x="10219" y="6522"/>
                    <a:pt x="10042" y="6596"/>
                  </a:cubicBezTo>
                  <a:cubicBezTo>
                    <a:pt x="9893" y="6659"/>
                    <a:pt x="9752" y="6687"/>
                    <a:pt x="9619" y="6687"/>
                  </a:cubicBezTo>
                  <a:cubicBezTo>
                    <a:pt x="9195" y="6687"/>
                    <a:pt x="8855" y="6399"/>
                    <a:pt x="8591" y="6035"/>
                  </a:cubicBezTo>
                  <a:cubicBezTo>
                    <a:pt x="8393" y="5689"/>
                    <a:pt x="8245" y="5277"/>
                    <a:pt x="8047" y="4864"/>
                  </a:cubicBezTo>
                  <a:cubicBezTo>
                    <a:pt x="7830" y="4399"/>
                    <a:pt x="7399" y="4090"/>
                    <a:pt x="6954" y="4090"/>
                  </a:cubicBezTo>
                  <a:cubicBezTo>
                    <a:pt x="6688" y="4090"/>
                    <a:pt x="6418" y="4200"/>
                    <a:pt x="6184" y="4452"/>
                  </a:cubicBezTo>
                  <a:cubicBezTo>
                    <a:pt x="6152" y="4488"/>
                    <a:pt x="6116" y="4503"/>
                    <a:pt x="6081" y="4503"/>
                  </a:cubicBezTo>
                  <a:cubicBezTo>
                    <a:pt x="5970" y="4503"/>
                    <a:pt x="5873" y="4355"/>
                    <a:pt x="5986" y="4254"/>
                  </a:cubicBezTo>
                  <a:cubicBezTo>
                    <a:pt x="6258" y="3939"/>
                    <a:pt x="6645" y="3767"/>
                    <a:pt x="7056" y="3767"/>
                  </a:cubicBezTo>
                  <a:close/>
                  <a:moveTo>
                    <a:pt x="6023" y="6290"/>
                  </a:moveTo>
                  <a:cubicBezTo>
                    <a:pt x="6113" y="6290"/>
                    <a:pt x="6184" y="6351"/>
                    <a:pt x="6184" y="6447"/>
                  </a:cubicBezTo>
                  <a:cubicBezTo>
                    <a:pt x="6004" y="7016"/>
                    <a:pt x="5418" y="7570"/>
                    <a:pt x="4794" y="7570"/>
                  </a:cubicBezTo>
                  <a:cubicBezTo>
                    <a:pt x="4730" y="7570"/>
                    <a:pt x="4665" y="7565"/>
                    <a:pt x="4601" y="7552"/>
                  </a:cubicBezTo>
                  <a:cubicBezTo>
                    <a:pt x="4057" y="7486"/>
                    <a:pt x="3644" y="6926"/>
                    <a:pt x="3859" y="6382"/>
                  </a:cubicBezTo>
                  <a:cubicBezTo>
                    <a:pt x="3884" y="6331"/>
                    <a:pt x="3938" y="6310"/>
                    <a:pt x="3991" y="6310"/>
                  </a:cubicBezTo>
                  <a:cubicBezTo>
                    <a:pt x="4078" y="6310"/>
                    <a:pt x="4163" y="6366"/>
                    <a:pt x="4123" y="6447"/>
                  </a:cubicBezTo>
                  <a:cubicBezTo>
                    <a:pt x="3964" y="6897"/>
                    <a:pt x="4367" y="7198"/>
                    <a:pt x="4787" y="7198"/>
                  </a:cubicBezTo>
                  <a:cubicBezTo>
                    <a:pt x="4892" y="7198"/>
                    <a:pt x="4997" y="7179"/>
                    <a:pt x="5095" y="7140"/>
                  </a:cubicBezTo>
                  <a:cubicBezTo>
                    <a:pt x="5425" y="6926"/>
                    <a:pt x="5640" y="6596"/>
                    <a:pt x="5920" y="6316"/>
                  </a:cubicBezTo>
                  <a:cubicBezTo>
                    <a:pt x="5955" y="6298"/>
                    <a:pt x="5991" y="6290"/>
                    <a:pt x="6023" y="6290"/>
                  </a:cubicBezTo>
                  <a:close/>
                  <a:moveTo>
                    <a:pt x="13150" y="8158"/>
                  </a:moveTo>
                  <a:cubicBezTo>
                    <a:pt x="13390" y="8158"/>
                    <a:pt x="13621" y="8246"/>
                    <a:pt x="13818" y="8443"/>
                  </a:cubicBezTo>
                  <a:cubicBezTo>
                    <a:pt x="13933" y="8500"/>
                    <a:pt x="13848" y="8670"/>
                    <a:pt x="13727" y="8670"/>
                  </a:cubicBezTo>
                  <a:cubicBezTo>
                    <a:pt x="13708" y="8670"/>
                    <a:pt x="13689" y="8666"/>
                    <a:pt x="13670" y="8657"/>
                  </a:cubicBezTo>
                  <a:cubicBezTo>
                    <a:pt x="13512" y="8586"/>
                    <a:pt x="13364" y="8555"/>
                    <a:pt x="13222" y="8555"/>
                  </a:cubicBezTo>
                  <a:cubicBezTo>
                    <a:pt x="12289" y="8555"/>
                    <a:pt x="11650" y="9900"/>
                    <a:pt x="10642" y="9900"/>
                  </a:cubicBezTo>
                  <a:cubicBezTo>
                    <a:pt x="10602" y="9900"/>
                    <a:pt x="10562" y="9898"/>
                    <a:pt x="10520" y="9894"/>
                  </a:cubicBezTo>
                  <a:cubicBezTo>
                    <a:pt x="9828" y="9811"/>
                    <a:pt x="9350" y="9333"/>
                    <a:pt x="9135" y="8723"/>
                  </a:cubicBezTo>
                  <a:cubicBezTo>
                    <a:pt x="9095" y="8633"/>
                    <a:pt x="9183" y="8573"/>
                    <a:pt x="9258" y="8573"/>
                  </a:cubicBezTo>
                  <a:cubicBezTo>
                    <a:pt x="9306" y="8573"/>
                    <a:pt x="9350" y="8599"/>
                    <a:pt x="9350" y="8657"/>
                  </a:cubicBezTo>
                  <a:cubicBezTo>
                    <a:pt x="9609" y="9217"/>
                    <a:pt x="10083" y="9503"/>
                    <a:pt x="10588" y="9503"/>
                  </a:cubicBezTo>
                  <a:cubicBezTo>
                    <a:pt x="10886" y="9503"/>
                    <a:pt x="11195" y="9403"/>
                    <a:pt x="11477" y="9201"/>
                  </a:cubicBezTo>
                  <a:cubicBezTo>
                    <a:pt x="11757" y="8921"/>
                    <a:pt x="12021" y="8657"/>
                    <a:pt x="12367" y="8443"/>
                  </a:cubicBezTo>
                  <a:cubicBezTo>
                    <a:pt x="12617" y="8262"/>
                    <a:pt x="12889" y="8158"/>
                    <a:pt x="13150" y="8158"/>
                  </a:cubicBezTo>
                  <a:close/>
                  <a:moveTo>
                    <a:pt x="18574" y="8819"/>
                  </a:moveTo>
                  <a:cubicBezTo>
                    <a:pt x="18705" y="8819"/>
                    <a:pt x="18838" y="8852"/>
                    <a:pt x="18963" y="8921"/>
                  </a:cubicBezTo>
                  <a:cubicBezTo>
                    <a:pt x="19704" y="9291"/>
                    <a:pt x="19832" y="10779"/>
                    <a:pt x="20699" y="10779"/>
                  </a:cubicBezTo>
                  <a:cubicBezTo>
                    <a:pt x="20798" y="10779"/>
                    <a:pt x="20905" y="10760"/>
                    <a:pt x="21024" y="10718"/>
                  </a:cubicBezTo>
                  <a:cubicBezTo>
                    <a:pt x="21047" y="10706"/>
                    <a:pt x="21070" y="10700"/>
                    <a:pt x="21091" y="10700"/>
                  </a:cubicBezTo>
                  <a:cubicBezTo>
                    <a:pt x="21207" y="10700"/>
                    <a:pt x="21284" y="10871"/>
                    <a:pt x="21173" y="10982"/>
                  </a:cubicBezTo>
                  <a:cubicBezTo>
                    <a:pt x="21026" y="11129"/>
                    <a:pt x="20855" y="11190"/>
                    <a:pt x="20681" y="11190"/>
                  </a:cubicBezTo>
                  <a:cubicBezTo>
                    <a:pt x="20445" y="11190"/>
                    <a:pt x="20201" y="11078"/>
                    <a:pt x="20002" y="10916"/>
                  </a:cubicBezTo>
                  <a:cubicBezTo>
                    <a:pt x="19722" y="10718"/>
                    <a:pt x="19590" y="10372"/>
                    <a:pt x="19375" y="10092"/>
                  </a:cubicBezTo>
                  <a:cubicBezTo>
                    <a:pt x="19309" y="9894"/>
                    <a:pt x="19243" y="9679"/>
                    <a:pt x="19029" y="9482"/>
                  </a:cubicBezTo>
                  <a:cubicBezTo>
                    <a:pt x="18922" y="9329"/>
                    <a:pt x="18688" y="9197"/>
                    <a:pt x="18476" y="9197"/>
                  </a:cubicBezTo>
                  <a:cubicBezTo>
                    <a:pt x="18297" y="9197"/>
                    <a:pt x="18133" y="9291"/>
                    <a:pt x="18073" y="9548"/>
                  </a:cubicBezTo>
                  <a:cubicBezTo>
                    <a:pt x="18073" y="9613"/>
                    <a:pt x="18003" y="9646"/>
                    <a:pt x="17933" y="9646"/>
                  </a:cubicBezTo>
                  <a:cubicBezTo>
                    <a:pt x="17862" y="9646"/>
                    <a:pt x="17792" y="9613"/>
                    <a:pt x="17792" y="9548"/>
                  </a:cubicBezTo>
                  <a:cubicBezTo>
                    <a:pt x="17853" y="9084"/>
                    <a:pt x="18203" y="8819"/>
                    <a:pt x="18574" y="8819"/>
                  </a:cubicBezTo>
                  <a:close/>
                  <a:moveTo>
                    <a:pt x="3525" y="9626"/>
                  </a:moveTo>
                  <a:cubicBezTo>
                    <a:pt x="3610" y="9626"/>
                    <a:pt x="3683" y="9696"/>
                    <a:pt x="3644" y="9811"/>
                  </a:cubicBezTo>
                  <a:cubicBezTo>
                    <a:pt x="3578" y="10158"/>
                    <a:pt x="3512" y="10570"/>
                    <a:pt x="3776" y="10850"/>
                  </a:cubicBezTo>
                  <a:cubicBezTo>
                    <a:pt x="3888" y="10940"/>
                    <a:pt x="3992" y="10972"/>
                    <a:pt x="4094" y="10972"/>
                  </a:cubicBezTo>
                  <a:cubicBezTo>
                    <a:pt x="4310" y="10972"/>
                    <a:pt x="4514" y="10829"/>
                    <a:pt x="4749" y="10784"/>
                  </a:cubicBezTo>
                  <a:cubicBezTo>
                    <a:pt x="4862" y="10699"/>
                    <a:pt x="4981" y="10663"/>
                    <a:pt x="5112" y="10663"/>
                  </a:cubicBezTo>
                  <a:cubicBezTo>
                    <a:pt x="5209" y="10663"/>
                    <a:pt x="5313" y="10683"/>
                    <a:pt x="5425" y="10718"/>
                  </a:cubicBezTo>
                  <a:cubicBezTo>
                    <a:pt x="5837" y="10850"/>
                    <a:pt x="6332" y="11394"/>
                    <a:pt x="6118" y="11873"/>
                  </a:cubicBezTo>
                  <a:cubicBezTo>
                    <a:pt x="6118" y="11919"/>
                    <a:pt x="6054" y="11961"/>
                    <a:pt x="5984" y="11961"/>
                  </a:cubicBezTo>
                  <a:cubicBezTo>
                    <a:pt x="5930" y="11961"/>
                    <a:pt x="5873" y="11937"/>
                    <a:pt x="5837" y="11873"/>
                  </a:cubicBezTo>
                  <a:cubicBezTo>
                    <a:pt x="5771" y="11741"/>
                    <a:pt x="5771" y="11543"/>
                    <a:pt x="5640" y="11394"/>
                  </a:cubicBezTo>
                  <a:cubicBezTo>
                    <a:pt x="5478" y="11196"/>
                    <a:pt x="5251" y="11100"/>
                    <a:pt x="5001" y="11100"/>
                  </a:cubicBezTo>
                  <a:cubicBezTo>
                    <a:pt x="4919" y="11100"/>
                    <a:pt x="4835" y="11110"/>
                    <a:pt x="4749" y="11131"/>
                  </a:cubicBezTo>
                  <a:cubicBezTo>
                    <a:pt x="4520" y="11238"/>
                    <a:pt x="4346" y="11346"/>
                    <a:pt x="4138" y="11346"/>
                  </a:cubicBezTo>
                  <a:cubicBezTo>
                    <a:pt x="4091" y="11346"/>
                    <a:pt x="4042" y="11340"/>
                    <a:pt x="3991" y="11328"/>
                  </a:cubicBezTo>
                  <a:cubicBezTo>
                    <a:pt x="3232" y="11131"/>
                    <a:pt x="3166" y="10372"/>
                    <a:pt x="3364" y="9745"/>
                  </a:cubicBezTo>
                  <a:cubicBezTo>
                    <a:pt x="3399" y="9663"/>
                    <a:pt x="3465" y="9626"/>
                    <a:pt x="3525" y="9626"/>
                  </a:cubicBezTo>
                  <a:close/>
                  <a:moveTo>
                    <a:pt x="23695" y="10393"/>
                  </a:moveTo>
                  <a:cubicBezTo>
                    <a:pt x="24465" y="10393"/>
                    <a:pt x="25098" y="11231"/>
                    <a:pt x="25427" y="11955"/>
                  </a:cubicBezTo>
                  <a:cubicBezTo>
                    <a:pt x="25519" y="12047"/>
                    <a:pt x="25419" y="12171"/>
                    <a:pt x="25300" y="12171"/>
                  </a:cubicBezTo>
                  <a:cubicBezTo>
                    <a:pt x="25248" y="12171"/>
                    <a:pt x="25192" y="12147"/>
                    <a:pt x="25147" y="12087"/>
                  </a:cubicBezTo>
                  <a:cubicBezTo>
                    <a:pt x="24800" y="11561"/>
                    <a:pt x="24315" y="10755"/>
                    <a:pt x="23640" y="10755"/>
                  </a:cubicBezTo>
                  <a:cubicBezTo>
                    <a:pt x="23512" y="10755"/>
                    <a:pt x="23376" y="10784"/>
                    <a:pt x="23234" y="10850"/>
                  </a:cubicBezTo>
                  <a:cubicBezTo>
                    <a:pt x="23214" y="10859"/>
                    <a:pt x="23194" y="10863"/>
                    <a:pt x="23175" y="10863"/>
                  </a:cubicBezTo>
                  <a:cubicBezTo>
                    <a:pt x="23055" y="10863"/>
                    <a:pt x="22972" y="10698"/>
                    <a:pt x="23086" y="10570"/>
                  </a:cubicBezTo>
                  <a:cubicBezTo>
                    <a:pt x="23296" y="10446"/>
                    <a:pt x="23500" y="10393"/>
                    <a:pt x="23695" y="10393"/>
                  </a:cubicBezTo>
                  <a:close/>
                  <a:moveTo>
                    <a:pt x="15286" y="10998"/>
                  </a:moveTo>
                  <a:cubicBezTo>
                    <a:pt x="15388" y="10998"/>
                    <a:pt x="15494" y="11014"/>
                    <a:pt x="15599" y="11048"/>
                  </a:cubicBezTo>
                  <a:cubicBezTo>
                    <a:pt x="15946" y="11196"/>
                    <a:pt x="16226" y="11460"/>
                    <a:pt x="16424" y="11741"/>
                  </a:cubicBezTo>
                  <a:cubicBezTo>
                    <a:pt x="16768" y="12004"/>
                    <a:pt x="17338" y="12292"/>
                    <a:pt x="17791" y="12292"/>
                  </a:cubicBezTo>
                  <a:cubicBezTo>
                    <a:pt x="18162" y="12292"/>
                    <a:pt x="18455" y="12099"/>
                    <a:pt x="18485" y="11543"/>
                  </a:cubicBezTo>
                  <a:cubicBezTo>
                    <a:pt x="18524" y="11417"/>
                    <a:pt x="18637" y="11342"/>
                    <a:pt x="18723" y="11342"/>
                  </a:cubicBezTo>
                  <a:cubicBezTo>
                    <a:pt x="18784" y="11342"/>
                    <a:pt x="18831" y="11379"/>
                    <a:pt x="18831" y="11460"/>
                  </a:cubicBezTo>
                  <a:cubicBezTo>
                    <a:pt x="18963" y="12087"/>
                    <a:pt x="18485" y="12631"/>
                    <a:pt x="17875" y="12697"/>
                  </a:cubicBezTo>
                  <a:cubicBezTo>
                    <a:pt x="17798" y="12712"/>
                    <a:pt x="17720" y="12720"/>
                    <a:pt x="17644" y="12720"/>
                  </a:cubicBezTo>
                  <a:cubicBezTo>
                    <a:pt x="17310" y="12720"/>
                    <a:pt x="16985" y="12582"/>
                    <a:pt x="16704" y="12367"/>
                  </a:cubicBezTo>
                  <a:cubicBezTo>
                    <a:pt x="16429" y="12197"/>
                    <a:pt x="15677" y="11342"/>
                    <a:pt x="15172" y="11342"/>
                  </a:cubicBezTo>
                  <a:cubicBezTo>
                    <a:pt x="15041" y="11342"/>
                    <a:pt x="14926" y="11400"/>
                    <a:pt x="14841" y="11543"/>
                  </a:cubicBezTo>
                  <a:cubicBezTo>
                    <a:pt x="14795" y="11589"/>
                    <a:pt x="14739" y="11611"/>
                    <a:pt x="14689" y="11611"/>
                  </a:cubicBezTo>
                  <a:cubicBezTo>
                    <a:pt x="14595" y="11611"/>
                    <a:pt x="14523" y="11534"/>
                    <a:pt x="14577" y="11394"/>
                  </a:cubicBezTo>
                  <a:cubicBezTo>
                    <a:pt x="14724" y="11137"/>
                    <a:pt x="14990" y="10998"/>
                    <a:pt x="15286" y="10998"/>
                  </a:cubicBezTo>
                  <a:close/>
                  <a:moveTo>
                    <a:pt x="24875" y="13559"/>
                  </a:moveTo>
                  <a:cubicBezTo>
                    <a:pt x="24945" y="13559"/>
                    <a:pt x="25015" y="13596"/>
                    <a:pt x="25015" y="13670"/>
                  </a:cubicBezTo>
                  <a:cubicBezTo>
                    <a:pt x="25147" y="14214"/>
                    <a:pt x="24734" y="14758"/>
                    <a:pt x="24190" y="14973"/>
                  </a:cubicBezTo>
                  <a:cubicBezTo>
                    <a:pt x="24074" y="15000"/>
                    <a:pt x="23961" y="15016"/>
                    <a:pt x="23848" y="15016"/>
                  </a:cubicBezTo>
                  <a:cubicBezTo>
                    <a:pt x="23689" y="15016"/>
                    <a:pt x="23530" y="14984"/>
                    <a:pt x="23366" y="14907"/>
                  </a:cubicBezTo>
                  <a:cubicBezTo>
                    <a:pt x="23234" y="14841"/>
                    <a:pt x="23086" y="14692"/>
                    <a:pt x="22954" y="14626"/>
                  </a:cubicBezTo>
                  <a:cubicBezTo>
                    <a:pt x="22888" y="14494"/>
                    <a:pt x="22739" y="14428"/>
                    <a:pt x="22673" y="14346"/>
                  </a:cubicBezTo>
                  <a:cubicBezTo>
                    <a:pt x="22616" y="14338"/>
                    <a:pt x="22563" y="14334"/>
                    <a:pt x="22514" y="14334"/>
                  </a:cubicBezTo>
                  <a:cubicBezTo>
                    <a:pt x="22152" y="14334"/>
                    <a:pt x="22013" y="14544"/>
                    <a:pt x="22129" y="14907"/>
                  </a:cubicBezTo>
                  <a:cubicBezTo>
                    <a:pt x="22176" y="15000"/>
                    <a:pt x="22090" y="15093"/>
                    <a:pt x="22007" y="15093"/>
                  </a:cubicBezTo>
                  <a:cubicBezTo>
                    <a:pt x="21973" y="15093"/>
                    <a:pt x="21939" y="15077"/>
                    <a:pt x="21915" y="15039"/>
                  </a:cubicBezTo>
                  <a:cubicBezTo>
                    <a:pt x="21600" y="14582"/>
                    <a:pt x="21887" y="13929"/>
                    <a:pt x="22459" y="13929"/>
                  </a:cubicBezTo>
                  <a:cubicBezTo>
                    <a:pt x="22486" y="13929"/>
                    <a:pt x="22513" y="13931"/>
                    <a:pt x="22541" y="13934"/>
                  </a:cubicBezTo>
                  <a:cubicBezTo>
                    <a:pt x="22888" y="13934"/>
                    <a:pt x="23151" y="14280"/>
                    <a:pt x="23432" y="14494"/>
                  </a:cubicBezTo>
                  <a:cubicBezTo>
                    <a:pt x="23579" y="14568"/>
                    <a:pt x="23719" y="14601"/>
                    <a:pt x="23849" y="14601"/>
                  </a:cubicBezTo>
                  <a:cubicBezTo>
                    <a:pt x="24334" y="14601"/>
                    <a:pt x="24682" y="14151"/>
                    <a:pt x="24734" y="13670"/>
                  </a:cubicBezTo>
                  <a:cubicBezTo>
                    <a:pt x="24734" y="13596"/>
                    <a:pt x="24805" y="13559"/>
                    <a:pt x="24875" y="13559"/>
                  </a:cubicBezTo>
                  <a:close/>
                  <a:moveTo>
                    <a:pt x="12648" y="11262"/>
                  </a:moveTo>
                  <a:cubicBezTo>
                    <a:pt x="12714" y="11262"/>
                    <a:pt x="12845" y="11460"/>
                    <a:pt x="12714" y="11543"/>
                  </a:cubicBezTo>
                  <a:cubicBezTo>
                    <a:pt x="12235" y="11741"/>
                    <a:pt x="12103" y="12285"/>
                    <a:pt x="12582" y="12697"/>
                  </a:cubicBezTo>
                  <a:cubicBezTo>
                    <a:pt x="12714" y="12845"/>
                    <a:pt x="12928" y="12911"/>
                    <a:pt x="13126" y="12977"/>
                  </a:cubicBezTo>
                  <a:cubicBezTo>
                    <a:pt x="13340" y="13109"/>
                    <a:pt x="13538" y="13324"/>
                    <a:pt x="13670" y="13604"/>
                  </a:cubicBezTo>
                  <a:cubicBezTo>
                    <a:pt x="13950" y="14148"/>
                    <a:pt x="13752" y="14758"/>
                    <a:pt x="13258" y="15105"/>
                  </a:cubicBezTo>
                  <a:cubicBezTo>
                    <a:pt x="13218" y="15134"/>
                    <a:pt x="13178" y="15147"/>
                    <a:pt x="13140" y="15147"/>
                  </a:cubicBezTo>
                  <a:cubicBezTo>
                    <a:pt x="12989" y="15147"/>
                    <a:pt x="12875" y="14946"/>
                    <a:pt x="12994" y="14841"/>
                  </a:cubicBezTo>
                  <a:cubicBezTo>
                    <a:pt x="13258" y="14560"/>
                    <a:pt x="13406" y="14214"/>
                    <a:pt x="13340" y="13868"/>
                  </a:cubicBezTo>
                  <a:cubicBezTo>
                    <a:pt x="13192" y="13390"/>
                    <a:pt x="12845" y="13324"/>
                    <a:pt x="12516" y="13192"/>
                  </a:cubicBezTo>
                  <a:cubicBezTo>
                    <a:pt x="12235" y="13043"/>
                    <a:pt x="12021" y="12845"/>
                    <a:pt x="11955" y="12565"/>
                  </a:cubicBezTo>
                  <a:cubicBezTo>
                    <a:pt x="11757" y="12021"/>
                    <a:pt x="12103" y="11394"/>
                    <a:pt x="12648" y="11262"/>
                  </a:cubicBezTo>
                  <a:close/>
                  <a:moveTo>
                    <a:pt x="19126" y="14360"/>
                  </a:moveTo>
                  <a:cubicBezTo>
                    <a:pt x="19565" y="14360"/>
                    <a:pt x="19998" y="14822"/>
                    <a:pt x="20134" y="15253"/>
                  </a:cubicBezTo>
                  <a:cubicBezTo>
                    <a:pt x="20266" y="15995"/>
                    <a:pt x="20068" y="16902"/>
                    <a:pt x="20958" y="17232"/>
                  </a:cubicBezTo>
                  <a:cubicBezTo>
                    <a:pt x="21371" y="17380"/>
                    <a:pt x="21783" y="17446"/>
                    <a:pt x="22063" y="17858"/>
                  </a:cubicBezTo>
                  <a:cubicBezTo>
                    <a:pt x="22116" y="17964"/>
                    <a:pt x="22042" y="18080"/>
                    <a:pt x="21934" y="18080"/>
                  </a:cubicBezTo>
                  <a:cubicBezTo>
                    <a:pt x="21907" y="18080"/>
                    <a:pt x="21878" y="18073"/>
                    <a:pt x="21849" y="18056"/>
                  </a:cubicBezTo>
                  <a:cubicBezTo>
                    <a:pt x="21239" y="17726"/>
                    <a:pt x="20480" y="17644"/>
                    <a:pt x="20068" y="17100"/>
                  </a:cubicBezTo>
                  <a:cubicBezTo>
                    <a:pt x="19936" y="16902"/>
                    <a:pt x="19854" y="16622"/>
                    <a:pt x="19788" y="16275"/>
                  </a:cubicBezTo>
                  <a:lnTo>
                    <a:pt x="19788" y="15731"/>
                  </a:lnTo>
                  <a:cubicBezTo>
                    <a:pt x="19737" y="15412"/>
                    <a:pt x="19518" y="14600"/>
                    <a:pt x="19108" y="14600"/>
                  </a:cubicBezTo>
                  <a:cubicBezTo>
                    <a:pt x="18988" y="14600"/>
                    <a:pt x="18852" y="14669"/>
                    <a:pt x="18699" y="14841"/>
                  </a:cubicBezTo>
                  <a:cubicBezTo>
                    <a:pt x="18685" y="14852"/>
                    <a:pt x="18669" y="14857"/>
                    <a:pt x="18653" y="14857"/>
                  </a:cubicBezTo>
                  <a:cubicBezTo>
                    <a:pt x="18577" y="14857"/>
                    <a:pt x="18496" y="14747"/>
                    <a:pt x="18551" y="14692"/>
                  </a:cubicBezTo>
                  <a:cubicBezTo>
                    <a:pt x="18726" y="14455"/>
                    <a:pt x="18927" y="14360"/>
                    <a:pt x="19126" y="14360"/>
                  </a:cubicBezTo>
                  <a:close/>
                  <a:moveTo>
                    <a:pt x="25758" y="17230"/>
                  </a:moveTo>
                  <a:cubicBezTo>
                    <a:pt x="25820" y="17230"/>
                    <a:pt x="25879" y="17256"/>
                    <a:pt x="25905" y="17314"/>
                  </a:cubicBezTo>
                  <a:cubicBezTo>
                    <a:pt x="26120" y="17726"/>
                    <a:pt x="25905" y="18271"/>
                    <a:pt x="25493" y="18468"/>
                  </a:cubicBezTo>
                  <a:cubicBezTo>
                    <a:pt x="25378" y="18528"/>
                    <a:pt x="25258" y="18555"/>
                    <a:pt x="25141" y="18555"/>
                  </a:cubicBezTo>
                  <a:cubicBezTo>
                    <a:pt x="24835" y="18555"/>
                    <a:pt x="24543" y="18377"/>
                    <a:pt x="24388" y="18139"/>
                  </a:cubicBezTo>
                  <a:cubicBezTo>
                    <a:pt x="24294" y="18033"/>
                    <a:pt x="24376" y="17936"/>
                    <a:pt x="24478" y="17936"/>
                  </a:cubicBezTo>
                  <a:cubicBezTo>
                    <a:pt x="24519" y="17936"/>
                    <a:pt x="24564" y="17952"/>
                    <a:pt x="24603" y="17990"/>
                  </a:cubicBezTo>
                  <a:cubicBezTo>
                    <a:pt x="24726" y="18083"/>
                    <a:pt x="24881" y="18169"/>
                    <a:pt x="25048" y="18169"/>
                  </a:cubicBezTo>
                  <a:cubicBezTo>
                    <a:pt x="25150" y="18169"/>
                    <a:pt x="25255" y="18137"/>
                    <a:pt x="25361" y="18056"/>
                  </a:cubicBezTo>
                  <a:cubicBezTo>
                    <a:pt x="25559" y="17924"/>
                    <a:pt x="25625" y="17644"/>
                    <a:pt x="25559" y="17380"/>
                  </a:cubicBezTo>
                  <a:cubicBezTo>
                    <a:pt x="25559" y="17290"/>
                    <a:pt x="25662" y="17230"/>
                    <a:pt x="25758" y="17230"/>
                  </a:cubicBezTo>
                  <a:close/>
                  <a:moveTo>
                    <a:pt x="25358" y="19423"/>
                  </a:moveTo>
                  <a:cubicBezTo>
                    <a:pt x="25378" y="19423"/>
                    <a:pt x="25402" y="19429"/>
                    <a:pt x="25427" y="19441"/>
                  </a:cubicBezTo>
                  <a:cubicBezTo>
                    <a:pt x="25839" y="19705"/>
                    <a:pt x="26317" y="19919"/>
                    <a:pt x="26730" y="20266"/>
                  </a:cubicBezTo>
                  <a:cubicBezTo>
                    <a:pt x="26843" y="20323"/>
                    <a:pt x="26761" y="20477"/>
                    <a:pt x="26652" y="20477"/>
                  </a:cubicBezTo>
                  <a:cubicBezTo>
                    <a:pt x="26635" y="20477"/>
                    <a:pt x="26616" y="20473"/>
                    <a:pt x="26598" y="20464"/>
                  </a:cubicBezTo>
                  <a:cubicBezTo>
                    <a:pt x="26120" y="20266"/>
                    <a:pt x="25707" y="19919"/>
                    <a:pt x="25361" y="19573"/>
                  </a:cubicBezTo>
                  <a:cubicBezTo>
                    <a:pt x="25241" y="19520"/>
                    <a:pt x="25272" y="19423"/>
                    <a:pt x="25358" y="19423"/>
                  </a:cubicBezTo>
                  <a:close/>
                  <a:moveTo>
                    <a:pt x="24537" y="19788"/>
                  </a:moveTo>
                  <a:cubicBezTo>
                    <a:pt x="25015" y="20051"/>
                    <a:pt x="25493" y="20266"/>
                    <a:pt x="25971" y="20612"/>
                  </a:cubicBezTo>
                  <a:cubicBezTo>
                    <a:pt x="26025" y="20665"/>
                    <a:pt x="25992" y="20762"/>
                    <a:pt x="25907" y="20762"/>
                  </a:cubicBezTo>
                  <a:cubicBezTo>
                    <a:pt x="25887" y="20762"/>
                    <a:pt x="25864" y="20757"/>
                    <a:pt x="25839" y="20744"/>
                  </a:cubicBezTo>
                  <a:cubicBezTo>
                    <a:pt x="25361" y="20530"/>
                    <a:pt x="24883" y="20266"/>
                    <a:pt x="24388" y="19985"/>
                  </a:cubicBezTo>
                  <a:cubicBezTo>
                    <a:pt x="24256" y="19919"/>
                    <a:pt x="24388" y="19788"/>
                    <a:pt x="24537" y="19788"/>
                  </a:cubicBezTo>
                  <a:close/>
                  <a:moveTo>
                    <a:pt x="0" y="0"/>
                  </a:moveTo>
                  <a:lnTo>
                    <a:pt x="0" y="0"/>
                  </a:lnTo>
                  <a:cubicBezTo>
                    <a:pt x="627" y="2886"/>
                    <a:pt x="759" y="5969"/>
                    <a:pt x="693" y="8921"/>
                  </a:cubicBezTo>
                  <a:cubicBezTo>
                    <a:pt x="693" y="9811"/>
                    <a:pt x="478" y="10850"/>
                    <a:pt x="891" y="11609"/>
                  </a:cubicBezTo>
                  <a:cubicBezTo>
                    <a:pt x="1303" y="12433"/>
                    <a:pt x="2342" y="12565"/>
                    <a:pt x="3166" y="12911"/>
                  </a:cubicBezTo>
                  <a:cubicBezTo>
                    <a:pt x="4815" y="13522"/>
                    <a:pt x="6398" y="14082"/>
                    <a:pt x="7981" y="14692"/>
                  </a:cubicBezTo>
                  <a:cubicBezTo>
                    <a:pt x="14428" y="17100"/>
                    <a:pt x="20892" y="19507"/>
                    <a:pt x="27274" y="22047"/>
                  </a:cubicBezTo>
                  <a:cubicBezTo>
                    <a:pt x="27010" y="17990"/>
                    <a:pt x="26944" y="13934"/>
                    <a:pt x="26796" y="9894"/>
                  </a:cubicBezTo>
                  <a:cubicBezTo>
                    <a:pt x="17875" y="6662"/>
                    <a:pt x="8871" y="356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5"/>
            <p:cNvSpPr/>
            <p:nvPr/>
          </p:nvSpPr>
          <p:spPr>
            <a:xfrm>
              <a:off x="5816448" y="2718119"/>
              <a:ext cx="1242423" cy="854919"/>
            </a:xfrm>
            <a:custGeom>
              <a:avLst/>
              <a:gdLst/>
              <a:ahLst/>
              <a:cxnLst/>
              <a:rect l="l" t="t" r="r" b="b"/>
              <a:pathLst>
                <a:path w="26384" h="18155" extrusionOk="0">
                  <a:moveTo>
                    <a:pt x="13136" y="1011"/>
                  </a:moveTo>
                  <a:cubicBezTo>
                    <a:pt x="13153" y="1011"/>
                    <a:pt x="13172" y="1019"/>
                    <a:pt x="13192" y="1038"/>
                  </a:cubicBezTo>
                  <a:cubicBezTo>
                    <a:pt x="13538" y="1582"/>
                    <a:pt x="13950" y="2143"/>
                    <a:pt x="14297" y="2687"/>
                  </a:cubicBezTo>
                  <a:cubicBezTo>
                    <a:pt x="14297" y="2782"/>
                    <a:pt x="14219" y="2852"/>
                    <a:pt x="14176" y="2852"/>
                  </a:cubicBezTo>
                  <a:cubicBezTo>
                    <a:pt x="14160" y="2852"/>
                    <a:pt x="14148" y="2842"/>
                    <a:pt x="14148" y="2819"/>
                  </a:cubicBezTo>
                  <a:cubicBezTo>
                    <a:pt x="13736" y="2275"/>
                    <a:pt x="13406" y="1665"/>
                    <a:pt x="13060" y="1104"/>
                  </a:cubicBezTo>
                  <a:cubicBezTo>
                    <a:pt x="13060" y="1057"/>
                    <a:pt x="13093" y="1011"/>
                    <a:pt x="13136" y="1011"/>
                  </a:cubicBezTo>
                  <a:close/>
                  <a:moveTo>
                    <a:pt x="12575" y="1191"/>
                  </a:moveTo>
                  <a:cubicBezTo>
                    <a:pt x="12601" y="1191"/>
                    <a:pt x="12628" y="1208"/>
                    <a:pt x="12648" y="1252"/>
                  </a:cubicBezTo>
                  <a:cubicBezTo>
                    <a:pt x="13126" y="1929"/>
                    <a:pt x="13538" y="2621"/>
                    <a:pt x="14016" y="3314"/>
                  </a:cubicBezTo>
                  <a:cubicBezTo>
                    <a:pt x="14063" y="3407"/>
                    <a:pt x="13978" y="3500"/>
                    <a:pt x="13900" y="3500"/>
                  </a:cubicBezTo>
                  <a:cubicBezTo>
                    <a:pt x="13868" y="3500"/>
                    <a:pt x="13838" y="3484"/>
                    <a:pt x="13818" y="3446"/>
                  </a:cubicBezTo>
                  <a:cubicBezTo>
                    <a:pt x="13324" y="2753"/>
                    <a:pt x="12846" y="2077"/>
                    <a:pt x="12499" y="1384"/>
                  </a:cubicBezTo>
                  <a:cubicBezTo>
                    <a:pt x="12453" y="1292"/>
                    <a:pt x="12513" y="1191"/>
                    <a:pt x="12575" y="1191"/>
                  </a:cubicBezTo>
                  <a:close/>
                  <a:moveTo>
                    <a:pt x="4167" y="3840"/>
                  </a:moveTo>
                  <a:cubicBezTo>
                    <a:pt x="4234" y="3840"/>
                    <a:pt x="4309" y="3936"/>
                    <a:pt x="4189" y="3990"/>
                  </a:cubicBezTo>
                  <a:cubicBezTo>
                    <a:pt x="3776" y="4336"/>
                    <a:pt x="3364" y="4682"/>
                    <a:pt x="2952" y="5029"/>
                  </a:cubicBezTo>
                  <a:cubicBezTo>
                    <a:pt x="2932" y="5048"/>
                    <a:pt x="2913" y="5056"/>
                    <a:pt x="2895" y="5056"/>
                  </a:cubicBezTo>
                  <a:cubicBezTo>
                    <a:pt x="2853" y="5056"/>
                    <a:pt x="2820" y="5009"/>
                    <a:pt x="2820" y="4963"/>
                  </a:cubicBezTo>
                  <a:cubicBezTo>
                    <a:pt x="3232" y="4468"/>
                    <a:pt x="3644" y="4138"/>
                    <a:pt x="4123" y="3858"/>
                  </a:cubicBezTo>
                  <a:cubicBezTo>
                    <a:pt x="4135" y="3845"/>
                    <a:pt x="4151" y="3840"/>
                    <a:pt x="4167" y="3840"/>
                  </a:cubicBezTo>
                  <a:close/>
                  <a:moveTo>
                    <a:pt x="17034" y="13059"/>
                  </a:moveTo>
                  <a:cubicBezTo>
                    <a:pt x="17858" y="13339"/>
                    <a:pt x="18617" y="13686"/>
                    <a:pt x="19309" y="14164"/>
                  </a:cubicBezTo>
                  <a:cubicBezTo>
                    <a:pt x="19421" y="14219"/>
                    <a:pt x="19344" y="14380"/>
                    <a:pt x="19239" y="14380"/>
                  </a:cubicBezTo>
                  <a:cubicBezTo>
                    <a:pt x="19219" y="14380"/>
                    <a:pt x="19198" y="14375"/>
                    <a:pt x="19178" y="14362"/>
                  </a:cubicBezTo>
                  <a:cubicBezTo>
                    <a:pt x="18485" y="13949"/>
                    <a:pt x="17726" y="13537"/>
                    <a:pt x="17034" y="13273"/>
                  </a:cubicBezTo>
                  <a:cubicBezTo>
                    <a:pt x="16902" y="13207"/>
                    <a:pt x="16968" y="13059"/>
                    <a:pt x="17034" y="13059"/>
                  </a:cubicBezTo>
                  <a:close/>
                  <a:moveTo>
                    <a:pt x="15963" y="13326"/>
                  </a:moveTo>
                  <a:cubicBezTo>
                    <a:pt x="15977" y="13326"/>
                    <a:pt x="15993" y="13330"/>
                    <a:pt x="16012" y="13339"/>
                  </a:cubicBezTo>
                  <a:cubicBezTo>
                    <a:pt x="16836" y="13537"/>
                    <a:pt x="17726" y="13818"/>
                    <a:pt x="18419" y="14296"/>
                  </a:cubicBezTo>
                  <a:cubicBezTo>
                    <a:pt x="18528" y="14350"/>
                    <a:pt x="18502" y="14461"/>
                    <a:pt x="18416" y="14461"/>
                  </a:cubicBezTo>
                  <a:cubicBezTo>
                    <a:pt x="18397" y="14461"/>
                    <a:pt x="18376" y="14456"/>
                    <a:pt x="18353" y="14444"/>
                  </a:cubicBezTo>
                  <a:cubicBezTo>
                    <a:pt x="17529" y="14098"/>
                    <a:pt x="16770" y="13752"/>
                    <a:pt x="15946" y="13471"/>
                  </a:cubicBezTo>
                  <a:cubicBezTo>
                    <a:pt x="15889" y="13471"/>
                    <a:pt x="15881" y="13326"/>
                    <a:pt x="15963" y="13326"/>
                  </a:cubicBezTo>
                  <a:close/>
                  <a:moveTo>
                    <a:pt x="11232" y="0"/>
                  </a:moveTo>
                  <a:cubicBezTo>
                    <a:pt x="9107" y="0"/>
                    <a:pt x="7115" y="956"/>
                    <a:pt x="5161" y="2143"/>
                  </a:cubicBezTo>
                  <a:cubicBezTo>
                    <a:pt x="2606" y="3643"/>
                    <a:pt x="891" y="5639"/>
                    <a:pt x="0" y="8458"/>
                  </a:cubicBezTo>
                  <a:lnTo>
                    <a:pt x="0" y="8673"/>
                  </a:lnTo>
                  <a:lnTo>
                    <a:pt x="0" y="8739"/>
                  </a:lnTo>
                  <a:cubicBezTo>
                    <a:pt x="66" y="8739"/>
                    <a:pt x="132" y="8805"/>
                    <a:pt x="132" y="8805"/>
                  </a:cubicBezTo>
                  <a:cubicBezTo>
                    <a:pt x="9003" y="11624"/>
                    <a:pt x="17660" y="14988"/>
                    <a:pt x="26383" y="18154"/>
                  </a:cubicBezTo>
                  <a:cubicBezTo>
                    <a:pt x="22327" y="12103"/>
                    <a:pt x="18007" y="6199"/>
                    <a:pt x="13472" y="428"/>
                  </a:cubicBezTo>
                  <a:lnTo>
                    <a:pt x="13406" y="346"/>
                  </a:lnTo>
                  <a:cubicBezTo>
                    <a:pt x="12664" y="106"/>
                    <a:pt x="11941" y="0"/>
                    <a:pt x="1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95"/>
            <p:cNvGrpSpPr/>
            <p:nvPr/>
          </p:nvGrpSpPr>
          <p:grpSpPr>
            <a:xfrm>
              <a:off x="5797000" y="2681200"/>
              <a:ext cx="1329115" cy="1533818"/>
              <a:chOff x="5797000" y="2681200"/>
              <a:chExt cx="1329115" cy="1533818"/>
            </a:xfrm>
          </p:grpSpPr>
          <p:sp>
            <p:nvSpPr>
              <p:cNvPr id="8176" name="Google Shape;8176;p95"/>
              <p:cNvSpPr/>
              <p:nvPr/>
            </p:nvSpPr>
            <p:spPr>
              <a:xfrm>
                <a:off x="5800108" y="3126486"/>
                <a:ext cx="1326007" cy="1088532"/>
              </a:xfrm>
              <a:custGeom>
                <a:avLst/>
                <a:gdLst/>
                <a:ahLst/>
                <a:cxnLst/>
                <a:rect l="l" t="t" r="r" b="b"/>
                <a:pathLst>
                  <a:path w="28159" h="23116" extrusionOk="0">
                    <a:moveTo>
                      <a:pt x="347" y="1"/>
                    </a:moveTo>
                    <a:lnTo>
                      <a:pt x="1" y="67"/>
                    </a:lnTo>
                    <a:cubicBezTo>
                      <a:pt x="347" y="3563"/>
                      <a:pt x="693" y="7075"/>
                      <a:pt x="562" y="10637"/>
                    </a:cubicBezTo>
                    <a:cubicBezTo>
                      <a:pt x="479" y="11741"/>
                      <a:pt x="479" y="12566"/>
                      <a:pt x="1584" y="13110"/>
                    </a:cubicBezTo>
                    <a:cubicBezTo>
                      <a:pt x="3035" y="13803"/>
                      <a:pt x="4684" y="14281"/>
                      <a:pt x="6250" y="14907"/>
                    </a:cubicBezTo>
                    <a:cubicBezTo>
                      <a:pt x="13407" y="17645"/>
                      <a:pt x="20547" y="20398"/>
                      <a:pt x="27769" y="23086"/>
                    </a:cubicBezTo>
                    <a:cubicBezTo>
                      <a:pt x="27810" y="23106"/>
                      <a:pt x="27847" y="23115"/>
                      <a:pt x="27882" y="23115"/>
                    </a:cubicBezTo>
                    <a:cubicBezTo>
                      <a:pt x="28072" y="23115"/>
                      <a:pt x="28159" y="22842"/>
                      <a:pt x="28033" y="22674"/>
                    </a:cubicBezTo>
                    <a:lnTo>
                      <a:pt x="28033" y="22460"/>
                    </a:lnTo>
                    <a:lnTo>
                      <a:pt x="27687" y="22460"/>
                    </a:lnTo>
                    <a:cubicBezTo>
                      <a:pt x="21305" y="19920"/>
                      <a:pt x="14841" y="17513"/>
                      <a:pt x="8394" y="15105"/>
                    </a:cubicBezTo>
                    <a:cubicBezTo>
                      <a:pt x="6811" y="14495"/>
                      <a:pt x="5228" y="13935"/>
                      <a:pt x="3579" y="13324"/>
                    </a:cubicBezTo>
                    <a:cubicBezTo>
                      <a:pt x="2755" y="12978"/>
                      <a:pt x="1716" y="12846"/>
                      <a:pt x="1304" y="12022"/>
                    </a:cubicBezTo>
                    <a:cubicBezTo>
                      <a:pt x="891" y="11263"/>
                      <a:pt x="1106" y="10224"/>
                      <a:pt x="1106" y="9334"/>
                    </a:cubicBezTo>
                    <a:cubicBezTo>
                      <a:pt x="1172" y="6382"/>
                      <a:pt x="1040" y="3299"/>
                      <a:pt x="413" y="413"/>
                    </a:cubicBezTo>
                    <a:lnTo>
                      <a:pt x="479" y="133"/>
                    </a:lnTo>
                    <a:cubicBezTo>
                      <a:pt x="479" y="133"/>
                      <a:pt x="413" y="67"/>
                      <a:pt x="347" y="67"/>
                    </a:cubicBez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5"/>
              <p:cNvSpPr/>
              <p:nvPr/>
            </p:nvSpPr>
            <p:spPr>
              <a:xfrm>
                <a:off x="5797000" y="2681200"/>
                <a:ext cx="1323229" cy="1502924"/>
              </a:xfrm>
              <a:custGeom>
                <a:avLst/>
                <a:gdLst/>
                <a:ahLst/>
                <a:cxnLst/>
                <a:rect l="l" t="t" r="r" b="b"/>
                <a:pathLst>
                  <a:path w="28100" h="31916" extrusionOk="0">
                    <a:moveTo>
                      <a:pt x="11671" y="0"/>
                    </a:moveTo>
                    <a:cubicBezTo>
                      <a:pt x="9440" y="0"/>
                      <a:pt x="7003" y="1368"/>
                      <a:pt x="5294" y="2366"/>
                    </a:cubicBezTo>
                    <a:cubicBezTo>
                      <a:pt x="2821" y="3883"/>
                      <a:pt x="215" y="6291"/>
                      <a:pt x="1" y="9374"/>
                    </a:cubicBezTo>
                    <a:cubicBezTo>
                      <a:pt x="1" y="9457"/>
                      <a:pt x="1" y="9457"/>
                      <a:pt x="67" y="9523"/>
                    </a:cubicBezTo>
                    <a:lnTo>
                      <a:pt x="413" y="9457"/>
                    </a:lnTo>
                    <a:lnTo>
                      <a:pt x="413" y="9242"/>
                    </a:lnTo>
                    <a:cubicBezTo>
                      <a:pt x="1304" y="6423"/>
                      <a:pt x="3019" y="4427"/>
                      <a:pt x="5574" y="2927"/>
                    </a:cubicBezTo>
                    <a:cubicBezTo>
                      <a:pt x="7528" y="1740"/>
                      <a:pt x="9520" y="784"/>
                      <a:pt x="11645" y="784"/>
                    </a:cubicBezTo>
                    <a:cubicBezTo>
                      <a:pt x="12354" y="784"/>
                      <a:pt x="13077" y="890"/>
                      <a:pt x="13819" y="1130"/>
                    </a:cubicBezTo>
                    <a:lnTo>
                      <a:pt x="13885" y="1212"/>
                    </a:lnTo>
                    <a:cubicBezTo>
                      <a:pt x="18420" y="6983"/>
                      <a:pt x="22740" y="12887"/>
                      <a:pt x="26796" y="18938"/>
                    </a:cubicBezTo>
                    <a:cubicBezTo>
                      <a:pt x="18073" y="15772"/>
                      <a:pt x="9416" y="12408"/>
                      <a:pt x="545" y="9589"/>
                    </a:cubicBezTo>
                    <a:lnTo>
                      <a:pt x="479" y="9869"/>
                    </a:lnTo>
                    <a:cubicBezTo>
                      <a:pt x="9350" y="13431"/>
                      <a:pt x="18354" y="16531"/>
                      <a:pt x="27275" y="19763"/>
                    </a:cubicBezTo>
                    <a:cubicBezTo>
                      <a:pt x="27423" y="23803"/>
                      <a:pt x="27489" y="27859"/>
                      <a:pt x="27753" y="31916"/>
                    </a:cubicBezTo>
                    <a:lnTo>
                      <a:pt x="28099" y="31916"/>
                    </a:lnTo>
                    <a:cubicBezTo>
                      <a:pt x="28099" y="27793"/>
                      <a:pt x="27967" y="23671"/>
                      <a:pt x="27835" y="19548"/>
                    </a:cubicBezTo>
                    <a:lnTo>
                      <a:pt x="27835" y="19351"/>
                    </a:lnTo>
                    <a:cubicBezTo>
                      <a:pt x="23565" y="13019"/>
                      <a:pt x="19096" y="6769"/>
                      <a:pt x="14363" y="800"/>
                    </a:cubicBezTo>
                    <a:cubicBezTo>
                      <a:pt x="14231" y="651"/>
                      <a:pt x="14083" y="651"/>
                      <a:pt x="14017" y="651"/>
                    </a:cubicBezTo>
                    <a:cubicBezTo>
                      <a:pt x="13295" y="188"/>
                      <a:pt x="12497" y="0"/>
                      <a:pt x="11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5"/>
              <p:cNvSpPr/>
              <p:nvPr/>
            </p:nvSpPr>
            <p:spPr>
              <a:xfrm>
                <a:off x="7008164" y="4060569"/>
                <a:ext cx="75485" cy="49633"/>
              </a:xfrm>
              <a:custGeom>
                <a:avLst/>
                <a:gdLst/>
                <a:ahLst/>
                <a:cxnLst/>
                <a:rect l="l" t="t" r="r" b="b"/>
                <a:pathLst>
                  <a:path w="1603" h="1054" extrusionOk="0">
                    <a:moveTo>
                      <a:pt x="117" y="0"/>
                    </a:moveTo>
                    <a:cubicBezTo>
                      <a:pt x="31" y="0"/>
                      <a:pt x="0" y="97"/>
                      <a:pt x="120" y="150"/>
                    </a:cubicBezTo>
                    <a:cubicBezTo>
                      <a:pt x="466" y="496"/>
                      <a:pt x="879" y="843"/>
                      <a:pt x="1357" y="1041"/>
                    </a:cubicBezTo>
                    <a:cubicBezTo>
                      <a:pt x="1375" y="1050"/>
                      <a:pt x="1394" y="1054"/>
                      <a:pt x="1411" y="1054"/>
                    </a:cubicBezTo>
                    <a:cubicBezTo>
                      <a:pt x="1520" y="1054"/>
                      <a:pt x="1602" y="900"/>
                      <a:pt x="1489" y="843"/>
                    </a:cubicBezTo>
                    <a:cubicBezTo>
                      <a:pt x="1076" y="496"/>
                      <a:pt x="598" y="282"/>
                      <a:pt x="186" y="18"/>
                    </a:cubicBezTo>
                    <a:cubicBezTo>
                      <a:pt x="161" y="6"/>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5"/>
              <p:cNvSpPr/>
              <p:nvPr/>
            </p:nvSpPr>
            <p:spPr>
              <a:xfrm>
                <a:off x="6961780" y="4077710"/>
                <a:ext cx="83302" cy="45913"/>
              </a:xfrm>
              <a:custGeom>
                <a:avLst/>
                <a:gdLst/>
                <a:ahLst/>
                <a:cxnLst/>
                <a:rect l="l" t="t" r="r" b="b"/>
                <a:pathLst>
                  <a:path w="1769" h="975" extrusionOk="0">
                    <a:moveTo>
                      <a:pt x="281" y="1"/>
                    </a:moveTo>
                    <a:cubicBezTo>
                      <a:pt x="132" y="1"/>
                      <a:pt x="0" y="132"/>
                      <a:pt x="132" y="198"/>
                    </a:cubicBezTo>
                    <a:cubicBezTo>
                      <a:pt x="627" y="479"/>
                      <a:pt x="1105" y="743"/>
                      <a:pt x="1583" y="957"/>
                    </a:cubicBezTo>
                    <a:cubicBezTo>
                      <a:pt x="1608" y="970"/>
                      <a:pt x="1631" y="975"/>
                      <a:pt x="1651" y="975"/>
                    </a:cubicBezTo>
                    <a:cubicBezTo>
                      <a:pt x="1736" y="975"/>
                      <a:pt x="1769" y="878"/>
                      <a:pt x="1715" y="825"/>
                    </a:cubicBezTo>
                    <a:cubicBezTo>
                      <a:pt x="1237" y="479"/>
                      <a:pt x="759" y="264"/>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5"/>
              <p:cNvSpPr/>
              <p:nvPr/>
            </p:nvSpPr>
            <p:spPr>
              <a:xfrm>
                <a:off x="6963569" y="3957300"/>
                <a:ext cx="85986" cy="62394"/>
              </a:xfrm>
              <a:custGeom>
                <a:avLst/>
                <a:gdLst/>
                <a:ahLst/>
                <a:cxnLst/>
                <a:rect l="l" t="t" r="r" b="b"/>
                <a:pathLst>
                  <a:path w="1826" h="1325" extrusionOk="0">
                    <a:moveTo>
                      <a:pt x="1464" y="0"/>
                    </a:moveTo>
                    <a:cubicBezTo>
                      <a:pt x="1368" y="0"/>
                      <a:pt x="1265" y="60"/>
                      <a:pt x="1265" y="150"/>
                    </a:cubicBezTo>
                    <a:cubicBezTo>
                      <a:pt x="1331" y="414"/>
                      <a:pt x="1265" y="694"/>
                      <a:pt x="1067" y="826"/>
                    </a:cubicBezTo>
                    <a:cubicBezTo>
                      <a:pt x="961" y="907"/>
                      <a:pt x="856" y="939"/>
                      <a:pt x="754" y="939"/>
                    </a:cubicBezTo>
                    <a:cubicBezTo>
                      <a:pt x="587" y="939"/>
                      <a:pt x="432" y="853"/>
                      <a:pt x="309" y="760"/>
                    </a:cubicBezTo>
                    <a:cubicBezTo>
                      <a:pt x="270" y="722"/>
                      <a:pt x="225" y="706"/>
                      <a:pt x="184" y="706"/>
                    </a:cubicBezTo>
                    <a:cubicBezTo>
                      <a:pt x="82" y="706"/>
                      <a:pt x="0" y="803"/>
                      <a:pt x="94" y="909"/>
                    </a:cubicBezTo>
                    <a:cubicBezTo>
                      <a:pt x="249" y="1147"/>
                      <a:pt x="541" y="1325"/>
                      <a:pt x="847" y="1325"/>
                    </a:cubicBezTo>
                    <a:cubicBezTo>
                      <a:pt x="964" y="1325"/>
                      <a:pt x="1084" y="1298"/>
                      <a:pt x="1199" y="1238"/>
                    </a:cubicBezTo>
                    <a:cubicBezTo>
                      <a:pt x="1611" y="1041"/>
                      <a:pt x="1826" y="496"/>
                      <a:pt x="1611" y="84"/>
                    </a:cubicBezTo>
                    <a:cubicBezTo>
                      <a:pt x="1585" y="26"/>
                      <a:pt x="1526" y="0"/>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5"/>
              <p:cNvSpPr/>
              <p:nvPr/>
            </p:nvSpPr>
            <p:spPr>
              <a:xfrm>
                <a:off x="6901269" y="3635296"/>
                <a:ext cx="119985" cy="83773"/>
              </a:xfrm>
              <a:custGeom>
                <a:avLst/>
                <a:gdLst/>
                <a:ahLst/>
                <a:cxnLst/>
                <a:rect l="l" t="t" r="r" b="b"/>
                <a:pathLst>
                  <a:path w="2548" h="1779" extrusionOk="0">
                    <a:moveTo>
                      <a:pt x="724" y="1"/>
                    </a:moveTo>
                    <a:cubicBezTo>
                      <a:pt x="529" y="1"/>
                      <a:pt x="325" y="54"/>
                      <a:pt x="115" y="178"/>
                    </a:cubicBezTo>
                    <a:cubicBezTo>
                      <a:pt x="1" y="306"/>
                      <a:pt x="84" y="471"/>
                      <a:pt x="204" y="471"/>
                    </a:cubicBezTo>
                    <a:cubicBezTo>
                      <a:pt x="223" y="471"/>
                      <a:pt x="243" y="467"/>
                      <a:pt x="263" y="458"/>
                    </a:cubicBezTo>
                    <a:cubicBezTo>
                      <a:pt x="405" y="392"/>
                      <a:pt x="541" y="363"/>
                      <a:pt x="669" y="363"/>
                    </a:cubicBezTo>
                    <a:cubicBezTo>
                      <a:pt x="1344" y="363"/>
                      <a:pt x="1829" y="1169"/>
                      <a:pt x="2176" y="1695"/>
                    </a:cubicBezTo>
                    <a:cubicBezTo>
                      <a:pt x="2221" y="1755"/>
                      <a:pt x="2277" y="1779"/>
                      <a:pt x="2329" y="1779"/>
                    </a:cubicBezTo>
                    <a:cubicBezTo>
                      <a:pt x="2448" y="1779"/>
                      <a:pt x="2548" y="1655"/>
                      <a:pt x="2456" y="1563"/>
                    </a:cubicBezTo>
                    <a:cubicBezTo>
                      <a:pt x="2127" y="839"/>
                      <a:pt x="1494"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5"/>
              <p:cNvSpPr/>
              <p:nvPr/>
            </p:nvSpPr>
            <p:spPr>
              <a:xfrm>
                <a:off x="6836661" y="3784384"/>
                <a:ext cx="167075" cy="72330"/>
              </a:xfrm>
              <a:custGeom>
                <a:avLst/>
                <a:gdLst/>
                <a:ahLst/>
                <a:cxnLst/>
                <a:rect l="l" t="t" r="r" b="b"/>
                <a:pathLst>
                  <a:path w="3548" h="1536" extrusionOk="0">
                    <a:moveTo>
                      <a:pt x="3276" y="1"/>
                    </a:moveTo>
                    <a:cubicBezTo>
                      <a:pt x="3206" y="1"/>
                      <a:pt x="3135" y="38"/>
                      <a:pt x="3135" y="112"/>
                    </a:cubicBezTo>
                    <a:cubicBezTo>
                      <a:pt x="3083" y="593"/>
                      <a:pt x="2735" y="1043"/>
                      <a:pt x="2250" y="1043"/>
                    </a:cubicBezTo>
                    <a:cubicBezTo>
                      <a:pt x="2120" y="1043"/>
                      <a:pt x="1980" y="1010"/>
                      <a:pt x="1833" y="936"/>
                    </a:cubicBezTo>
                    <a:cubicBezTo>
                      <a:pt x="1552" y="722"/>
                      <a:pt x="1289" y="376"/>
                      <a:pt x="942" y="376"/>
                    </a:cubicBezTo>
                    <a:cubicBezTo>
                      <a:pt x="914" y="373"/>
                      <a:pt x="887" y="371"/>
                      <a:pt x="860" y="371"/>
                    </a:cubicBezTo>
                    <a:cubicBezTo>
                      <a:pt x="288" y="371"/>
                      <a:pt x="1" y="1024"/>
                      <a:pt x="316" y="1481"/>
                    </a:cubicBezTo>
                    <a:cubicBezTo>
                      <a:pt x="340" y="1519"/>
                      <a:pt x="374" y="1535"/>
                      <a:pt x="408" y="1535"/>
                    </a:cubicBezTo>
                    <a:cubicBezTo>
                      <a:pt x="491" y="1535"/>
                      <a:pt x="577" y="1442"/>
                      <a:pt x="530" y="1349"/>
                    </a:cubicBezTo>
                    <a:cubicBezTo>
                      <a:pt x="414" y="986"/>
                      <a:pt x="553" y="776"/>
                      <a:pt x="915" y="776"/>
                    </a:cubicBezTo>
                    <a:cubicBezTo>
                      <a:pt x="964" y="776"/>
                      <a:pt x="1017" y="780"/>
                      <a:pt x="1074" y="788"/>
                    </a:cubicBezTo>
                    <a:cubicBezTo>
                      <a:pt x="1140" y="870"/>
                      <a:pt x="1289" y="936"/>
                      <a:pt x="1355" y="1068"/>
                    </a:cubicBezTo>
                    <a:cubicBezTo>
                      <a:pt x="1487" y="1134"/>
                      <a:pt x="1635" y="1283"/>
                      <a:pt x="1767" y="1349"/>
                    </a:cubicBezTo>
                    <a:cubicBezTo>
                      <a:pt x="1931" y="1426"/>
                      <a:pt x="2090" y="1458"/>
                      <a:pt x="2249" y="1458"/>
                    </a:cubicBezTo>
                    <a:cubicBezTo>
                      <a:pt x="2362" y="1458"/>
                      <a:pt x="2475" y="1442"/>
                      <a:pt x="2591" y="1415"/>
                    </a:cubicBezTo>
                    <a:cubicBezTo>
                      <a:pt x="3135" y="1200"/>
                      <a:pt x="3548" y="656"/>
                      <a:pt x="3416" y="112"/>
                    </a:cubicBezTo>
                    <a:cubicBezTo>
                      <a:pt x="3416" y="38"/>
                      <a:pt x="3346"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5"/>
              <p:cNvSpPr/>
              <p:nvPr/>
            </p:nvSpPr>
            <p:spPr>
              <a:xfrm>
                <a:off x="6690539" y="3822104"/>
                <a:ext cx="170466" cy="175222"/>
              </a:xfrm>
              <a:custGeom>
                <a:avLst/>
                <a:gdLst/>
                <a:ahLst/>
                <a:cxnLst/>
                <a:rect l="l" t="t" r="r" b="b"/>
                <a:pathLst>
                  <a:path w="3620" h="3721" extrusionOk="0">
                    <a:moveTo>
                      <a:pt x="630" y="1"/>
                    </a:moveTo>
                    <a:cubicBezTo>
                      <a:pt x="431" y="1"/>
                      <a:pt x="230" y="96"/>
                      <a:pt x="55" y="333"/>
                    </a:cubicBezTo>
                    <a:cubicBezTo>
                      <a:pt x="0" y="388"/>
                      <a:pt x="81" y="498"/>
                      <a:pt x="157" y="498"/>
                    </a:cubicBezTo>
                    <a:cubicBezTo>
                      <a:pt x="173" y="498"/>
                      <a:pt x="189" y="493"/>
                      <a:pt x="203" y="482"/>
                    </a:cubicBezTo>
                    <a:cubicBezTo>
                      <a:pt x="356" y="310"/>
                      <a:pt x="492" y="241"/>
                      <a:pt x="612" y="241"/>
                    </a:cubicBezTo>
                    <a:cubicBezTo>
                      <a:pt x="1022" y="241"/>
                      <a:pt x="1241" y="1053"/>
                      <a:pt x="1292" y="1372"/>
                    </a:cubicBezTo>
                    <a:lnTo>
                      <a:pt x="1292" y="1916"/>
                    </a:lnTo>
                    <a:cubicBezTo>
                      <a:pt x="1358" y="2263"/>
                      <a:pt x="1440" y="2543"/>
                      <a:pt x="1572" y="2741"/>
                    </a:cubicBezTo>
                    <a:cubicBezTo>
                      <a:pt x="1984" y="3285"/>
                      <a:pt x="2743" y="3367"/>
                      <a:pt x="3353" y="3697"/>
                    </a:cubicBezTo>
                    <a:cubicBezTo>
                      <a:pt x="3382" y="3714"/>
                      <a:pt x="3411" y="3721"/>
                      <a:pt x="3438" y="3721"/>
                    </a:cubicBezTo>
                    <a:cubicBezTo>
                      <a:pt x="3546" y="3721"/>
                      <a:pt x="3620" y="3605"/>
                      <a:pt x="3567" y="3499"/>
                    </a:cubicBezTo>
                    <a:cubicBezTo>
                      <a:pt x="3287" y="3087"/>
                      <a:pt x="2875" y="3021"/>
                      <a:pt x="2462" y="2873"/>
                    </a:cubicBezTo>
                    <a:cubicBezTo>
                      <a:pt x="1572" y="2543"/>
                      <a:pt x="1770" y="1636"/>
                      <a:pt x="1638" y="894"/>
                    </a:cubicBezTo>
                    <a:cubicBezTo>
                      <a:pt x="1502" y="463"/>
                      <a:pt x="1069"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5"/>
              <p:cNvSpPr/>
              <p:nvPr/>
            </p:nvSpPr>
            <p:spPr>
              <a:xfrm>
                <a:off x="6657388" y="3561223"/>
                <a:ext cx="164485" cy="111650"/>
              </a:xfrm>
              <a:custGeom>
                <a:avLst/>
                <a:gdLst/>
                <a:ahLst/>
                <a:cxnLst/>
                <a:rect l="l" t="t" r="r" b="b"/>
                <a:pathLst>
                  <a:path w="3493" h="2371" extrusionOk="0">
                    <a:moveTo>
                      <a:pt x="782" y="0"/>
                    </a:moveTo>
                    <a:cubicBezTo>
                      <a:pt x="411" y="0"/>
                      <a:pt x="61" y="265"/>
                      <a:pt x="0" y="729"/>
                    </a:cubicBezTo>
                    <a:cubicBezTo>
                      <a:pt x="0" y="794"/>
                      <a:pt x="70" y="827"/>
                      <a:pt x="141" y="827"/>
                    </a:cubicBezTo>
                    <a:cubicBezTo>
                      <a:pt x="211" y="827"/>
                      <a:pt x="281" y="794"/>
                      <a:pt x="281" y="729"/>
                    </a:cubicBezTo>
                    <a:cubicBezTo>
                      <a:pt x="341" y="472"/>
                      <a:pt x="505" y="378"/>
                      <a:pt x="684" y="378"/>
                    </a:cubicBezTo>
                    <a:cubicBezTo>
                      <a:pt x="896" y="378"/>
                      <a:pt x="1130" y="510"/>
                      <a:pt x="1237" y="663"/>
                    </a:cubicBezTo>
                    <a:cubicBezTo>
                      <a:pt x="1451" y="860"/>
                      <a:pt x="1517" y="1075"/>
                      <a:pt x="1583" y="1273"/>
                    </a:cubicBezTo>
                    <a:cubicBezTo>
                      <a:pt x="1798" y="1553"/>
                      <a:pt x="1930" y="1899"/>
                      <a:pt x="2210" y="2097"/>
                    </a:cubicBezTo>
                    <a:cubicBezTo>
                      <a:pt x="2409" y="2259"/>
                      <a:pt x="2653" y="2371"/>
                      <a:pt x="2889" y="2371"/>
                    </a:cubicBezTo>
                    <a:cubicBezTo>
                      <a:pt x="3063" y="2371"/>
                      <a:pt x="3234" y="2310"/>
                      <a:pt x="3381" y="2163"/>
                    </a:cubicBezTo>
                    <a:cubicBezTo>
                      <a:pt x="3492" y="2052"/>
                      <a:pt x="3415" y="1881"/>
                      <a:pt x="3299" y="1881"/>
                    </a:cubicBezTo>
                    <a:cubicBezTo>
                      <a:pt x="3278" y="1881"/>
                      <a:pt x="3255" y="1887"/>
                      <a:pt x="3232" y="1899"/>
                    </a:cubicBezTo>
                    <a:cubicBezTo>
                      <a:pt x="3113" y="1941"/>
                      <a:pt x="3006" y="1960"/>
                      <a:pt x="2907" y="1960"/>
                    </a:cubicBezTo>
                    <a:cubicBezTo>
                      <a:pt x="2040" y="1960"/>
                      <a:pt x="1912" y="472"/>
                      <a:pt x="1171" y="102"/>
                    </a:cubicBezTo>
                    <a:cubicBezTo>
                      <a:pt x="1046" y="33"/>
                      <a:pt x="91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5"/>
              <p:cNvSpPr/>
              <p:nvPr/>
            </p:nvSpPr>
            <p:spPr>
              <a:xfrm>
                <a:off x="6612322" y="3333071"/>
                <a:ext cx="118667" cy="62253"/>
              </a:xfrm>
              <a:custGeom>
                <a:avLst/>
                <a:gdLst/>
                <a:ahLst/>
                <a:cxnLst/>
                <a:rect l="l" t="t" r="r" b="b"/>
                <a:pathLst>
                  <a:path w="2520" h="1322" extrusionOk="0">
                    <a:moveTo>
                      <a:pt x="133" y="0"/>
                    </a:moveTo>
                    <a:cubicBezTo>
                      <a:pt x="67" y="0"/>
                      <a:pt x="1" y="148"/>
                      <a:pt x="133" y="214"/>
                    </a:cubicBezTo>
                    <a:cubicBezTo>
                      <a:pt x="825" y="478"/>
                      <a:pt x="1584" y="890"/>
                      <a:pt x="2277" y="1303"/>
                    </a:cubicBezTo>
                    <a:cubicBezTo>
                      <a:pt x="2297" y="1316"/>
                      <a:pt x="2318" y="1321"/>
                      <a:pt x="2338" y="1321"/>
                    </a:cubicBezTo>
                    <a:cubicBezTo>
                      <a:pt x="2443" y="1321"/>
                      <a:pt x="2520" y="1160"/>
                      <a:pt x="2408" y="1105"/>
                    </a:cubicBezTo>
                    <a:cubicBezTo>
                      <a:pt x="1716" y="627"/>
                      <a:pt x="957" y="28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5"/>
              <p:cNvSpPr/>
              <p:nvPr/>
            </p:nvSpPr>
            <p:spPr>
              <a:xfrm>
                <a:off x="6503449" y="3663786"/>
                <a:ext cx="209127" cy="81136"/>
              </a:xfrm>
              <a:custGeom>
                <a:avLst/>
                <a:gdLst/>
                <a:ahLst/>
                <a:cxnLst/>
                <a:rect l="l" t="t" r="r" b="b"/>
                <a:pathLst>
                  <a:path w="4441" h="1723" extrusionOk="0">
                    <a:moveTo>
                      <a:pt x="763" y="1"/>
                    </a:moveTo>
                    <a:cubicBezTo>
                      <a:pt x="467" y="1"/>
                      <a:pt x="201" y="140"/>
                      <a:pt x="54" y="397"/>
                    </a:cubicBezTo>
                    <a:cubicBezTo>
                      <a:pt x="0" y="537"/>
                      <a:pt x="72" y="614"/>
                      <a:pt x="166" y="614"/>
                    </a:cubicBezTo>
                    <a:cubicBezTo>
                      <a:pt x="216" y="614"/>
                      <a:pt x="272" y="592"/>
                      <a:pt x="318" y="546"/>
                    </a:cubicBezTo>
                    <a:cubicBezTo>
                      <a:pt x="403" y="403"/>
                      <a:pt x="518" y="345"/>
                      <a:pt x="649" y="345"/>
                    </a:cubicBezTo>
                    <a:cubicBezTo>
                      <a:pt x="1154" y="345"/>
                      <a:pt x="1906" y="1200"/>
                      <a:pt x="2181" y="1370"/>
                    </a:cubicBezTo>
                    <a:cubicBezTo>
                      <a:pt x="2462" y="1585"/>
                      <a:pt x="2787" y="1723"/>
                      <a:pt x="3121" y="1723"/>
                    </a:cubicBezTo>
                    <a:cubicBezTo>
                      <a:pt x="3197" y="1723"/>
                      <a:pt x="3275" y="1715"/>
                      <a:pt x="3352" y="1700"/>
                    </a:cubicBezTo>
                    <a:cubicBezTo>
                      <a:pt x="3962" y="1634"/>
                      <a:pt x="4440" y="1090"/>
                      <a:pt x="4308" y="463"/>
                    </a:cubicBezTo>
                    <a:cubicBezTo>
                      <a:pt x="4308" y="382"/>
                      <a:pt x="4261" y="345"/>
                      <a:pt x="4200" y="345"/>
                    </a:cubicBezTo>
                    <a:cubicBezTo>
                      <a:pt x="4114" y="345"/>
                      <a:pt x="4001" y="420"/>
                      <a:pt x="3962" y="546"/>
                    </a:cubicBezTo>
                    <a:cubicBezTo>
                      <a:pt x="3932" y="1102"/>
                      <a:pt x="3639" y="1295"/>
                      <a:pt x="3268" y="1295"/>
                    </a:cubicBezTo>
                    <a:cubicBezTo>
                      <a:pt x="2815" y="1295"/>
                      <a:pt x="2245" y="1007"/>
                      <a:pt x="1901" y="744"/>
                    </a:cubicBezTo>
                    <a:cubicBezTo>
                      <a:pt x="1703" y="463"/>
                      <a:pt x="1423" y="199"/>
                      <a:pt x="1076" y="51"/>
                    </a:cubicBezTo>
                    <a:cubicBezTo>
                      <a:pt x="971" y="17"/>
                      <a:pt x="865"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5"/>
              <p:cNvSpPr/>
              <p:nvPr/>
            </p:nvSpPr>
            <p:spPr>
              <a:xfrm>
                <a:off x="6564243" y="3345597"/>
                <a:ext cx="124694" cy="53494"/>
              </a:xfrm>
              <a:custGeom>
                <a:avLst/>
                <a:gdLst/>
                <a:ahLst/>
                <a:cxnLst/>
                <a:rect l="l" t="t" r="r" b="b"/>
                <a:pathLst>
                  <a:path w="2648" h="1136" extrusionOk="0">
                    <a:moveTo>
                      <a:pt x="83" y="1"/>
                    </a:moveTo>
                    <a:cubicBezTo>
                      <a:pt x="1" y="1"/>
                      <a:pt x="9" y="146"/>
                      <a:pt x="66" y="146"/>
                    </a:cubicBezTo>
                    <a:cubicBezTo>
                      <a:pt x="890" y="427"/>
                      <a:pt x="1649" y="773"/>
                      <a:pt x="2473" y="1119"/>
                    </a:cubicBezTo>
                    <a:cubicBezTo>
                      <a:pt x="2496" y="1131"/>
                      <a:pt x="2517" y="1136"/>
                      <a:pt x="2536" y="1136"/>
                    </a:cubicBezTo>
                    <a:cubicBezTo>
                      <a:pt x="2622" y="1136"/>
                      <a:pt x="2648" y="1025"/>
                      <a:pt x="2539" y="971"/>
                    </a:cubicBezTo>
                    <a:cubicBezTo>
                      <a:pt x="1846" y="493"/>
                      <a:pt x="956" y="212"/>
                      <a:pt x="132" y="14"/>
                    </a:cubicBezTo>
                    <a:cubicBezTo>
                      <a:pt x="113" y="5"/>
                      <a:pt x="97"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5"/>
              <p:cNvSpPr/>
              <p:nvPr/>
            </p:nvSpPr>
            <p:spPr>
              <a:xfrm>
                <a:off x="6431401" y="2765680"/>
                <a:ext cx="58297" cy="86740"/>
              </a:xfrm>
              <a:custGeom>
                <a:avLst/>
                <a:gdLst/>
                <a:ahLst/>
                <a:cxnLst/>
                <a:rect l="l" t="t" r="r" b="b"/>
                <a:pathLst>
                  <a:path w="1238" h="1842" extrusionOk="0">
                    <a:moveTo>
                      <a:pt x="77" y="1"/>
                    </a:moveTo>
                    <a:cubicBezTo>
                      <a:pt x="34" y="1"/>
                      <a:pt x="1" y="47"/>
                      <a:pt x="1" y="94"/>
                    </a:cubicBezTo>
                    <a:cubicBezTo>
                      <a:pt x="347" y="655"/>
                      <a:pt x="677" y="1265"/>
                      <a:pt x="1089" y="1809"/>
                    </a:cubicBezTo>
                    <a:cubicBezTo>
                      <a:pt x="1089" y="1832"/>
                      <a:pt x="1101" y="1842"/>
                      <a:pt x="1117" y="1842"/>
                    </a:cubicBezTo>
                    <a:cubicBezTo>
                      <a:pt x="1160" y="1842"/>
                      <a:pt x="1238" y="1772"/>
                      <a:pt x="1238" y="1677"/>
                    </a:cubicBezTo>
                    <a:cubicBezTo>
                      <a:pt x="891" y="1133"/>
                      <a:pt x="479" y="572"/>
                      <a:pt x="133" y="28"/>
                    </a:cubicBezTo>
                    <a:cubicBezTo>
                      <a:pt x="113" y="9"/>
                      <a:pt x="94"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5"/>
              <p:cNvSpPr/>
              <p:nvPr/>
            </p:nvSpPr>
            <p:spPr>
              <a:xfrm>
                <a:off x="6402817" y="2774156"/>
                <a:ext cx="75862" cy="108825"/>
              </a:xfrm>
              <a:custGeom>
                <a:avLst/>
                <a:gdLst/>
                <a:ahLst/>
                <a:cxnLst/>
                <a:rect l="l" t="t" r="r" b="b"/>
                <a:pathLst>
                  <a:path w="1611" h="2311" extrusionOk="0">
                    <a:moveTo>
                      <a:pt x="123" y="1"/>
                    </a:moveTo>
                    <a:cubicBezTo>
                      <a:pt x="61" y="1"/>
                      <a:pt x="1" y="102"/>
                      <a:pt x="47" y="194"/>
                    </a:cubicBezTo>
                    <a:cubicBezTo>
                      <a:pt x="394" y="887"/>
                      <a:pt x="872" y="1563"/>
                      <a:pt x="1366" y="2256"/>
                    </a:cubicBezTo>
                    <a:cubicBezTo>
                      <a:pt x="1386" y="2294"/>
                      <a:pt x="1416" y="2310"/>
                      <a:pt x="1448" y="2310"/>
                    </a:cubicBezTo>
                    <a:cubicBezTo>
                      <a:pt x="1526" y="2310"/>
                      <a:pt x="1611" y="2217"/>
                      <a:pt x="1564" y="2124"/>
                    </a:cubicBezTo>
                    <a:cubicBezTo>
                      <a:pt x="1086" y="1431"/>
                      <a:pt x="674" y="739"/>
                      <a:pt x="196" y="62"/>
                    </a:cubicBezTo>
                    <a:cubicBezTo>
                      <a:pt x="176" y="18"/>
                      <a:pt x="14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5"/>
              <p:cNvSpPr/>
              <p:nvPr/>
            </p:nvSpPr>
            <p:spPr>
              <a:xfrm>
                <a:off x="6247843" y="3530050"/>
                <a:ext cx="227869" cy="82125"/>
              </a:xfrm>
              <a:custGeom>
                <a:avLst/>
                <a:gdLst/>
                <a:ahLst/>
                <a:cxnLst/>
                <a:rect l="l" t="t" r="r" b="b"/>
                <a:pathLst>
                  <a:path w="4839" h="1744" extrusionOk="0">
                    <a:moveTo>
                      <a:pt x="4055" y="1"/>
                    </a:moveTo>
                    <a:cubicBezTo>
                      <a:pt x="3794" y="1"/>
                      <a:pt x="3522" y="105"/>
                      <a:pt x="3272" y="286"/>
                    </a:cubicBezTo>
                    <a:cubicBezTo>
                      <a:pt x="2926" y="500"/>
                      <a:pt x="2662" y="764"/>
                      <a:pt x="2382" y="1044"/>
                    </a:cubicBezTo>
                    <a:cubicBezTo>
                      <a:pt x="2100" y="1246"/>
                      <a:pt x="1791" y="1346"/>
                      <a:pt x="1493" y="1346"/>
                    </a:cubicBezTo>
                    <a:cubicBezTo>
                      <a:pt x="988" y="1346"/>
                      <a:pt x="514" y="1060"/>
                      <a:pt x="255" y="500"/>
                    </a:cubicBezTo>
                    <a:cubicBezTo>
                      <a:pt x="255" y="442"/>
                      <a:pt x="211" y="416"/>
                      <a:pt x="163" y="416"/>
                    </a:cubicBezTo>
                    <a:cubicBezTo>
                      <a:pt x="88" y="416"/>
                      <a:pt x="0" y="476"/>
                      <a:pt x="40" y="566"/>
                    </a:cubicBezTo>
                    <a:cubicBezTo>
                      <a:pt x="255" y="1176"/>
                      <a:pt x="733" y="1654"/>
                      <a:pt x="1425" y="1737"/>
                    </a:cubicBezTo>
                    <a:cubicBezTo>
                      <a:pt x="1467" y="1741"/>
                      <a:pt x="1507" y="1743"/>
                      <a:pt x="1547" y="1743"/>
                    </a:cubicBezTo>
                    <a:cubicBezTo>
                      <a:pt x="2555" y="1743"/>
                      <a:pt x="3194" y="398"/>
                      <a:pt x="4127" y="398"/>
                    </a:cubicBezTo>
                    <a:cubicBezTo>
                      <a:pt x="4269" y="398"/>
                      <a:pt x="4417" y="429"/>
                      <a:pt x="4575" y="500"/>
                    </a:cubicBezTo>
                    <a:cubicBezTo>
                      <a:pt x="4594" y="509"/>
                      <a:pt x="4613" y="513"/>
                      <a:pt x="4632" y="513"/>
                    </a:cubicBezTo>
                    <a:cubicBezTo>
                      <a:pt x="4753" y="513"/>
                      <a:pt x="4838" y="343"/>
                      <a:pt x="4723" y="286"/>
                    </a:cubicBezTo>
                    <a:cubicBezTo>
                      <a:pt x="4526" y="89"/>
                      <a:pt x="4295"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5"/>
              <p:cNvSpPr/>
              <p:nvPr/>
            </p:nvSpPr>
            <p:spPr>
              <a:xfrm>
                <a:off x="6373197" y="3676265"/>
                <a:ext cx="103315" cy="182945"/>
              </a:xfrm>
              <a:custGeom>
                <a:avLst/>
                <a:gdLst/>
                <a:ahLst/>
                <a:cxnLst/>
                <a:rect l="l" t="t" r="r" b="b"/>
                <a:pathLst>
                  <a:path w="2194" h="3885" extrusionOk="0">
                    <a:moveTo>
                      <a:pt x="891" y="0"/>
                    </a:moveTo>
                    <a:cubicBezTo>
                      <a:pt x="346" y="132"/>
                      <a:pt x="0" y="759"/>
                      <a:pt x="198" y="1303"/>
                    </a:cubicBezTo>
                    <a:cubicBezTo>
                      <a:pt x="264" y="1583"/>
                      <a:pt x="478" y="1781"/>
                      <a:pt x="759" y="1930"/>
                    </a:cubicBezTo>
                    <a:cubicBezTo>
                      <a:pt x="1088" y="2062"/>
                      <a:pt x="1435" y="2128"/>
                      <a:pt x="1583" y="2606"/>
                    </a:cubicBezTo>
                    <a:cubicBezTo>
                      <a:pt x="1649" y="2952"/>
                      <a:pt x="1501" y="3298"/>
                      <a:pt x="1237" y="3579"/>
                    </a:cubicBezTo>
                    <a:cubicBezTo>
                      <a:pt x="1118" y="3684"/>
                      <a:pt x="1232" y="3885"/>
                      <a:pt x="1383" y="3885"/>
                    </a:cubicBezTo>
                    <a:cubicBezTo>
                      <a:pt x="1421" y="3885"/>
                      <a:pt x="1461" y="3872"/>
                      <a:pt x="1501" y="3843"/>
                    </a:cubicBezTo>
                    <a:cubicBezTo>
                      <a:pt x="1995" y="3496"/>
                      <a:pt x="2193" y="2886"/>
                      <a:pt x="1913" y="2342"/>
                    </a:cubicBezTo>
                    <a:cubicBezTo>
                      <a:pt x="1781" y="2062"/>
                      <a:pt x="1583" y="1847"/>
                      <a:pt x="1369" y="1715"/>
                    </a:cubicBezTo>
                    <a:cubicBezTo>
                      <a:pt x="1171" y="1649"/>
                      <a:pt x="957" y="1583"/>
                      <a:pt x="825" y="1435"/>
                    </a:cubicBezTo>
                    <a:cubicBezTo>
                      <a:pt x="346" y="1023"/>
                      <a:pt x="478" y="479"/>
                      <a:pt x="957" y="281"/>
                    </a:cubicBezTo>
                    <a:cubicBezTo>
                      <a:pt x="1088" y="198"/>
                      <a:pt x="95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5"/>
              <p:cNvSpPr/>
              <p:nvPr/>
            </p:nvSpPr>
            <p:spPr>
              <a:xfrm>
                <a:off x="6096118" y="3323276"/>
                <a:ext cx="204653" cy="137597"/>
              </a:xfrm>
              <a:custGeom>
                <a:avLst/>
                <a:gdLst/>
                <a:ahLst/>
                <a:cxnLst/>
                <a:rect l="l" t="t" r="r" b="b"/>
                <a:pathLst>
                  <a:path w="4346" h="2922" extrusionOk="0">
                    <a:moveTo>
                      <a:pt x="1183" y="1"/>
                    </a:moveTo>
                    <a:cubicBezTo>
                      <a:pt x="772" y="1"/>
                      <a:pt x="385" y="173"/>
                      <a:pt x="113" y="488"/>
                    </a:cubicBezTo>
                    <a:cubicBezTo>
                      <a:pt x="0" y="589"/>
                      <a:pt x="97" y="737"/>
                      <a:pt x="208" y="737"/>
                    </a:cubicBezTo>
                    <a:cubicBezTo>
                      <a:pt x="243" y="737"/>
                      <a:pt x="279" y="722"/>
                      <a:pt x="311" y="686"/>
                    </a:cubicBezTo>
                    <a:cubicBezTo>
                      <a:pt x="545" y="434"/>
                      <a:pt x="815" y="324"/>
                      <a:pt x="1081" y="324"/>
                    </a:cubicBezTo>
                    <a:cubicBezTo>
                      <a:pt x="1526" y="324"/>
                      <a:pt x="1957" y="633"/>
                      <a:pt x="2174" y="1098"/>
                    </a:cubicBezTo>
                    <a:cubicBezTo>
                      <a:pt x="2372" y="1511"/>
                      <a:pt x="2520" y="1923"/>
                      <a:pt x="2718" y="2269"/>
                    </a:cubicBezTo>
                    <a:cubicBezTo>
                      <a:pt x="2982" y="2633"/>
                      <a:pt x="3322" y="2921"/>
                      <a:pt x="3746" y="2921"/>
                    </a:cubicBezTo>
                    <a:cubicBezTo>
                      <a:pt x="3879" y="2921"/>
                      <a:pt x="4020" y="2893"/>
                      <a:pt x="4169" y="2830"/>
                    </a:cubicBezTo>
                    <a:cubicBezTo>
                      <a:pt x="4346" y="2756"/>
                      <a:pt x="4260" y="2539"/>
                      <a:pt x="4088" y="2539"/>
                    </a:cubicBezTo>
                    <a:cubicBezTo>
                      <a:pt x="4067" y="2539"/>
                      <a:pt x="4044" y="2542"/>
                      <a:pt x="4021" y="2550"/>
                    </a:cubicBezTo>
                    <a:cubicBezTo>
                      <a:pt x="3962" y="2559"/>
                      <a:pt x="3905" y="2563"/>
                      <a:pt x="3851" y="2563"/>
                    </a:cubicBezTo>
                    <a:cubicBezTo>
                      <a:pt x="2716" y="2563"/>
                      <a:pt x="2678" y="661"/>
                      <a:pt x="1828" y="142"/>
                    </a:cubicBezTo>
                    <a:cubicBezTo>
                      <a:pt x="1615" y="47"/>
                      <a:pt x="1396"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5"/>
              <p:cNvSpPr/>
              <p:nvPr/>
            </p:nvSpPr>
            <p:spPr>
              <a:xfrm>
                <a:off x="5991153" y="3442085"/>
                <a:ext cx="119609" cy="60369"/>
              </a:xfrm>
              <a:custGeom>
                <a:avLst/>
                <a:gdLst/>
                <a:ahLst/>
                <a:cxnLst/>
                <a:rect l="l" t="t" r="r" b="b"/>
                <a:pathLst>
                  <a:path w="2540" h="1282" extrusionOk="0">
                    <a:moveTo>
                      <a:pt x="2379" y="1"/>
                    </a:moveTo>
                    <a:cubicBezTo>
                      <a:pt x="2347" y="1"/>
                      <a:pt x="2311" y="9"/>
                      <a:pt x="2276" y="27"/>
                    </a:cubicBezTo>
                    <a:cubicBezTo>
                      <a:pt x="1996" y="307"/>
                      <a:pt x="1781" y="637"/>
                      <a:pt x="1451" y="851"/>
                    </a:cubicBezTo>
                    <a:cubicBezTo>
                      <a:pt x="1353" y="890"/>
                      <a:pt x="1248" y="909"/>
                      <a:pt x="1143" y="909"/>
                    </a:cubicBezTo>
                    <a:cubicBezTo>
                      <a:pt x="723" y="909"/>
                      <a:pt x="320" y="608"/>
                      <a:pt x="479" y="158"/>
                    </a:cubicBezTo>
                    <a:cubicBezTo>
                      <a:pt x="519" y="77"/>
                      <a:pt x="434" y="21"/>
                      <a:pt x="347" y="21"/>
                    </a:cubicBezTo>
                    <a:cubicBezTo>
                      <a:pt x="294" y="21"/>
                      <a:pt x="240" y="42"/>
                      <a:pt x="215" y="93"/>
                    </a:cubicBezTo>
                    <a:cubicBezTo>
                      <a:pt x="0" y="637"/>
                      <a:pt x="413" y="1197"/>
                      <a:pt x="957" y="1263"/>
                    </a:cubicBezTo>
                    <a:cubicBezTo>
                      <a:pt x="1021" y="1276"/>
                      <a:pt x="1086" y="1281"/>
                      <a:pt x="1150" y="1281"/>
                    </a:cubicBezTo>
                    <a:cubicBezTo>
                      <a:pt x="1774" y="1281"/>
                      <a:pt x="2360" y="727"/>
                      <a:pt x="2540" y="158"/>
                    </a:cubicBezTo>
                    <a:cubicBezTo>
                      <a:pt x="2540" y="62"/>
                      <a:pt x="2469" y="1"/>
                      <a:pt x="2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5"/>
              <p:cNvSpPr/>
              <p:nvPr/>
            </p:nvSpPr>
            <p:spPr>
              <a:xfrm>
                <a:off x="5968644" y="3599178"/>
                <a:ext cx="149134" cy="110002"/>
              </a:xfrm>
              <a:custGeom>
                <a:avLst/>
                <a:gdLst/>
                <a:ahLst/>
                <a:cxnLst/>
                <a:rect l="l" t="t" r="r" b="b"/>
                <a:pathLst>
                  <a:path w="3167" h="2336" extrusionOk="0">
                    <a:moveTo>
                      <a:pt x="359" y="1"/>
                    </a:moveTo>
                    <a:cubicBezTo>
                      <a:pt x="299" y="1"/>
                      <a:pt x="233" y="38"/>
                      <a:pt x="198" y="120"/>
                    </a:cubicBezTo>
                    <a:cubicBezTo>
                      <a:pt x="0" y="747"/>
                      <a:pt x="66" y="1506"/>
                      <a:pt x="825" y="1703"/>
                    </a:cubicBezTo>
                    <a:cubicBezTo>
                      <a:pt x="876" y="1715"/>
                      <a:pt x="925" y="1721"/>
                      <a:pt x="972" y="1721"/>
                    </a:cubicBezTo>
                    <a:cubicBezTo>
                      <a:pt x="1180" y="1721"/>
                      <a:pt x="1354" y="1613"/>
                      <a:pt x="1583" y="1506"/>
                    </a:cubicBezTo>
                    <a:cubicBezTo>
                      <a:pt x="1669" y="1485"/>
                      <a:pt x="1753" y="1475"/>
                      <a:pt x="1835" y="1475"/>
                    </a:cubicBezTo>
                    <a:cubicBezTo>
                      <a:pt x="2085" y="1475"/>
                      <a:pt x="2312" y="1571"/>
                      <a:pt x="2474" y="1769"/>
                    </a:cubicBezTo>
                    <a:cubicBezTo>
                      <a:pt x="2605" y="1918"/>
                      <a:pt x="2605" y="2116"/>
                      <a:pt x="2671" y="2248"/>
                    </a:cubicBezTo>
                    <a:cubicBezTo>
                      <a:pt x="2707" y="2312"/>
                      <a:pt x="2764" y="2336"/>
                      <a:pt x="2818" y="2336"/>
                    </a:cubicBezTo>
                    <a:cubicBezTo>
                      <a:pt x="2888" y="2336"/>
                      <a:pt x="2952" y="2294"/>
                      <a:pt x="2952" y="2248"/>
                    </a:cubicBezTo>
                    <a:cubicBezTo>
                      <a:pt x="3166" y="1769"/>
                      <a:pt x="2671" y="1225"/>
                      <a:pt x="2259" y="1093"/>
                    </a:cubicBezTo>
                    <a:cubicBezTo>
                      <a:pt x="2147" y="1058"/>
                      <a:pt x="2043" y="1038"/>
                      <a:pt x="1946" y="1038"/>
                    </a:cubicBezTo>
                    <a:cubicBezTo>
                      <a:pt x="1815" y="1038"/>
                      <a:pt x="1696" y="1074"/>
                      <a:pt x="1583" y="1159"/>
                    </a:cubicBezTo>
                    <a:cubicBezTo>
                      <a:pt x="1348" y="1204"/>
                      <a:pt x="1144" y="1347"/>
                      <a:pt x="928" y="1347"/>
                    </a:cubicBezTo>
                    <a:cubicBezTo>
                      <a:pt x="826" y="1347"/>
                      <a:pt x="722" y="1315"/>
                      <a:pt x="610" y="1225"/>
                    </a:cubicBezTo>
                    <a:cubicBezTo>
                      <a:pt x="346" y="945"/>
                      <a:pt x="412" y="533"/>
                      <a:pt x="478" y="186"/>
                    </a:cubicBezTo>
                    <a:cubicBezTo>
                      <a:pt x="517" y="71"/>
                      <a:pt x="444"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5"/>
              <p:cNvSpPr/>
              <p:nvPr/>
            </p:nvSpPr>
            <p:spPr>
              <a:xfrm>
                <a:off x="5949196" y="2898898"/>
                <a:ext cx="70164" cy="57309"/>
              </a:xfrm>
              <a:custGeom>
                <a:avLst/>
                <a:gdLst/>
                <a:ahLst/>
                <a:cxnLst/>
                <a:rect l="l" t="t" r="r" b="b"/>
                <a:pathLst>
                  <a:path w="1490" h="1217" extrusionOk="0">
                    <a:moveTo>
                      <a:pt x="1348" y="1"/>
                    </a:moveTo>
                    <a:cubicBezTo>
                      <a:pt x="1332" y="1"/>
                      <a:pt x="1316" y="6"/>
                      <a:pt x="1304" y="19"/>
                    </a:cubicBezTo>
                    <a:cubicBezTo>
                      <a:pt x="825" y="299"/>
                      <a:pt x="413" y="629"/>
                      <a:pt x="1" y="1124"/>
                    </a:cubicBezTo>
                    <a:cubicBezTo>
                      <a:pt x="1" y="1170"/>
                      <a:pt x="34" y="1217"/>
                      <a:pt x="76" y="1217"/>
                    </a:cubicBezTo>
                    <a:cubicBezTo>
                      <a:pt x="94" y="1217"/>
                      <a:pt x="113" y="1209"/>
                      <a:pt x="133" y="1190"/>
                    </a:cubicBezTo>
                    <a:cubicBezTo>
                      <a:pt x="545" y="843"/>
                      <a:pt x="957" y="497"/>
                      <a:pt x="1370" y="151"/>
                    </a:cubicBezTo>
                    <a:cubicBezTo>
                      <a:pt x="1490" y="97"/>
                      <a:pt x="1415"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5"/>
              <p:cNvSpPr/>
              <p:nvPr/>
            </p:nvSpPr>
            <p:spPr>
              <a:xfrm>
                <a:off x="5890992" y="3258433"/>
                <a:ext cx="22556" cy="105717"/>
              </a:xfrm>
              <a:custGeom>
                <a:avLst/>
                <a:gdLst/>
                <a:ahLst/>
                <a:cxnLst/>
                <a:rect l="l" t="t" r="r" b="b"/>
                <a:pathLst>
                  <a:path w="479" h="2245" extrusionOk="0">
                    <a:moveTo>
                      <a:pt x="330" y="1"/>
                    </a:moveTo>
                    <a:cubicBezTo>
                      <a:pt x="281" y="1"/>
                      <a:pt x="231" y="26"/>
                      <a:pt x="198" y="84"/>
                    </a:cubicBezTo>
                    <a:cubicBezTo>
                      <a:pt x="0" y="761"/>
                      <a:pt x="0" y="1453"/>
                      <a:pt x="0" y="2146"/>
                    </a:cubicBezTo>
                    <a:cubicBezTo>
                      <a:pt x="0" y="2212"/>
                      <a:pt x="50" y="2245"/>
                      <a:pt x="99" y="2245"/>
                    </a:cubicBezTo>
                    <a:cubicBezTo>
                      <a:pt x="149" y="2245"/>
                      <a:pt x="198" y="2212"/>
                      <a:pt x="198" y="2146"/>
                    </a:cubicBezTo>
                    <a:cubicBezTo>
                      <a:pt x="280" y="1453"/>
                      <a:pt x="412" y="827"/>
                      <a:pt x="478" y="150"/>
                    </a:cubicBezTo>
                    <a:cubicBezTo>
                      <a:pt x="478" y="60"/>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5"/>
              <p:cNvSpPr/>
              <p:nvPr/>
            </p:nvSpPr>
            <p:spPr>
              <a:xfrm>
                <a:off x="5865328" y="3301991"/>
                <a:ext cx="22603" cy="110144"/>
              </a:xfrm>
              <a:custGeom>
                <a:avLst/>
                <a:gdLst/>
                <a:ahLst/>
                <a:cxnLst/>
                <a:rect l="l" t="t" r="r" b="b"/>
                <a:pathLst>
                  <a:path w="480" h="2339" extrusionOk="0">
                    <a:moveTo>
                      <a:pt x="339" y="0"/>
                    </a:moveTo>
                    <a:cubicBezTo>
                      <a:pt x="302" y="0"/>
                      <a:pt x="265" y="17"/>
                      <a:pt x="265" y="50"/>
                    </a:cubicBezTo>
                    <a:cubicBezTo>
                      <a:pt x="1" y="726"/>
                      <a:pt x="199" y="1633"/>
                      <a:pt x="413" y="2309"/>
                    </a:cubicBezTo>
                    <a:cubicBezTo>
                      <a:pt x="413" y="2331"/>
                      <a:pt x="421" y="2338"/>
                      <a:pt x="430" y="2338"/>
                    </a:cubicBezTo>
                    <a:cubicBezTo>
                      <a:pt x="450" y="2338"/>
                      <a:pt x="479" y="2309"/>
                      <a:pt x="479" y="2309"/>
                    </a:cubicBezTo>
                    <a:cubicBezTo>
                      <a:pt x="331" y="1485"/>
                      <a:pt x="413" y="808"/>
                      <a:pt x="413" y="50"/>
                    </a:cubicBezTo>
                    <a:cubicBezTo>
                      <a:pt x="413" y="17"/>
                      <a:pt x="376"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8" name="Google Shape;8198;p95"/>
          <p:cNvGrpSpPr/>
          <p:nvPr/>
        </p:nvGrpSpPr>
        <p:grpSpPr>
          <a:xfrm>
            <a:off x="6499018" y="3371644"/>
            <a:ext cx="1212435" cy="1127474"/>
            <a:chOff x="6903200" y="2060375"/>
            <a:chExt cx="1311733" cy="1219814"/>
          </a:xfrm>
        </p:grpSpPr>
        <p:grpSp>
          <p:nvGrpSpPr>
            <p:cNvPr id="8199" name="Google Shape;8199;p95"/>
            <p:cNvGrpSpPr/>
            <p:nvPr/>
          </p:nvGrpSpPr>
          <p:grpSpPr>
            <a:xfrm>
              <a:off x="6935254" y="2093489"/>
              <a:ext cx="1234951" cy="1155585"/>
              <a:chOff x="6935254" y="2093489"/>
              <a:chExt cx="1234951" cy="1155585"/>
            </a:xfrm>
          </p:grpSpPr>
          <p:grpSp>
            <p:nvGrpSpPr>
              <p:cNvPr id="8200" name="Google Shape;8200;p95"/>
              <p:cNvGrpSpPr/>
              <p:nvPr/>
            </p:nvGrpSpPr>
            <p:grpSpPr>
              <a:xfrm>
                <a:off x="7166464" y="2200433"/>
                <a:ext cx="773472" cy="445040"/>
                <a:chOff x="7166464" y="2200433"/>
                <a:chExt cx="773472" cy="445040"/>
              </a:xfrm>
            </p:grpSpPr>
            <p:sp>
              <p:nvSpPr>
                <p:cNvPr id="8201" name="Google Shape;8201;p95"/>
                <p:cNvSpPr/>
                <p:nvPr/>
              </p:nvSpPr>
              <p:spPr>
                <a:xfrm>
                  <a:off x="7773716" y="2245096"/>
                  <a:ext cx="166220" cy="125446"/>
                </a:xfrm>
                <a:custGeom>
                  <a:avLst/>
                  <a:gdLst/>
                  <a:ahLst/>
                  <a:cxnLst/>
                  <a:rect l="l" t="t" r="r" b="b"/>
                  <a:pathLst>
                    <a:path w="2821" h="2129" extrusionOk="0">
                      <a:moveTo>
                        <a:pt x="1172" y="1"/>
                      </a:moveTo>
                      <a:cubicBezTo>
                        <a:pt x="759" y="281"/>
                        <a:pt x="413" y="545"/>
                        <a:pt x="1" y="825"/>
                      </a:cubicBezTo>
                      <a:cubicBezTo>
                        <a:pt x="545" y="1238"/>
                        <a:pt x="1106" y="1716"/>
                        <a:pt x="1650" y="2128"/>
                      </a:cubicBezTo>
                      <a:cubicBezTo>
                        <a:pt x="1650" y="2062"/>
                        <a:pt x="1716" y="2062"/>
                        <a:pt x="1716" y="2062"/>
                      </a:cubicBezTo>
                      <a:cubicBezTo>
                        <a:pt x="2128" y="1782"/>
                        <a:pt x="2474" y="1584"/>
                        <a:pt x="2821" y="1304"/>
                      </a:cubicBezTo>
                      <a:cubicBezTo>
                        <a:pt x="2260" y="825"/>
                        <a:pt x="1716" y="413"/>
                        <a:pt x="1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5"/>
                <p:cNvSpPr/>
                <p:nvPr/>
              </p:nvSpPr>
              <p:spPr>
                <a:xfrm>
                  <a:off x="7271405" y="2200433"/>
                  <a:ext cx="242996" cy="182719"/>
                </a:xfrm>
                <a:custGeom>
                  <a:avLst/>
                  <a:gdLst/>
                  <a:ahLst/>
                  <a:cxnLst/>
                  <a:rect l="l" t="t" r="r" b="b"/>
                  <a:pathLst>
                    <a:path w="4124" h="3101" extrusionOk="0">
                      <a:moveTo>
                        <a:pt x="2210" y="0"/>
                      </a:moveTo>
                      <a:cubicBezTo>
                        <a:pt x="1452" y="479"/>
                        <a:pt x="693" y="1039"/>
                        <a:pt x="1" y="1583"/>
                      </a:cubicBezTo>
                      <a:cubicBezTo>
                        <a:pt x="561" y="1996"/>
                        <a:pt x="1040" y="2408"/>
                        <a:pt x="1584" y="2886"/>
                      </a:cubicBezTo>
                      <a:cubicBezTo>
                        <a:pt x="1584" y="2952"/>
                        <a:pt x="1584" y="3018"/>
                        <a:pt x="1518" y="3018"/>
                      </a:cubicBezTo>
                      <a:lnTo>
                        <a:pt x="1584" y="3100"/>
                      </a:lnTo>
                      <a:cubicBezTo>
                        <a:pt x="1798" y="2952"/>
                        <a:pt x="1996" y="2820"/>
                        <a:pt x="2276" y="2688"/>
                      </a:cubicBezTo>
                      <a:cubicBezTo>
                        <a:pt x="2886" y="2276"/>
                        <a:pt x="3513" y="1864"/>
                        <a:pt x="4123" y="1517"/>
                      </a:cubicBezTo>
                      <a:cubicBezTo>
                        <a:pt x="3513" y="1039"/>
                        <a:pt x="2820" y="479"/>
                        <a:pt x="2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5"/>
                <p:cNvSpPr/>
                <p:nvPr/>
              </p:nvSpPr>
              <p:spPr>
                <a:xfrm>
                  <a:off x="7166464" y="2301484"/>
                  <a:ext cx="198274" cy="154554"/>
                </a:xfrm>
                <a:custGeom>
                  <a:avLst/>
                  <a:gdLst/>
                  <a:ahLst/>
                  <a:cxnLst/>
                  <a:rect l="l" t="t" r="r" b="b"/>
                  <a:pathLst>
                    <a:path w="3365" h="2623" extrusionOk="0">
                      <a:moveTo>
                        <a:pt x="1584" y="0"/>
                      </a:moveTo>
                      <a:cubicBezTo>
                        <a:pt x="1023" y="413"/>
                        <a:pt x="479" y="825"/>
                        <a:pt x="1" y="1303"/>
                      </a:cubicBezTo>
                      <a:cubicBezTo>
                        <a:pt x="479" y="1715"/>
                        <a:pt x="1023" y="2127"/>
                        <a:pt x="1584" y="2622"/>
                      </a:cubicBezTo>
                      <a:cubicBezTo>
                        <a:pt x="2194" y="2210"/>
                        <a:pt x="2755" y="1798"/>
                        <a:pt x="3365" y="1385"/>
                      </a:cubicBezTo>
                      <a:lnTo>
                        <a:pt x="3299" y="1303"/>
                      </a:lnTo>
                      <a:lnTo>
                        <a:pt x="3233" y="1303"/>
                      </a:lnTo>
                      <a:cubicBezTo>
                        <a:pt x="2672" y="891"/>
                        <a:pt x="2128" y="478"/>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5"/>
                <p:cNvSpPr/>
                <p:nvPr/>
              </p:nvSpPr>
              <p:spPr>
                <a:xfrm>
                  <a:off x="7166464" y="2471475"/>
                  <a:ext cx="210943" cy="173998"/>
                </a:xfrm>
                <a:custGeom>
                  <a:avLst/>
                  <a:gdLst/>
                  <a:ahLst/>
                  <a:cxnLst/>
                  <a:rect l="l" t="t" r="r" b="b"/>
                  <a:pathLst>
                    <a:path w="3580" h="2953" extrusionOk="0">
                      <a:moveTo>
                        <a:pt x="1518" y="1"/>
                      </a:moveTo>
                      <a:cubicBezTo>
                        <a:pt x="1023" y="347"/>
                        <a:pt x="479" y="759"/>
                        <a:pt x="1" y="1106"/>
                      </a:cubicBezTo>
                      <a:cubicBezTo>
                        <a:pt x="759" y="1716"/>
                        <a:pt x="1435" y="2342"/>
                        <a:pt x="2194" y="2953"/>
                      </a:cubicBezTo>
                      <a:cubicBezTo>
                        <a:pt x="2672" y="2540"/>
                        <a:pt x="3084" y="2211"/>
                        <a:pt x="3579" y="1798"/>
                      </a:cubicBezTo>
                      <a:cubicBezTo>
                        <a:pt x="2887" y="1238"/>
                        <a:pt x="2194" y="628"/>
                        <a:pt x="1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5"/>
              <p:cNvGrpSpPr/>
              <p:nvPr/>
            </p:nvGrpSpPr>
            <p:grpSpPr>
              <a:xfrm>
                <a:off x="6935254" y="2093489"/>
                <a:ext cx="1234951" cy="1155585"/>
                <a:chOff x="6935254" y="2093489"/>
                <a:chExt cx="1234951" cy="1155585"/>
              </a:xfrm>
            </p:grpSpPr>
            <p:sp>
              <p:nvSpPr>
                <p:cNvPr id="8206" name="Google Shape;8206;p95"/>
                <p:cNvSpPr/>
                <p:nvPr/>
              </p:nvSpPr>
              <p:spPr>
                <a:xfrm>
                  <a:off x="7854380" y="2176157"/>
                  <a:ext cx="315825" cy="360488"/>
                </a:xfrm>
                <a:custGeom>
                  <a:avLst/>
                  <a:gdLst/>
                  <a:ahLst/>
                  <a:cxnLst/>
                  <a:rect l="l" t="t" r="r" b="b"/>
                  <a:pathLst>
                    <a:path w="5360" h="6118" extrusionOk="0">
                      <a:moveTo>
                        <a:pt x="3861" y="2514"/>
                      </a:moveTo>
                      <a:cubicBezTo>
                        <a:pt x="3885" y="2514"/>
                        <a:pt x="3908" y="2522"/>
                        <a:pt x="3925" y="2540"/>
                      </a:cubicBezTo>
                      <a:cubicBezTo>
                        <a:pt x="4189" y="3018"/>
                        <a:pt x="4337" y="3578"/>
                        <a:pt x="4337" y="4057"/>
                      </a:cubicBezTo>
                      <a:cubicBezTo>
                        <a:pt x="4337" y="4123"/>
                        <a:pt x="4300" y="4156"/>
                        <a:pt x="4255" y="4156"/>
                      </a:cubicBezTo>
                      <a:cubicBezTo>
                        <a:pt x="4209" y="4156"/>
                        <a:pt x="4156" y="4123"/>
                        <a:pt x="4123" y="4057"/>
                      </a:cubicBezTo>
                      <a:cubicBezTo>
                        <a:pt x="4123" y="3578"/>
                        <a:pt x="3991" y="3100"/>
                        <a:pt x="3777" y="2688"/>
                      </a:cubicBezTo>
                      <a:cubicBezTo>
                        <a:pt x="3728" y="2579"/>
                        <a:pt x="3796" y="2514"/>
                        <a:pt x="3861" y="2514"/>
                      </a:cubicBezTo>
                      <a:close/>
                      <a:moveTo>
                        <a:pt x="1105" y="0"/>
                      </a:moveTo>
                      <a:lnTo>
                        <a:pt x="1039" y="132"/>
                      </a:lnTo>
                      <a:cubicBezTo>
                        <a:pt x="1039" y="214"/>
                        <a:pt x="1105" y="280"/>
                        <a:pt x="1039" y="346"/>
                      </a:cubicBezTo>
                      <a:cubicBezTo>
                        <a:pt x="693" y="544"/>
                        <a:pt x="347" y="759"/>
                        <a:pt x="0" y="1039"/>
                      </a:cubicBezTo>
                      <a:cubicBezTo>
                        <a:pt x="561" y="1451"/>
                        <a:pt x="1171" y="1863"/>
                        <a:pt x="1649" y="2276"/>
                      </a:cubicBezTo>
                      <a:cubicBezTo>
                        <a:pt x="1864" y="2127"/>
                        <a:pt x="2062" y="1995"/>
                        <a:pt x="2210" y="1863"/>
                      </a:cubicBezTo>
                      <a:cubicBezTo>
                        <a:pt x="2258" y="1828"/>
                        <a:pt x="2306" y="1813"/>
                        <a:pt x="2350" y="1813"/>
                      </a:cubicBezTo>
                      <a:cubicBezTo>
                        <a:pt x="2490" y="1813"/>
                        <a:pt x="2587" y="1961"/>
                        <a:pt x="2474" y="2061"/>
                      </a:cubicBezTo>
                      <a:cubicBezTo>
                        <a:pt x="2276" y="2276"/>
                        <a:pt x="2128" y="2408"/>
                        <a:pt x="1930" y="2540"/>
                      </a:cubicBezTo>
                      <a:cubicBezTo>
                        <a:pt x="2128" y="2688"/>
                        <a:pt x="2276" y="2886"/>
                        <a:pt x="2474" y="3018"/>
                      </a:cubicBezTo>
                      <a:cubicBezTo>
                        <a:pt x="2588" y="3132"/>
                        <a:pt x="2487" y="3275"/>
                        <a:pt x="2375" y="3275"/>
                      </a:cubicBezTo>
                      <a:cubicBezTo>
                        <a:pt x="2341" y="3275"/>
                        <a:pt x="2306" y="3263"/>
                        <a:pt x="2276" y="3232"/>
                      </a:cubicBezTo>
                      <a:cubicBezTo>
                        <a:pt x="2062" y="3100"/>
                        <a:pt x="1864" y="2886"/>
                        <a:pt x="1715" y="2754"/>
                      </a:cubicBezTo>
                      <a:cubicBezTo>
                        <a:pt x="1303" y="3018"/>
                        <a:pt x="973" y="3232"/>
                        <a:pt x="561" y="3512"/>
                      </a:cubicBezTo>
                      <a:cubicBezTo>
                        <a:pt x="825" y="3710"/>
                        <a:pt x="1171" y="3991"/>
                        <a:pt x="1452" y="4254"/>
                      </a:cubicBezTo>
                      <a:cubicBezTo>
                        <a:pt x="1583" y="4337"/>
                        <a:pt x="1517" y="4469"/>
                        <a:pt x="1386" y="4469"/>
                      </a:cubicBezTo>
                      <a:lnTo>
                        <a:pt x="1237" y="5227"/>
                      </a:lnTo>
                      <a:cubicBezTo>
                        <a:pt x="2622" y="5491"/>
                        <a:pt x="3991" y="5837"/>
                        <a:pt x="5360" y="6118"/>
                      </a:cubicBezTo>
                      <a:cubicBezTo>
                        <a:pt x="5228" y="3232"/>
                        <a:pt x="3513" y="1237"/>
                        <a:pt x="1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5"/>
                <p:cNvSpPr/>
                <p:nvPr/>
              </p:nvSpPr>
              <p:spPr>
                <a:xfrm>
                  <a:off x="6940085" y="2093489"/>
                  <a:ext cx="979469" cy="435378"/>
                </a:xfrm>
                <a:custGeom>
                  <a:avLst/>
                  <a:gdLst/>
                  <a:ahLst/>
                  <a:cxnLst/>
                  <a:rect l="l" t="t" r="r" b="b"/>
                  <a:pathLst>
                    <a:path w="16623" h="7389" extrusionOk="0">
                      <a:moveTo>
                        <a:pt x="9980" y="1"/>
                      </a:moveTo>
                      <a:cubicBezTo>
                        <a:pt x="7437" y="1"/>
                        <a:pt x="4950" y="536"/>
                        <a:pt x="3150" y="1535"/>
                      </a:cubicBezTo>
                      <a:cubicBezTo>
                        <a:pt x="1435" y="2508"/>
                        <a:pt x="1" y="4157"/>
                        <a:pt x="67" y="6218"/>
                      </a:cubicBezTo>
                      <a:cubicBezTo>
                        <a:pt x="67" y="6482"/>
                        <a:pt x="67" y="6696"/>
                        <a:pt x="133" y="6894"/>
                      </a:cubicBezTo>
                      <a:lnTo>
                        <a:pt x="545" y="6828"/>
                      </a:lnTo>
                      <a:cubicBezTo>
                        <a:pt x="479" y="6416"/>
                        <a:pt x="479" y="6070"/>
                        <a:pt x="611" y="5657"/>
                      </a:cubicBezTo>
                      <a:cubicBezTo>
                        <a:pt x="611" y="5602"/>
                        <a:pt x="634" y="5581"/>
                        <a:pt x="662" y="5581"/>
                      </a:cubicBezTo>
                      <a:cubicBezTo>
                        <a:pt x="699" y="5581"/>
                        <a:pt x="743" y="5619"/>
                        <a:pt x="743" y="5657"/>
                      </a:cubicBezTo>
                      <a:lnTo>
                        <a:pt x="891" y="5657"/>
                      </a:lnTo>
                      <a:cubicBezTo>
                        <a:pt x="891" y="5328"/>
                        <a:pt x="957" y="4915"/>
                        <a:pt x="1089" y="4503"/>
                      </a:cubicBezTo>
                      <a:cubicBezTo>
                        <a:pt x="1089" y="4445"/>
                        <a:pt x="1133" y="4420"/>
                        <a:pt x="1181" y="4420"/>
                      </a:cubicBezTo>
                      <a:cubicBezTo>
                        <a:pt x="1256" y="4420"/>
                        <a:pt x="1343" y="4479"/>
                        <a:pt x="1303" y="4569"/>
                      </a:cubicBezTo>
                      <a:cubicBezTo>
                        <a:pt x="1237" y="4981"/>
                        <a:pt x="1155" y="5328"/>
                        <a:pt x="1155" y="5740"/>
                      </a:cubicBezTo>
                      <a:lnTo>
                        <a:pt x="1782" y="5806"/>
                      </a:lnTo>
                      <a:cubicBezTo>
                        <a:pt x="1782" y="5760"/>
                        <a:pt x="1814" y="5705"/>
                        <a:pt x="1856" y="5705"/>
                      </a:cubicBezTo>
                      <a:cubicBezTo>
                        <a:pt x="1874" y="5705"/>
                        <a:pt x="1894" y="5715"/>
                        <a:pt x="1914" y="5740"/>
                      </a:cubicBezTo>
                      <a:cubicBezTo>
                        <a:pt x="2540" y="6284"/>
                        <a:pt x="3150" y="6828"/>
                        <a:pt x="3711" y="7389"/>
                      </a:cubicBezTo>
                      <a:cubicBezTo>
                        <a:pt x="4189" y="7043"/>
                        <a:pt x="4667" y="6630"/>
                        <a:pt x="5146" y="6284"/>
                      </a:cubicBezTo>
                      <a:cubicBezTo>
                        <a:pt x="4667" y="5872"/>
                        <a:pt x="4123" y="5394"/>
                        <a:pt x="3628" y="4981"/>
                      </a:cubicBezTo>
                      <a:cubicBezTo>
                        <a:pt x="3497" y="5047"/>
                        <a:pt x="3365" y="5179"/>
                        <a:pt x="3216" y="5245"/>
                      </a:cubicBezTo>
                      <a:cubicBezTo>
                        <a:pt x="3196" y="5270"/>
                        <a:pt x="3171" y="5280"/>
                        <a:pt x="3146" y="5280"/>
                      </a:cubicBezTo>
                      <a:cubicBezTo>
                        <a:pt x="3089" y="5280"/>
                        <a:pt x="3038" y="5225"/>
                        <a:pt x="3084" y="5179"/>
                      </a:cubicBezTo>
                      <a:cubicBezTo>
                        <a:pt x="3216" y="5047"/>
                        <a:pt x="3365" y="4981"/>
                        <a:pt x="3497" y="4833"/>
                      </a:cubicBezTo>
                      <a:cubicBezTo>
                        <a:pt x="3299" y="4701"/>
                        <a:pt x="3150" y="4569"/>
                        <a:pt x="2952" y="4355"/>
                      </a:cubicBezTo>
                      <a:cubicBezTo>
                        <a:pt x="2899" y="4301"/>
                        <a:pt x="2975" y="4205"/>
                        <a:pt x="3041" y="4205"/>
                      </a:cubicBezTo>
                      <a:cubicBezTo>
                        <a:pt x="3057" y="4205"/>
                        <a:pt x="3072" y="4210"/>
                        <a:pt x="3084" y="4223"/>
                      </a:cubicBezTo>
                      <a:cubicBezTo>
                        <a:pt x="3299" y="4355"/>
                        <a:pt x="3497" y="4569"/>
                        <a:pt x="3628" y="4701"/>
                      </a:cubicBezTo>
                      <a:cubicBezTo>
                        <a:pt x="4189" y="4223"/>
                        <a:pt x="4733" y="3811"/>
                        <a:pt x="5211" y="3398"/>
                      </a:cubicBezTo>
                      <a:cubicBezTo>
                        <a:pt x="5146" y="3266"/>
                        <a:pt x="5014" y="3118"/>
                        <a:pt x="4865" y="2986"/>
                      </a:cubicBezTo>
                      <a:cubicBezTo>
                        <a:pt x="4799" y="2920"/>
                        <a:pt x="4865" y="2854"/>
                        <a:pt x="4948" y="2854"/>
                      </a:cubicBezTo>
                      <a:cubicBezTo>
                        <a:pt x="5146" y="2986"/>
                        <a:pt x="5277" y="3118"/>
                        <a:pt x="5426" y="3266"/>
                      </a:cubicBezTo>
                      <a:cubicBezTo>
                        <a:pt x="6184" y="2640"/>
                        <a:pt x="6860" y="2162"/>
                        <a:pt x="7685" y="1683"/>
                      </a:cubicBezTo>
                      <a:cubicBezTo>
                        <a:pt x="7685" y="1574"/>
                        <a:pt x="7721" y="1509"/>
                        <a:pt x="7773" y="1509"/>
                      </a:cubicBezTo>
                      <a:cubicBezTo>
                        <a:pt x="7791" y="1509"/>
                        <a:pt x="7812" y="1518"/>
                        <a:pt x="7833" y="1535"/>
                      </a:cubicBezTo>
                      <a:lnTo>
                        <a:pt x="7899" y="1535"/>
                      </a:lnTo>
                      <a:cubicBezTo>
                        <a:pt x="7965" y="1469"/>
                        <a:pt x="8097" y="1403"/>
                        <a:pt x="8246" y="1337"/>
                      </a:cubicBezTo>
                      <a:cubicBezTo>
                        <a:pt x="8271" y="1325"/>
                        <a:pt x="8294" y="1319"/>
                        <a:pt x="8313" y="1319"/>
                      </a:cubicBezTo>
                      <a:cubicBezTo>
                        <a:pt x="8398" y="1319"/>
                        <a:pt x="8431" y="1416"/>
                        <a:pt x="8377" y="1469"/>
                      </a:cubicBezTo>
                      <a:cubicBezTo>
                        <a:pt x="8246" y="1535"/>
                        <a:pt x="8163" y="1617"/>
                        <a:pt x="8031" y="1683"/>
                      </a:cubicBezTo>
                      <a:cubicBezTo>
                        <a:pt x="8790" y="2096"/>
                        <a:pt x="9400" y="2640"/>
                        <a:pt x="10026" y="3184"/>
                      </a:cubicBezTo>
                      <a:cubicBezTo>
                        <a:pt x="10785" y="2772"/>
                        <a:pt x="11543" y="2508"/>
                        <a:pt x="12285" y="2294"/>
                      </a:cubicBezTo>
                      <a:cubicBezTo>
                        <a:pt x="11873" y="1881"/>
                        <a:pt x="11395" y="1469"/>
                        <a:pt x="10983" y="1123"/>
                      </a:cubicBezTo>
                      <a:cubicBezTo>
                        <a:pt x="10875" y="1015"/>
                        <a:pt x="10943" y="907"/>
                        <a:pt x="11053" y="907"/>
                      </a:cubicBezTo>
                      <a:cubicBezTo>
                        <a:pt x="11077" y="907"/>
                        <a:pt x="11104" y="913"/>
                        <a:pt x="11131" y="925"/>
                      </a:cubicBezTo>
                      <a:cubicBezTo>
                        <a:pt x="12088" y="1749"/>
                        <a:pt x="12978" y="2442"/>
                        <a:pt x="13934" y="3184"/>
                      </a:cubicBezTo>
                      <a:cubicBezTo>
                        <a:pt x="14693" y="2574"/>
                        <a:pt x="15517" y="2030"/>
                        <a:pt x="16408" y="1617"/>
                      </a:cubicBezTo>
                      <a:cubicBezTo>
                        <a:pt x="16490" y="1535"/>
                        <a:pt x="16490" y="1535"/>
                        <a:pt x="16556" y="1535"/>
                      </a:cubicBezTo>
                      <a:lnTo>
                        <a:pt x="16622" y="1403"/>
                      </a:lnTo>
                      <a:cubicBezTo>
                        <a:pt x="14684" y="450"/>
                        <a:pt x="12308" y="1"/>
                        <a:pt x="9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5"/>
                <p:cNvSpPr/>
                <p:nvPr/>
              </p:nvSpPr>
              <p:spPr>
                <a:xfrm>
                  <a:off x="6947863" y="2237318"/>
                  <a:ext cx="988189" cy="562651"/>
                </a:xfrm>
                <a:custGeom>
                  <a:avLst/>
                  <a:gdLst/>
                  <a:ahLst/>
                  <a:cxnLst/>
                  <a:rect l="l" t="t" r="r" b="b"/>
                  <a:pathLst>
                    <a:path w="16771" h="9549" extrusionOk="0">
                      <a:moveTo>
                        <a:pt x="9316" y="6985"/>
                      </a:moveTo>
                      <a:cubicBezTo>
                        <a:pt x="9372" y="6985"/>
                        <a:pt x="9403" y="7089"/>
                        <a:pt x="9350" y="7141"/>
                      </a:cubicBezTo>
                      <a:cubicBezTo>
                        <a:pt x="9004" y="7421"/>
                        <a:pt x="8658" y="7685"/>
                        <a:pt x="8311" y="7965"/>
                      </a:cubicBezTo>
                      <a:cubicBezTo>
                        <a:pt x="8299" y="7978"/>
                        <a:pt x="8286" y="7983"/>
                        <a:pt x="8275" y="7983"/>
                      </a:cubicBezTo>
                      <a:cubicBezTo>
                        <a:pt x="8225" y="7983"/>
                        <a:pt x="8192" y="7887"/>
                        <a:pt x="8245" y="7834"/>
                      </a:cubicBezTo>
                      <a:cubicBezTo>
                        <a:pt x="8592" y="7553"/>
                        <a:pt x="8938" y="7273"/>
                        <a:pt x="9268" y="7009"/>
                      </a:cubicBezTo>
                      <a:cubicBezTo>
                        <a:pt x="9285" y="6992"/>
                        <a:pt x="9301" y="6985"/>
                        <a:pt x="9316" y="6985"/>
                      </a:cubicBezTo>
                      <a:close/>
                      <a:moveTo>
                        <a:pt x="12368" y="1"/>
                      </a:moveTo>
                      <a:cubicBezTo>
                        <a:pt x="12368" y="67"/>
                        <a:pt x="12302" y="67"/>
                        <a:pt x="12302" y="67"/>
                      </a:cubicBezTo>
                      <a:cubicBezTo>
                        <a:pt x="11543" y="331"/>
                        <a:pt x="10851" y="611"/>
                        <a:pt x="10175" y="957"/>
                      </a:cubicBezTo>
                      <a:cubicBezTo>
                        <a:pt x="10307" y="1089"/>
                        <a:pt x="10439" y="1155"/>
                        <a:pt x="10505" y="1304"/>
                      </a:cubicBezTo>
                      <a:cubicBezTo>
                        <a:pt x="10626" y="1411"/>
                        <a:pt x="10549" y="1519"/>
                        <a:pt x="10445" y="1519"/>
                      </a:cubicBezTo>
                      <a:cubicBezTo>
                        <a:pt x="10422" y="1519"/>
                        <a:pt x="10397" y="1514"/>
                        <a:pt x="10373" y="1502"/>
                      </a:cubicBezTo>
                      <a:cubicBezTo>
                        <a:pt x="10175" y="1370"/>
                        <a:pt x="10026" y="1238"/>
                        <a:pt x="9894" y="1089"/>
                      </a:cubicBezTo>
                      <a:cubicBezTo>
                        <a:pt x="8311" y="1848"/>
                        <a:pt x="6877" y="2804"/>
                        <a:pt x="5426" y="3843"/>
                      </a:cubicBezTo>
                      <a:cubicBezTo>
                        <a:pt x="6118" y="4387"/>
                        <a:pt x="6794" y="5014"/>
                        <a:pt x="7487" y="5558"/>
                      </a:cubicBezTo>
                      <a:cubicBezTo>
                        <a:pt x="7553" y="5492"/>
                        <a:pt x="7701" y="5426"/>
                        <a:pt x="7767" y="5360"/>
                      </a:cubicBezTo>
                      <a:cubicBezTo>
                        <a:pt x="7780" y="5344"/>
                        <a:pt x="7799" y="5336"/>
                        <a:pt x="7819" y="5336"/>
                      </a:cubicBezTo>
                      <a:cubicBezTo>
                        <a:pt x="7899" y="5336"/>
                        <a:pt x="8005" y="5452"/>
                        <a:pt x="7899" y="5558"/>
                      </a:cubicBezTo>
                      <a:cubicBezTo>
                        <a:pt x="7833" y="5624"/>
                        <a:pt x="7767" y="5690"/>
                        <a:pt x="7701" y="5772"/>
                      </a:cubicBezTo>
                      <a:cubicBezTo>
                        <a:pt x="8031" y="6036"/>
                        <a:pt x="8377" y="6316"/>
                        <a:pt x="8724" y="6663"/>
                      </a:cubicBezTo>
                      <a:cubicBezTo>
                        <a:pt x="8817" y="6756"/>
                        <a:pt x="8778" y="6849"/>
                        <a:pt x="8701" y="6849"/>
                      </a:cubicBezTo>
                      <a:cubicBezTo>
                        <a:pt x="8669" y="6849"/>
                        <a:pt x="8630" y="6833"/>
                        <a:pt x="8592" y="6795"/>
                      </a:cubicBezTo>
                      <a:cubicBezTo>
                        <a:pt x="8245" y="6514"/>
                        <a:pt x="7833" y="6251"/>
                        <a:pt x="7487" y="5904"/>
                      </a:cubicBezTo>
                      <a:cubicBezTo>
                        <a:pt x="7009" y="6316"/>
                        <a:pt x="6597" y="6729"/>
                        <a:pt x="6118" y="7075"/>
                      </a:cubicBezTo>
                      <a:cubicBezTo>
                        <a:pt x="6184" y="7141"/>
                        <a:pt x="6316" y="7273"/>
                        <a:pt x="6382" y="7339"/>
                      </a:cubicBezTo>
                      <a:cubicBezTo>
                        <a:pt x="6449" y="7406"/>
                        <a:pt x="6407" y="7505"/>
                        <a:pt x="6354" y="7505"/>
                      </a:cubicBezTo>
                      <a:cubicBezTo>
                        <a:pt x="6342" y="7505"/>
                        <a:pt x="6329" y="7500"/>
                        <a:pt x="6316" y="7487"/>
                      </a:cubicBezTo>
                      <a:cubicBezTo>
                        <a:pt x="6184" y="7339"/>
                        <a:pt x="6052" y="7273"/>
                        <a:pt x="5970" y="7207"/>
                      </a:cubicBezTo>
                      <a:cubicBezTo>
                        <a:pt x="5772" y="7273"/>
                        <a:pt x="5640" y="7421"/>
                        <a:pt x="5492" y="7487"/>
                      </a:cubicBezTo>
                      <a:cubicBezTo>
                        <a:pt x="5479" y="7500"/>
                        <a:pt x="5464" y="7505"/>
                        <a:pt x="5449" y="7505"/>
                      </a:cubicBezTo>
                      <a:cubicBezTo>
                        <a:pt x="5383" y="7505"/>
                        <a:pt x="5306" y="7406"/>
                        <a:pt x="5360" y="7339"/>
                      </a:cubicBezTo>
                      <a:cubicBezTo>
                        <a:pt x="5492" y="7207"/>
                        <a:pt x="5640" y="7141"/>
                        <a:pt x="5772" y="7009"/>
                      </a:cubicBezTo>
                      <a:cubicBezTo>
                        <a:pt x="5014" y="6448"/>
                        <a:pt x="4255" y="5838"/>
                        <a:pt x="3579" y="5212"/>
                      </a:cubicBezTo>
                      <a:cubicBezTo>
                        <a:pt x="3299" y="5360"/>
                        <a:pt x="3084" y="5492"/>
                        <a:pt x="2820" y="5690"/>
                      </a:cubicBezTo>
                      <a:cubicBezTo>
                        <a:pt x="2807" y="5707"/>
                        <a:pt x="2792" y="5714"/>
                        <a:pt x="2779" y="5714"/>
                      </a:cubicBezTo>
                      <a:cubicBezTo>
                        <a:pt x="2727" y="5714"/>
                        <a:pt x="2689" y="5610"/>
                        <a:pt x="2754" y="5558"/>
                      </a:cubicBezTo>
                      <a:cubicBezTo>
                        <a:pt x="2952" y="5360"/>
                        <a:pt x="3167" y="5212"/>
                        <a:pt x="3431" y="5080"/>
                      </a:cubicBezTo>
                      <a:cubicBezTo>
                        <a:pt x="2820" y="4536"/>
                        <a:pt x="2260" y="3975"/>
                        <a:pt x="1650" y="3431"/>
                      </a:cubicBezTo>
                      <a:lnTo>
                        <a:pt x="1650" y="3365"/>
                      </a:lnTo>
                      <a:lnTo>
                        <a:pt x="1023" y="3299"/>
                      </a:lnTo>
                      <a:cubicBezTo>
                        <a:pt x="957" y="3711"/>
                        <a:pt x="957" y="4123"/>
                        <a:pt x="957" y="4536"/>
                      </a:cubicBezTo>
                      <a:cubicBezTo>
                        <a:pt x="995" y="4574"/>
                        <a:pt x="945" y="4612"/>
                        <a:pt x="896" y="4612"/>
                      </a:cubicBezTo>
                      <a:cubicBezTo>
                        <a:pt x="860" y="4612"/>
                        <a:pt x="825" y="4591"/>
                        <a:pt x="825" y="4536"/>
                      </a:cubicBezTo>
                      <a:cubicBezTo>
                        <a:pt x="759" y="4123"/>
                        <a:pt x="693" y="3711"/>
                        <a:pt x="759" y="3216"/>
                      </a:cubicBezTo>
                      <a:lnTo>
                        <a:pt x="611" y="3216"/>
                      </a:lnTo>
                      <a:lnTo>
                        <a:pt x="611" y="3299"/>
                      </a:lnTo>
                      <a:cubicBezTo>
                        <a:pt x="479" y="3843"/>
                        <a:pt x="545" y="4387"/>
                        <a:pt x="759" y="4948"/>
                      </a:cubicBezTo>
                      <a:cubicBezTo>
                        <a:pt x="806" y="4994"/>
                        <a:pt x="754" y="5041"/>
                        <a:pt x="690" y="5041"/>
                      </a:cubicBezTo>
                      <a:cubicBezTo>
                        <a:pt x="663" y="5041"/>
                        <a:pt x="635" y="5033"/>
                        <a:pt x="611" y="5014"/>
                      </a:cubicBezTo>
                      <a:lnTo>
                        <a:pt x="413" y="4387"/>
                      </a:lnTo>
                      <a:lnTo>
                        <a:pt x="1" y="4453"/>
                      </a:lnTo>
                      <a:cubicBezTo>
                        <a:pt x="281" y="5970"/>
                        <a:pt x="1584" y="7009"/>
                        <a:pt x="2886" y="7685"/>
                      </a:cubicBezTo>
                      <a:cubicBezTo>
                        <a:pt x="6052" y="9334"/>
                        <a:pt x="9482" y="9548"/>
                        <a:pt x="12912" y="9548"/>
                      </a:cubicBezTo>
                      <a:cubicBezTo>
                        <a:pt x="11329" y="7553"/>
                        <a:pt x="10092" y="5212"/>
                        <a:pt x="8856" y="3019"/>
                      </a:cubicBezTo>
                      <a:cubicBezTo>
                        <a:pt x="8724" y="2887"/>
                        <a:pt x="8938" y="2672"/>
                        <a:pt x="9136" y="2672"/>
                      </a:cubicBezTo>
                      <a:cubicBezTo>
                        <a:pt x="11609" y="3150"/>
                        <a:pt x="14083" y="3629"/>
                        <a:pt x="16622" y="4189"/>
                      </a:cubicBezTo>
                      <a:lnTo>
                        <a:pt x="16771" y="3431"/>
                      </a:lnTo>
                      <a:cubicBezTo>
                        <a:pt x="16771" y="3431"/>
                        <a:pt x="16688" y="3431"/>
                        <a:pt x="16688" y="3365"/>
                      </a:cubicBezTo>
                      <a:cubicBezTo>
                        <a:pt x="15666" y="2672"/>
                        <a:pt x="14709" y="1914"/>
                        <a:pt x="13736" y="1155"/>
                      </a:cubicBezTo>
                      <a:cubicBezTo>
                        <a:pt x="13539" y="1304"/>
                        <a:pt x="13324" y="1502"/>
                        <a:pt x="13126" y="1650"/>
                      </a:cubicBezTo>
                      <a:cubicBezTo>
                        <a:pt x="13093" y="1680"/>
                        <a:pt x="13056" y="1692"/>
                        <a:pt x="13022" y="1692"/>
                      </a:cubicBezTo>
                      <a:cubicBezTo>
                        <a:pt x="12905" y="1692"/>
                        <a:pt x="12810" y="1552"/>
                        <a:pt x="12912" y="1502"/>
                      </a:cubicBezTo>
                      <a:cubicBezTo>
                        <a:pt x="13126" y="1304"/>
                        <a:pt x="13324" y="1155"/>
                        <a:pt x="13539" y="1023"/>
                      </a:cubicBezTo>
                      <a:cubicBezTo>
                        <a:pt x="13126" y="677"/>
                        <a:pt x="12714" y="331"/>
                        <a:pt x="12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5"/>
                <p:cNvSpPr/>
                <p:nvPr/>
              </p:nvSpPr>
              <p:spPr>
                <a:xfrm>
                  <a:off x="6935254" y="2548250"/>
                  <a:ext cx="806472" cy="700824"/>
                </a:xfrm>
                <a:custGeom>
                  <a:avLst/>
                  <a:gdLst/>
                  <a:ahLst/>
                  <a:cxnLst/>
                  <a:rect l="l" t="t" r="r" b="b"/>
                  <a:pathLst>
                    <a:path w="13687" h="11894" extrusionOk="0">
                      <a:moveTo>
                        <a:pt x="9828" y="5096"/>
                      </a:moveTo>
                      <a:cubicBezTo>
                        <a:pt x="10455" y="5228"/>
                        <a:pt x="11065" y="5228"/>
                        <a:pt x="11757" y="5228"/>
                      </a:cubicBezTo>
                      <a:cubicBezTo>
                        <a:pt x="11889" y="5228"/>
                        <a:pt x="11889" y="5442"/>
                        <a:pt x="11757" y="5442"/>
                      </a:cubicBezTo>
                      <a:cubicBezTo>
                        <a:pt x="11640" y="5453"/>
                        <a:pt x="11525" y="5458"/>
                        <a:pt x="11412" y="5458"/>
                      </a:cubicBezTo>
                      <a:cubicBezTo>
                        <a:pt x="10858" y="5458"/>
                        <a:pt x="10349" y="5337"/>
                        <a:pt x="9828" y="5228"/>
                      </a:cubicBezTo>
                      <a:cubicBezTo>
                        <a:pt x="9696" y="5228"/>
                        <a:pt x="9762" y="5096"/>
                        <a:pt x="9828" y="5096"/>
                      </a:cubicBezTo>
                      <a:close/>
                      <a:moveTo>
                        <a:pt x="10174" y="5772"/>
                      </a:moveTo>
                      <a:cubicBezTo>
                        <a:pt x="10461" y="5861"/>
                        <a:pt x="10748" y="5897"/>
                        <a:pt x="11039" y="5897"/>
                      </a:cubicBezTo>
                      <a:cubicBezTo>
                        <a:pt x="11232" y="5897"/>
                        <a:pt x="11428" y="5881"/>
                        <a:pt x="11625" y="5854"/>
                      </a:cubicBezTo>
                      <a:cubicBezTo>
                        <a:pt x="11757" y="5854"/>
                        <a:pt x="11757" y="6052"/>
                        <a:pt x="11691" y="6052"/>
                      </a:cubicBezTo>
                      <a:cubicBezTo>
                        <a:pt x="11477" y="6103"/>
                        <a:pt x="11275" y="6124"/>
                        <a:pt x="11077" y="6124"/>
                      </a:cubicBezTo>
                      <a:cubicBezTo>
                        <a:pt x="10756" y="6124"/>
                        <a:pt x="10445" y="6068"/>
                        <a:pt x="10108" y="5986"/>
                      </a:cubicBezTo>
                      <a:cubicBezTo>
                        <a:pt x="10042" y="5986"/>
                        <a:pt x="10042" y="5772"/>
                        <a:pt x="10174" y="5772"/>
                      </a:cubicBezTo>
                      <a:close/>
                      <a:moveTo>
                        <a:pt x="1836" y="3915"/>
                      </a:moveTo>
                      <a:cubicBezTo>
                        <a:pt x="1886" y="3915"/>
                        <a:pt x="1930" y="3953"/>
                        <a:pt x="1930" y="3991"/>
                      </a:cubicBezTo>
                      <a:cubicBezTo>
                        <a:pt x="1732" y="5294"/>
                        <a:pt x="1649" y="6596"/>
                        <a:pt x="1798" y="7916"/>
                      </a:cubicBezTo>
                      <a:cubicBezTo>
                        <a:pt x="1798" y="7949"/>
                        <a:pt x="1744" y="7965"/>
                        <a:pt x="1690" y="7965"/>
                      </a:cubicBezTo>
                      <a:cubicBezTo>
                        <a:pt x="1637" y="7965"/>
                        <a:pt x="1583" y="7949"/>
                        <a:pt x="1583" y="7916"/>
                      </a:cubicBezTo>
                      <a:cubicBezTo>
                        <a:pt x="1451" y="6531"/>
                        <a:pt x="1517" y="5294"/>
                        <a:pt x="1732" y="3991"/>
                      </a:cubicBezTo>
                      <a:cubicBezTo>
                        <a:pt x="1760" y="3935"/>
                        <a:pt x="1799" y="3915"/>
                        <a:pt x="1836" y="3915"/>
                      </a:cubicBezTo>
                      <a:close/>
                      <a:moveTo>
                        <a:pt x="6134" y="7279"/>
                      </a:moveTo>
                      <a:cubicBezTo>
                        <a:pt x="6195" y="7279"/>
                        <a:pt x="6266" y="7317"/>
                        <a:pt x="6266" y="7355"/>
                      </a:cubicBezTo>
                      <a:cubicBezTo>
                        <a:pt x="6118" y="8114"/>
                        <a:pt x="6118" y="8806"/>
                        <a:pt x="6266" y="9565"/>
                      </a:cubicBezTo>
                      <a:cubicBezTo>
                        <a:pt x="6266" y="9642"/>
                        <a:pt x="6193" y="9674"/>
                        <a:pt x="6132" y="9674"/>
                      </a:cubicBezTo>
                      <a:cubicBezTo>
                        <a:pt x="6089" y="9674"/>
                        <a:pt x="6052" y="9658"/>
                        <a:pt x="6052" y="9631"/>
                      </a:cubicBezTo>
                      <a:cubicBezTo>
                        <a:pt x="5920" y="8872"/>
                        <a:pt x="5854" y="8114"/>
                        <a:pt x="6052" y="7355"/>
                      </a:cubicBezTo>
                      <a:cubicBezTo>
                        <a:pt x="6052" y="7299"/>
                        <a:pt x="6090" y="7279"/>
                        <a:pt x="6134" y="7279"/>
                      </a:cubicBezTo>
                      <a:close/>
                      <a:moveTo>
                        <a:pt x="11337" y="8283"/>
                      </a:moveTo>
                      <a:cubicBezTo>
                        <a:pt x="11395" y="8283"/>
                        <a:pt x="11444" y="8320"/>
                        <a:pt x="11411" y="8394"/>
                      </a:cubicBezTo>
                      <a:cubicBezTo>
                        <a:pt x="11411" y="8806"/>
                        <a:pt x="11411" y="9218"/>
                        <a:pt x="11345" y="9565"/>
                      </a:cubicBezTo>
                      <a:cubicBezTo>
                        <a:pt x="11345" y="9664"/>
                        <a:pt x="11275" y="9713"/>
                        <a:pt x="11205" y="9713"/>
                      </a:cubicBezTo>
                      <a:cubicBezTo>
                        <a:pt x="11135" y="9713"/>
                        <a:pt x="11065" y="9664"/>
                        <a:pt x="11065" y="9565"/>
                      </a:cubicBezTo>
                      <a:cubicBezTo>
                        <a:pt x="11065" y="9218"/>
                        <a:pt x="11131" y="8806"/>
                        <a:pt x="11213" y="8394"/>
                      </a:cubicBezTo>
                      <a:cubicBezTo>
                        <a:pt x="11213" y="8320"/>
                        <a:pt x="11279" y="8283"/>
                        <a:pt x="11337" y="8283"/>
                      </a:cubicBezTo>
                      <a:close/>
                      <a:moveTo>
                        <a:pt x="2093" y="8508"/>
                      </a:moveTo>
                      <a:cubicBezTo>
                        <a:pt x="2111" y="8508"/>
                        <a:pt x="2128" y="8513"/>
                        <a:pt x="2144" y="8526"/>
                      </a:cubicBezTo>
                      <a:cubicBezTo>
                        <a:pt x="2622" y="9070"/>
                        <a:pt x="3232" y="9482"/>
                        <a:pt x="3925" y="9631"/>
                      </a:cubicBezTo>
                      <a:cubicBezTo>
                        <a:pt x="4057" y="9631"/>
                        <a:pt x="3991" y="9763"/>
                        <a:pt x="3925" y="9763"/>
                      </a:cubicBezTo>
                      <a:cubicBezTo>
                        <a:pt x="3166" y="9631"/>
                        <a:pt x="2474" y="9284"/>
                        <a:pt x="1996" y="8658"/>
                      </a:cubicBezTo>
                      <a:cubicBezTo>
                        <a:pt x="1942" y="8604"/>
                        <a:pt x="2018" y="8508"/>
                        <a:pt x="2093" y="8508"/>
                      </a:cubicBezTo>
                      <a:close/>
                      <a:moveTo>
                        <a:pt x="0" y="1"/>
                      </a:moveTo>
                      <a:lnTo>
                        <a:pt x="0" y="1"/>
                      </a:lnTo>
                      <a:cubicBezTo>
                        <a:pt x="83" y="2754"/>
                        <a:pt x="83" y="5508"/>
                        <a:pt x="83" y="8179"/>
                      </a:cubicBezTo>
                      <a:lnTo>
                        <a:pt x="83" y="8245"/>
                      </a:lnTo>
                      <a:cubicBezTo>
                        <a:pt x="3101" y="10550"/>
                        <a:pt x="6443" y="11894"/>
                        <a:pt x="10072" y="11894"/>
                      </a:cubicBezTo>
                      <a:cubicBezTo>
                        <a:pt x="11221" y="11894"/>
                        <a:pt x="12399" y="11759"/>
                        <a:pt x="13604" y="11477"/>
                      </a:cubicBezTo>
                      <a:cubicBezTo>
                        <a:pt x="13687" y="9152"/>
                        <a:pt x="13538" y="6811"/>
                        <a:pt x="13274" y="4469"/>
                      </a:cubicBezTo>
                      <a:cubicBezTo>
                        <a:pt x="12428" y="4627"/>
                        <a:pt x="11512" y="4706"/>
                        <a:pt x="10568" y="4706"/>
                      </a:cubicBezTo>
                      <a:cubicBezTo>
                        <a:pt x="7377" y="4706"/>
                        <a:pt x="3861" y="3803"/>
                        <a:pt x="1583" y="1996"/>
                      </a:cubicBezTo>
                      <a:cubicBezTo>
                        <a:pt x="825" y="1452"/>
                        <a:pt x="347" y="75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0" name="Google Shape;8210;p95"/>
            <p:cNvSpPr/>
            <p:nvPr/>
          </p:nvSpPr>
          <p:spPr>
            <a:xfrm>
              <a:off x="7510452" y="2431643"/>
              <a:ext cx="659755" cy="583038"/>
            </a:xfrm>
            <a:custGeom>
              <a:avLst/>
              <a:gdLst/>
              <a:ahLst/>
              <a:cxnLst/>
              <a:rect l="l" t="t" r="r" b="b"/>
              <a:pathLst>
                <a:path w="11197" h="9895" extrusionOk="0">
                  <a:moveTo>
                    <a:pt x="3644" y="1370"/>
                  </a:moveTo>
                  <a:cubicBezTo>
                    <a:pt x="4337" y="1370"/>
                    <a:pt x="4947" y="1435"/>
                    <a:pt x="5574" y="1650"/>
                  </a:cubicBezTo>
                  <a:cubicBezTo>
                    <a:pt x="5687" y="1707"/>
                    <a:pt x="5654" y="1861"/>
                    <a:pt x="5548" y="1861"/>
                  </a:cubicBezTo>
                  <a:cubicBezTo>
                    <a:pt x="5531" y="1861"/>
                    <a:pt x="5512" y="1857"/>
                    <a:pt x="5491" y="1848"/>
                  </a:cubicBezTo>
                  <a:cubicBezTo>
                    <a:pt x="4881" y="1716"/>
                    <a:pt x="4337" y="1567"/>
                    <a:pt x="3644" y="1501"/>
                  </a:cubicBezTo>
                  <a:cubicBezTo>
                    <a:pt x="3578" y="1501"/>
                    <a:pt x="3578" y="1370"/>
                    <a:pt x="3644" y="1370"/>
                  </a:cubicBezTo>
                  <a:close/>
                  <a:moveTo>
                    <a:pt x="3868" y="1835"/>
                  </a:moveTo>
                  <a:cubicBezTo>
                    <a:pt x="3885" y="1835"/>
                    <a:pt x="3904" y="1839"/>
                    <a:pt x="3925" y="1848"/>
                  </a:cubicBezTo>
                  <a:cubicBezTo>
                    <a:pt x="4469" y="1980"/>
                    <a:pt x="5013" y="2128"/>
                    <a:pt x="5574" y="2260"/>
                  </a:cubicBezTo>
                  <a:cubicBezTo>
                    <a:pt x="5688" y="2317"/>
                    <a:pt x="5653" y="2487"/>
                    <a:pt x="5545" y="2487"/>
                  </a:cubicBezTo>
                  <a:cubicBezTo>
                    <a:pt x="5529" y="2487"/>
                    <a:pt x="5511" y="2483"/>
                    <a:pt x="5491" y="2474"/>
                  </a:cubicBezTo>
                  <a:cubicBezTo>
                    <a:pt x="4947" y="2326"/>
                    <a:pt x="4403" y="2194"/>
                    <a:pt x="3842" y="2062"/>
                  </a:cubicBezTo>
                  <a:cubicBezTo>
                    <a:pt x="3729" y="1991"/>
                    <a:pt x="3762" y="1835"/>
                    <a:pt x="3868" y="1835"/>
                  </a:cubicBezTo>
                  <a:close/>
                  <a:moveTo>
                    <a:pt x="6316" y="7833"/>
                  </a:moveTo>
                  <a:cubicBezTo>
                    <a:pt x="6662" y="7965"/>
                    <a:pt x="7074" y="8031"/>
                    <a:pt x="7420" y="8031"/>
                  </a:cubicBezTo>
                  <a:cubicBezTo>
                    <a:pt x="7635" y="8097"/>
                    <a:pt x="7635" y="8312"/>
                    <a:pt x="7420" y="8312"/>
                  </a:cubicBezTo>
                  <a:cubicBezTo>
                    <a:pt x="7008" y="8312"/>
                    <a:pt x="6596" y="8246"/>
                    <a:pt x="6250" y="8031"/>
                  </a:cubicBezTo>
                  <a:cubicBezTo>
                    <a:pt x="6118" y="8031"/>
                    <a:pt x="6184" y="7833"/>
                    <a:pt x="6316" y="7833"/>
                  </a:cubicBezTo>
                  <a:close/>
                  <a:moveTo>
                    <a:pt x="0" y="1"/>
                  </a:moveTo>
                  <a:lnTo>
                    <a:pt x="0" y="1"/>
                  </a:lnTo>
                  <a:cubicBezTo>
                    <a:pt x="1171" y="1914"/>
                    <a:pt x="2540" y="3843"/>
                    <a:pt x="3578" y="5904"/>
                  </a:cubicBezTo>
                  <a:cubicBezTo>
                    <a:pt x="3627" y="5880"/>
                    <a:pt x="3686" y="5865"/>
                    <a:pt x="3742" y="5865"/>
                  </a:cubicBezTo>
                  <a:cubicBezTo>
                    <a:pt x="3838" y="5865"/>
                    <a:pt x="3925" y="5911"/>
                    <a:pt x="3925" y="6036"/>
                  </a:cubicBezTo>
                  <a:cubicBezTo>
                    <a:pt x="3991" y="6729"/>
                    <a:pt x="4057" y="7487"/>
                    <a:pt x="4123" y="8163"/>
                  </a:cubicBezTo>
                  <a:cubicBezTo>
                    <a:pt x="6464" y="8724"/>
                    <a:pt x="8789" y="9202"/>
                    <a:pt x="11065" y="9895"/>
                  </a:cubicBezTo>
                  <a:cubicBezTo>
                    <a:pt x="11197" y="7339"/>
                    <a:pt x="11197" y="4865"/>
                    <a:pt x="11197" y="2392"/>
                  </a:cubicBezTo>
                  <a:lnTo>
                    <a:pt x="11197" y="2326"/>
                  </a:lnTo>
                  <a:lnTo>
                    <a:pt x="11197" y="2260"/>
                  </a:lnTo>
                  <a:lnTo>
                    <a:pt x="11131" y="2260"/>
                  </a:lnTo>
                  <a:cubicBezTo>
                    <a:pt x="7420" y="1435"/>
                    <a:pt x="3710" y="67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95"/>
            <p:cNvGrpSpPr/>
            <p:nvPr/>
          </p:nvGrpSpPr>
          <p:grpSpPr>
            <a:xfrm>
              <a:off x="6903200" y="2060375"/>
              <a:ext cx="1311733" cy="1219814"/>
              <a:chOff x="6903200" y="2060375"/>
              <a:chExt cx="1311733" cy="1219814"/>
            </a:xfrm>
          </p:grpSpPr>
          <p:sp>
            <p:nvSpPr>
              <p:cNvPr id="8212" name="Google Shape;8212;p95"/>
              <p:cNvSpPr/>
              <p:nvPr/>
            </p:nvSpPr>
            <p:spPr>
              <a:xfrm>
                <a:off x="6903200" y="2060375"/>
                <a:ext cx="1311733" cy="1219814"/>
              </a:xfrm>
              <a:custGeom>
                <a:avLst/>
                <a:gdLst/>
                <a:ahLst/>
                <a:cxnLst/>
                <a:rect l="l" t="t" r="r" b="b"/>
                <a:pathLst>
                  <a:path w="22262" h="20702" extrusionOk="0">
                    <a:moveTo>
                      <a:pt x="10606" y="563"/>
                    </a:moveTo>
                    <a:cubicBezTo>
                      <a:pt x="12934" y="563"/>
                      <a:pt x="15310" y="1012"/>
                      <a:pt x="17248" y="1965"/>
                    </a:cubicBezTo>
                    <a:cubicBezTo>
                      <a:pt x="19656" y="3202"/>
                      <a:pt x="21371" y="5197"/>
                      <a:pt x="21503" y="8083"/>
                    </a:cubicBezTo>
                    <a:cubicBezTo>
                      <a:pt x="20134" y="7802"/>
                      <a:pt x="18765" y="7456"/>
                      <a:pt x="17380" y="7192"/>
                    </a:cubicBezTo>
                    <a:cubicBezTo>
                      <a:pt x="14841" y="6632"/>
                      <a:pt x="12367" y="6153"/>
                      <a:pt x="9894" y="5675"/>
                    </a:cubicBezTo>
                    <a:cubicBezTo>
                      <a:pt x="9696" y="5675"/>
                      <a:pt x="9482" y="5890"/>
                      <a:pt x="9614" y="6022"/>
                    </a:cubicBezTo>
                    <a:cubicBezTo>
                      <a:pt x="10850" y="8215"/>
                      <a:pt x="12087" y="10556"/>
                      <a:pt x="13670" y="12551"/>
                    </a:cubicBezTo>
                    <a:cubicBezTo>
                      <a:pt x="10240" y="12551"/>
                      <a:pt x="6810" y="12337"/>
                      <a:pt x="3644" y="10688"/>
                    </a:cubicBezTo>
                    <a:cubicBezTo>
                      <a:pt x="2342" y="10012"/>
                      <a:pt x="1039" y="8973"/>
                      <a:pt x="759" y="7456"/>
                    </a:cubicBezTo>
                    <a:cubicBezTo>
                      <a:pt x="693" y="7258"/>
                      <a:pt x="693" y="7044"/>
                      <a:pt x="693" y="6780"/>
                    </a:cubicBezTo>
                    <a:cubicBezTo>
                      <a:pt x="627" y="4719"/>
                      <a:pt x="2061" y="3070"/>
                      <a:pt x="3776" y="2097"/>
                    </a:cubicBezTo>
                    <a:cubicBezTo>
                      <a:pt x="5576" y="1098"/>
                      <a:pt x="8063" y="563"/>
                      <a:pt x="10606" y="563"/>
                    </a:cubicBezTo>
                    <a:close/>
                    <a:moveTo>
                      <a:pt x="10306" y="6302"/>
                    </a:moveTo>
                    <a:lnTo>
                      <a:pt x="10306" y="6302"/>
                    </a:lnTo>
                    <a:cubicBezTo>
                      <a:pt x="14016" y="6978"/>
                      <a:pt x="17726" y="7736"/>
                      <a:pt x="21437" y="8561"/>
                    </a:cubicBezTo>
                    <a:lnTo>
                      <a:pt x="21503" y="8561"/>
                    </a:lnTo>
                    <a:lnTo>
                      <a:pt x="21503" y="8627"/>
                    </a:lnTo>
                    <a:lnTo>
                      <a:pt x="21503" y="8693"/>
                    </a:lnTo>
                    <a:cubicBezTo>
                      <a:pt x="21503" y="11166"/>
                      <a:pt x="21503" y="13640"/>
                      <a:pt x="21371" y="16196"/>
                    </a:cubicBezTo>
                    <a:cubicBezTo>
                      <a:pt x="19095" y="15503"/>
                      <a:pt x="16770" y="15025"/>
                      <a:pt x="14429" y="14464"/>
                    </a:cubicBezTo>
                    <a:cubicBezTo>
                      <a:pt x="14363" y="13788"/>
                      <a:pt x="14297" y="13030"/>
                      <a:pt x="14231" y="12337"/>
                    </a:cubicBezTo>
                    <a:cubicBezTo>
                      <a:pt x="14231" y="12212"/>
                      <a:pt x="14144" y="12166"/>
                      <a:pt x="14048" y="12166"/>
                    </a:cubicBezTo>
                    <a:cubicBezTo>
                      <a:pt x="13992" y="12166"/>
                      <a:pt x="13933" y="12181"/>
                      <a:pt x="13884" y="12205"/>
                    </a:cubicBezTo>
                    <a:cubicBezTo>
                      <a:pt x="12846" y="10144"/>
                      <a:pt x="11477" y="8215"/>
                      <a:pt x="10306" y="6302"/>
                    </a:cubicBezTo>
                    <a:close/>
                    <a:moveTo>
                      <a:pt x="544" y="8281"/>
                    </a:moveTo>
                    <a:lnTo>
                      <a:pt x="544" y="8281"/>
                    </a:lnTo>
                    <a:cubicBezTo>
                      <a:pt x="891" y="9039"/>
                      <a:pt x="1369" y="9732"/>
                      <a:pt x="2127" y="10276"/>
                    </a:cubicBezTo>
                    <a:cubicBezTo>
                      <a:pt x="4405" y="12083"/>
                      <a:pt x="7921" y="12986"/>
                      <a:pt x="11112" y="12986"/>
                    </a:cubicBezTo>
                    <a:cubicBezTo>
                      <a:pt x="12056" y="12986"/>
                      <a:pt x="12972" y="12907"/>
                      <a:pt x="13818" y="12749"/>
                    </a:cubicBezTo>
                    <a:cubicBezTo>
                      <a:pt x="14082" y="15091"/>
                      <a:pt x="14231" y="17432"/>
                      <a:pt x="14148" y="19757"/>
                    </a:cubicBezTo>
                    <a:cubicBezTo>
                      <a:pt x="12943" y="20039"/>
                      <a:pt x="11765" y="20174"/>
                      <a:pt x="10616" y="20174"/>
                    </a:cubicBezTo>
                    <a:cubicBezTo>
                      <a:pt x="6987" y="20174"/>
                      <a:pt x="3645" y="18830"/>
                      <a:pt x="627" y="16525"/>
                    </a:cubicBezTo>
                    <a:lnTo>
                      <a:pt x="627" y="16459"/>
                    </a:lnTo>
                    <a:cubicBezTo>
                      <a:pt x="627" y="13788"/>
                      <a:pt x="627" y="11034"/>
                      <a:pt x="544" y="8281"/>
                    </a:cubicBezTo>
                    <a:close/>
                    <a:moveTo>
                      <a:pt x="10616" y="0"/>
                    </a:moveTo>
                    <a:cubicBezTo>
                      <a:pt x="7557" y="0"/>
                      <a:pt x="4559" y="778"/>
                      <a:pt x="2606" y="2245"/>
                    </a:cubicBezTo>
                    <a:cubicBezTo>
                      <a:pt x="1039" y="3482"/>
                      <a:pt x="215" y="5197"/>
                      <a:pt x="280" y="6912"/>
                    </a:cubicBezTo>
                    <a:cubicBezTo>
                      <a:pt x="0" y="10078"/>
                      <a:pt x="66" y="13310"/>
                      <a:pt x="215" y="16459"/>
                    </a:cubicBezTo>
                    <a:cubicBezTo>
                      <a:pt x="215" y="16608"/>
                      <a:pt x="280" y="16674"/>
                      <a:pt x="346" y="16674"/>
                    </a:cubicBezTo>
                    <a:cubicBezTo>
                      <a:pt x="2962" y="19338"/>
                      <a:pt x="6813" y="20702"/>
                      <a:pt x="10576" y="20702"/>
                    </a:cubicBezTo>
                    <a:cubicBezTo>
                      <a:pt x="11843" y="20702"/>
                      <a:pt x="13100" y="20547"/>
                      <a:pt x="14297" y="20236"/>
                    </a:cubicBezTo>
                    <a:cubicBezTo>
                      <a:pt x="14363" y="20236"/>
                      <a:pt x="14429" y="20170"/>
                      <a:pt x="14429" y="20038"/>
                    </a:cubicBezTo>
                    <a:cubicBezTo>
                      <a:pt x="14494" y="20038"/>
                      <a:pt x="14494" y="19972"/>
                      <a:pt x="14494" y="19972"/>
                    </a:cubicBezTo>
                    <a:cubicBezTo>
                      <a:pt x="14643" y="18257"/>
                      <a:pt x="14643" y="16525"/>
                      <a:pt x="14494" y="14811"/>
                    </a:cubicBezTo>
                    <a:lnTo>
                      <a:pt x="14494" y="14811"/>
                    </a:lnTo>
                    <a:cubicBezTo>
                      <a:pt x="16704" y="15503"/>
                      <a:pt x="18963" y="16262"/>
                      <a:pt x="21305" y="16608"/>
                    </a:cubicBezTo>
                    <a:cubicBezTo>
                      <a:pt x="21371" y="16608"/>
                      <a:pt x="21437" y="16608"/>
                      <a:pt x="21503" y="16525"/>
                    </a:cubicBezTo>
                    <a:cubicBezTo>
                      <a:pt x="21569" y="16525"/>
                      <a:pt x="21651" y="16525"/>
                      <a:pt x="21651" y="16394"/>
                    </a:cubicBezTo>
                    <a:cubicBezTo>
                      <a:pt x="22063" y="13920"/>
                      <a:pt x="22261" y="11249"/>
                      <a:pt x="21915" y="8775"/>
                    </a:cubicBezTo>
                    <a:cubicBezTo>
                      <a:pt x="21981" y="8693"/>
                      <a:pt x="21981" y="8627"/>
                      <a:pt x="21981" y="8561"/>
                    </a:cubicBezTo>
                    <a:cubicBezTo>
                      <a:pt x="22163" y="2670"/>
                      <a:pt x="16285" y="0"/>
                      <a:pt x="10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5"/>
              <p:cNvSpPr/>
              <p:nvPr/>
            </p:nvSpPr>
            <p:spPr>
              <a:xfrm>
                <a:off x="8073983" y="2324228"/>
                <a:ext cx="36002" cy="96810"/>
              </a:xfrm>
              <a:custGeom>
                <a:avLst/>
                <a:gdLst/>
                <a:ahLst/>
                <a:cxnLst/>
                <a:rect l="l" t="t" r="r" b="b"/>
                <a:pathLst>
                  <a:path w="611" h="1643" extrusionOk="0">
                    <a:moveTo>
                      <a:pt x="134" y="1"/>
                    </a:moveTo>
                    <a:cubicBezTo>
                      <a:pt x="69" y="1"/>
                      <a:pt x="1" y="66"/>
                      <a:pt x="50" y="175"/>
                    </a:cubicBezTo>
                    <a:cubicBezTo>
                      <a:pt x="264" y="587"/>
                      <a:pt x="396" y="1065"/>
                      <a:pt x="396" y="1544"/>
                    </a:cubicBezTo>
                    <a:cubicBezTo>
                      <a:pt x="429" y="1610"/>
                      <a:pt x="482" y="1643"/>
                      <a:pt x="528" y="1643"/>
                    </a:cubicBezTo>
                    <a:cubicBezTo>
                      <a:pt x="573" y="1643"/>
                      <a:pt x="610" y="1610"/>
                      <a:pt x="610" y="1544"/>
                    </a:cubicBezTo>
                    <a:cubicBezTo>
                      <a:pt x="610" y="1065"/>
                      <a:pt x="462" y="505"/>
                      <a:pt x="198" y="27"/>
                    </a:cubicBezTo>
                    <a:cubicBezTo>
                      <a:pt x="181" y="9"/>
                      <a:pt x="15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5"/>
              <p:cNvSpPr/>
              <p:nvPr/>
            </p:nvSpPr>
            <p:spPr>
              <a:xfrm>
                <a:off x="7045026" y="2146932"/>
                <a:ext cx="961910" cy="532659"/>
              </a:xfrm>
              <a:custGeom>
                <a:avLst/>
                <a:gdLst/>
                <a:ahLst/>
                <a:cxnLst/>
                <a:rect l="l" t="t" r="r" b="b"/>
                <a:pathLst>
                  <a:path w="16325" h="9040" extrusionOk="0">
                    <a:moveTo>
                      <a:pt x="13539" y="1667"/>
                    </a:moveTo>
                    <a:cubicBezTo>
                      <a:pt x="14083" y="2079"/>
                      <a:pt x="14627" y="2491"/>
                      <a:pt x="15188" y="2970"/>
                    </a:cubicBezTo>
                    <a:cubicBezTo>
                      <a:pt x="14841" y="3250"/>
                      <a:pt x="14495" y="3448"/>
                      <a:pt x="14083" y="3728"/>
                    </a:cubicBezTo>
                    <a:cubicBezTo>
                      <a:pt x="14083" y="3728"/>
                      <a:pt x="14017" y="3728"/>
                      <a:pt x="14017" y="3794"/>
                    </a:cubicBezTo>
                    <a:cubicBezTo>
                      <a:pt x="13473" y="3382"/>
                      <a:pt x="12912" y="2904"/>
                      <a:pt x="12368" y="2491"/>
                    </a:cubicBezTo>
                    <a:cubicBezTo>
                      <a:pt x="12780" y="2211"/>
                      <a:pt x="13126" y="1947"/>
                      <a:pt x="13539" y="1667"/>
                    </a:cubicBezTo>
                    <a:close/>
                    <a:moveTo>
                      <a:pt x="6052" y="908"/>
                    </a:moveTo>
                    <a:cubicBezTo>
                      <a:pt x="6662" y="1387"/>
                      <a:pt x="7355" y="1947"/>
                      <a:pt x="7965" y="2425"/>
                    </a:cubicBezTo>
                    <a:cubicBezTo>
                      <a:pt x="7355" y="2772"/>
                      <a:pt x="6728" y="3184"/>
                      <a:pt x="6118" y="3596"/>
                    </a:cubicBezTo>
                    <a:cubicBezTo>
                      <a:pt x="5838" y="3728"/>
                      <a:pt x="5640" y="3860"/>
                      <a:pt x="5426" y="4008"/>
                    </a:cubicBezTo>
                    <a:cubicBezTo>
                      <a:pt x="4816" y="4421"/>
                      <a:pt x="4255" y="4833"/>
                      <a:pt x="3645" y="5245"/>
                    </a:cubicBezTo>
                    <a:cubicBezTo>
                      <a:pt x="3084" y="4750"/>
                      <a:pt x="2540" y="4338"/>
                      <a:pt x="2062" y="3926"/>
                    </a:cubicBezTo>
                    <a:cubicBezTo>
                      <a:pt x="2540" y="3448"/>
                      <a:pt x="3084" y="3036"/>
                      <a:pt x="3645" y="2623"/>
                    </a:cubicBezTo>
                    <a:cubicBezTo>
                      <a:pt x="4189" y="3101"/>
                      <a:pt x="4733" y="3514"/>
                      <a:pt x="5294" y="3926"/>
                    </a:cubicBezTo>
                    <a:lnTo>
                      <a:pt x="5360" y="3926"/>
                    </a:lnTo>
                    <a:cubicBezTo>
                      <a:pt x="5426" y="3926"/>
                      <a:pt x="5426" y="3860"/>
                      <a:pt x="5426" y="3794"/>
                    </a:cubicBezTo>
                    <a:cubicBezTo>
                      <a:pt x="4882" y="3316"/>
                      <a:pt x="4403" y="2904"/>
                      <a:pt x="3843" y="2491"/>
                    </a:cubicBezTo>
                    <a:cubicBezTo>
                      <a:pt x="4535" y="1947"/>
                      <a:pt x="5294" y="1387"/>
                      <a:pt x="6052" y="908"/>
                    </a:cubicBezTo>
                    <a:close/>
                    <a:moveTo>
                      <a:pt x="3579" y="5509"/>
                    </a:moveTo>
                    <a:cubicBezTo>
                      <a:pt x="4255" y="6136"/>
                      <a:pt x="4948" y="6746"/>
                      <a:pt x="5640" y="7306"/>
                    </a:cubicBezTo>
                    <a:cubicBezTo>
                      <a:pt x="5145" y="7719"/>
                      <a:pt x="4733" y="8048"/>
                      <a:pt x="4255" y="8461"/>
                    </a:cubicBezTo>
                    <a:cubicBezTo>
                      <a:pt x="3496" y="7850"/>
                      <a:pt x="2820" y="7224"/>
                      <a:pt x="2062" y="6614"/>
                    </a:cubicBezTo>
                    <a:cubicBezTo>
                      <a:pt x="2540" y="6267"/>
                      <a:pt x="3084" y="5855"/>
                      <a:pt x="3579" y="5509"/>
                    </a:cubicBezTo>
                    <a:close/>
                    <a:moveTo>
                      <a:pt x="9272" y="0"/>
                    </a:moveTo>
                    <a:cubicBezTo>
                      <a:pt x="9162" y="0"/>
                      <a:pt x="9094" y="108"/>
                      <a:pt x="9202" y="216"/>
                    </a:cubicBezTo>
                    <a:cubicBezTo>
                      <a:pt x="9614" y="562"/>
                      <a:pt x="10092" y="974"/>
                      <a:pt x="10504" y="1387"/>
                    </a:cubicBezTo>
                    <a:cubicBezTo>
                      <a:pt x="9762" y="1601"/>
                      <a:pt x="9004" y="1865"/>
                      <a:pt x="8245" y="2277"/>
                    </a:cubicBezTo>
                    <a:cubicBezTo>
                      <a:pt x="7619" y="1733"/>
                      <a:pt x="7009" y="1189"/>
                      <a:pt x="6250" y="776"/>
                    </a:cubicBezTo>
                    <a:cubicBezTo>
                      <a:pt x="6382" y="710"/>
                      <a:pt x="6465" y="628"/>
                      <a:pt x="6596" y="562"/>
                    </a:cubicBezTo>
                    <a:cubicBezTo>
                      <a:pt x="6650" y="509"/>
                      <a:pt x="6617" y="412"/>
                      <a:pt x="6532" y="412"/>
                    </a:cubicBezTo>
                    <a:cubicBezTo>
                      <a:pt x="6513" y="412"/>
                      <a:pt x="6490" y="418"/>
                      <a:pt x="6465" y="430"/>
                    </a:cubicBezTo>
                    <a:cubicBezTo>
                      <a:pt x="6316" y="496"/>
                      <a:pt x="6184" y="562"/>
                      <a:pt x="6118" y="628"/>
                    </a:cubicBezTo>
                    <a:lnTo>
                      <a:pt x="6052" y="628"/>
                    </a:lnTo>
                    <a:cubicBezTo>
                      <a:pt x="6031" y="611"/>
                      <a:pt x="6010" y="602"/>
                      <a:pt x="5992" y="602"/>
                    </a:cubicBezTo>
                    <a:cubicBezTo>
                      <a:pt x="5940" y="602"/>
                      <a:pt x="5904" y="667"/>
                      <a:pt x="5904" y="776"/>
                    </a:cubicBezTo>
                    <a:cubicBezTo>
                      <a:pt x="5079" y="1255"/>
                      <a:pt x="4403" y="1733"/>
                      <a:pt x="3645" y="2359"/>
                    </a:cubicBezTo>
                    <a:cubicBezTo>
                      <a:pt x="3496" y="2211"/>
                      <a:pt x="3365" y="2079"/>
                      <a:pt x="3167" y="1947"/>
                    </a:cubicBezTo>
                    <a:cubicBezTo>
                      <a:pt x="3084" y="1947"/>
                      <a:pt x="3018" y="2013"/>
                      <a:pt x="3084" y="2079"/>
                    </a:cubicBezTo>
                    <a:cubicBezTo>
                      <a:pt x="3233" y="2211"/>
                      <a:pt x="3365" y="2359"/>
                      <a:pt x="3430" y="2491"/>
                    </a:cubicBezTo>
                    <a:cubicBezTo>
                      <a:pt x="2952" y="2904"/>
                      <a:pt x="2408" y="3316"/>
                      <a:pt x="1847" y="3794"/>
                    </a:cubicBezTo>
                    <a:cubicBezTo>
                      <a:pt x="1716" y="3662"/>
                      <a:pt x="1518" y="3448"/>
                      <a:pt x="1303" y="3316"/>
                    </a:cubicBezTo>
                    <a:cubicBezTo>
                      <a:pt x="1291" y="3303"/>
                      <a:pt x="1276" y="3298"/>
                      <a:pt x="1260" y="3298"/>
                    </a:cubicBezTo>
                    <a:cubicBezTo>
                      <a:pt x="1194" y="3298"/>
                      <a:pt x="1118" y="3394"/>
                      <a:pt x="1171" y="3448"/>
                    </a:cubicBezTo>
                    <a:cubicBezTo>
                      <a:pt x="1369" y="3662"/>
                      <a:pt x="1518" y="3794"/>
                      <a:pt x="1716" y="3926"/>
                    </a:cubicBezTo>
                    <a:cubicBezTo>
                      <a:pt x="1584" y="4074"/>
                      <a:pt x="1435" y="4140"/>
                      <a:pt x="1303" y="4272"/>
                    </a:cubicBezTo>
                    <a:cubicBezTo>
                      <a:pt x="1257" y="4318"/>
                      <a:pt x="1308" y="4373"/>
                      <a:pt x="1365" y="4373"/>
                    </a:cubicBezTo>
                    <a:cubicBezTo>
                      <a:pt x="1390" y="4373"/>
                      <a:pt x="1415" y="4363"/>
                      <a:pt x="1435" y="4338"/>
                    </a:cubicBezTo>
                    <a:cubicBezTo>
                      <a:pt x="1584" y="4272"/>
                      <a:pt x="1716" y="4140"/>
                      <a:pt x="1847" y="4074"/>
                    </a:cubicBezTo>
                    <a:cubicBezTo>
                      <a:pt x="2342" y="4487"/>
                      <a:pt x="2886" y="4965"/>
                      <a:pt x="3365" y="5377"/>
                    </a:cubicBezTo>
                    <a:cubicBezTo>
                      <a:pt x="2886" y="5723"/>
                      <a:pt x="2408" y="6136"/>
                      <a:pt x="1930" y="6482"/>
                    </a:cubicBezTo>
                    <a:cubicBezTo>
                      <a:pt x="1369" y="5921"/>
                      <a:pt x="759" y="5377"/>
                      <a:pt x="133" y="4833"/>
                    </a:cubicBezTo>
                    <a:cubicBezTo>
                      <a:pt x="113" y="4808"/>
                      <a:pt x="93" y="4798"/>
                      <a:pt x="75" y="4798"/>
                    </a:cubicBezTo>
                    <a:cubicBezTo>
                      <a:pt x="33" y="4798"/>
                      <a:pt x="1" y="4853"/>
                      <a:pt x="1" y="4899"/>
                    </a:cubicBezTo>
                    <a:lnTo>
                      <a:pt x="1" y="4965"/>
                    </a:lnTo>
                    <a:cubicBezTo>
                      <a:pt x="611" y="5509"/>
                      <a:pt x="1171" y="6070"/>
                      <a:pt x="1782" y="6614"/>
                    </a:cubicBezTo>
                    <a:cubicBezTo>
                      <a:pt x="1518" y="6746"/>
                      <a:pt x="1303" y="6894"/>
                      <a:pt x="1105" y="7092"/>
                    </a:cubicBezTo>
                    <a:cubicBezTo>
                      <a:pt x="1040" y="7144"/>
                      <a:pt x="1078" y="7248"/>
                      <a:pt x="1130" y="7248"/>
                    </a:cubicBezTo>
                    <a:cubicBezTo>
                      <a:pt x="1143" y="7248"/>
                      <a:pt x="1158" y="7241"/>
                      <a:pt x="1171" y="7224"/>
                    </a:cubicBezTo>
                    <a:cubicBezTo>
                      <a:pt x="1435" y="7026"/>
                      <a:pt x="1650" y="6894"/>
                      <a:pt x="1930" y="6746"/>
                    </a:cubicBezTo>
                    <a:cubicBezTo>
                      <a:pt x="2606" y="7372"/>
                      <a:pt x="3365" y="7982"/>
                      <a:pt x="4123" y="8543"/>
                    </a:cubicBezTo>
                    <a:cubicBezTo>
                      <a:pt x="3991" y="8675"/>
                      <a:pt x="3843" y="8741"/>
                      <a:pt x="3711" y="8873"/>
                    </a:cubicBezTo>
                    <a:cubicBezTo>
                      <a:pt x="3657" y="8940"/>
                      <a:pt x="3734" y="9039"/>
                      <a:pt x="3800" y="9039"/>
                    </a:cubicBezTo>
                    <a:cubicBezTo>
                      <a:pt x="3815" y="9039"/>
                      <a:pt x="3830" y="9034"/>
                      <a:pt x="3843" y="9021"/>
                    </a:cubicBezTo>
                    <a:cubicBezTo>
                      <a:pt x="3991" y="8955"/>
                      <a:pt x="4123" y="8807"/>
                      <a:pt x="4321" y="8741"/>
                    </a:cubicBezTo>
                    <a:cubicBezTo>
                      <a:pt x="4403" y="8807"/>
                      <a:pt x="4535" y="8873"/>
                      <a:pt x="4667" y="9021"/>
                    </a:cubicBezTo>
                    <a:cubicBezTo>
                      <a:pt x="4680" y="9034"/>
                      <a:pt x="4693" y="9039"/>
                      <a:pt x="4705" y="9039"/>
                    </a:cubicBezTo>
                    <a:cubicBezTo>
                      <a:pt x="4758" y="9039"/>
                      <a:pt x="4800" y="8940"/>
                      <a:pt x="4733" y="8873"/>
                    </a:cubicBezTo>
                    <a:cubicBezTo>
                      <a:pt x="4667" y="8807"/>
                      <a:pt x="4535" y="8675"/>
                      <a:pt x="4469" y="8609"/>
                    </a:cubicBezTo>
                    <a:cubicBezTo>
                      <a:pt x="4948" y="8263"/>
                      <a:pt x="5360" y="7850"/>
                      <a:pt x="5838" y="7438"/>
                    </a:cubicBezTo>
                    <a:cubicBezTo>
                      <a:pt x="6184" y="7785"/>
                      <a:pt x="6596" y="8048"/>
                      <a:pt x="6943" y="8329"/>
                    </a:cubicBezTo>
                    <a:cubicBezTo>
                      <a:pt x="6981" y="8367"/>
                      <a:pt x="7020" y="8383"/>
                      <a:pt x="7052" y="8383"/>
                    </a:cubicBezTo>
                    <a:cubicBezTo>
                      <a:pt x="7129" y="8383"/>
                      <a:pt x="7168" y="8290"/>
                      <a:pt x="7075" y="8197"/>
                    </a:cubicBezTo>
                    <a:cubicBezTo>
                      <a:pt x="6728" y="7850"/>
                      <a:pt x="6382" y="7570"/>
                      <a:pt x="6052" y="7306"/>
                    </a:cubicBezTo>
                    <a:cubicBezTo>
                      <a:pt x="6118" y="7224"/>
                      <a:pt x="6184" y="7158"/>
                      <a:pt x="6250" y="7092"/>
                    </a:cubicBezTo>
                    <a:cubicBezTo>
                      <a:pt x="6356" y="6986"/>
                      <a:pt x="6250" y="6870"/>
                      <a:pt x="6170" y="6870"/>
                    </a:cubicBezTo>
                    <a:cubicBezTo>
                      <a:pt x="6150" y="6870"/>
                      <a:pt x="6131" y="6878"/>
                      <a:pt x="6118" y="6894"/>
                    </a:cubicBezTo>
                    <a:cubicBezTo>
                      <a:pt x="6052" y="6960"/>
                      <a:pt x="5904" y="7026"/>
                      <a:pt x="5838" y="7092"/>
                    </a:cubicBezTo>
                    <a:cubicBezTo>
                      <a:pt x="5145" y="6548"/>
                      <a:pt x="4469" y="5921"/>
                      <a:pt x="3777" y="5377"/>
                    </a:cubicBezTo>
                    <a:cubicBezTo>
                      <a:pt x="5228" y="4338"/>
                      <a:pt x="6662" y="3382"/>
                      <a:pt x="8245" y="2623"/>
                    </a:cubicBezTo>
                    <a:cubicBezTo>
                      <a:pt x="8377" y="2772"/>
                      <a:pt x="8526" y="2904"/>
                      <a:pt x="8724" y="3036"/>
                    </a:cubicBezTo>
                    <a:cubicBezTo>
                      <a:pt x="8748" y="3048"/>
                      <a:pt x="8773" y="3053"/>
                      <a:pt x="8796" y="3053"/>
                    </a:cubicBezTo>
                    <a:cubicBezTo>
                      <a:pt x="8900" y="3053"/>
                      <a:pt x="8977" y="2945"/>
                      <a:pt x="8856" y="2838"/>
                    </a:cubicBezTo>
                    <a:cubicBezTo>
                      <a:pt x="8790" y="2689"/>
                      <a:pt x="8658" y="2623"/>
                      <a:pt x="8526" y="2491"/>
                    </a:cubicBezTo>
                    <a:cubicBezTo>
                      <a:pt x="9202" y="2145"/>
                      <a:pt x="9894" y="1865"/>
                      <a:pt x="10653" y="1601"/>
                    </a:cubicBezTo>
                    <a:cubicBezTo>
                      <a:pt x="10653" y="1601"/>
                      <a:pt x="10719" y="1601"/>
                      <a:pt x="10719" y="1535"/>
                    </a:cubicBezTo>
                    <a:cubicBezTo>
                      <a:pt x="11065" y="1865"/>
                      <a:pt x="11477" y="2211"/>
                      <a:pt x="11890" y="2557"/>
                    </a:cubicBezTo>
                    <a:cubicBezTo>
                      <a:pt x="11675" y="2689"/>
                      <a:pt x="11477" y="2838"/>
                      <a:pt x="11263" y="3036"/>
                    </a:cubicBezTo>
                    <a:cubicBezTo>
                      <a:pt x="11161" y="3086"/>
                      <a:pt x="11256" y="3226"/>
                      <a:pt x="11373" y="3226"/>
                    </a:cubicBezTo>
                    <a:cubicBezTo>
                      <a:pt x="11407" y="3226"/>
                      <a:pt x="11444" y="3214"/>
                      <a:pt x="11477" y="3184"/>
                    </a:cubicBezTo>
                    <a:cubicBezTo>
                      <a:pt x="11675" y="3036"/>
                      <a:pt x="11890" y="2838"/>
                      <a:pt x="12087" y="2689"/>
                    </a:cubicBezTo>
                    <a:cubicBezTo>
                      <a:pt x="13060" y="3448"/>
                      <a:pt x="14017" y="4206"/>
                      <a:pt x="15039" y="4899"/>
                    </a:cubicBezTo>
                    <a:cubicBezTo>
                      <a:pt x="15039" y="4965"/>
                      <a:pt x="15122" y="4965"/>
                      <a:pt x="15122" y="4965"/>
                    </a:cubicBezTo>
                    <a:cubicBezTo>
                      <a:pt x="15253" y="4965"/>
                      <a:pt x="15319" y="4833"/>
                      <a:pt x="15188" y="4750"/>
                    </a:cubicBezTo>
                    <a:cubicBezTo>
                      <a:pt x="14907" y="4487"/>
                      <a:pt x="14561" y="4206"/>
                      <a:pt x="14297" y="4008"/>
                    </a:cubicBezTo>
                    <a:cubicBezTo>
                      <a:pt x="14709" y="3728"/>
                      <a:pt x="15039" y="3514"/>
                      <a:pt x="15451" y="3250"/>
                    </a:cubicBezTo>
                    <a:cubicBezTo>
                      <a:pt x="15600" y="3382"/>
                      <a:pt x="15798" y="3596"/>
                      <a:pt x="16012" y="3728"/>
                    </a:cubicBezTo>
                    <a:cubicBezTo>
                      <a:pt x="16042" y="3759"/>
                      <a:pt x="16077" y="3771"/>
                      <a:pt x="16111" y="3771"/>
                    </a:cubicBezTo>
                    <a:cubicBezTo>
                      <a:pt x="16223" y="3771"/>
                      <a:pt x="16324" y="3628"/>
                      <a:pt x="16210" y="3514"/>
                    </a:cubicBezTo>
                    <a:cubicBezTo>
                      <a:pt x="16012" y="3382"/>
                      <a:pt x="15864" y="3184"/>
                      <a:pt x="15666" y="3036"/>
                    </a:cubicBezTo>
                    <a:cubicBezTo>
                      <a:pt x="15864" y="2904"/>
                      <a:pt x="16012" y="2772"/>
                      <a:pt x="16210" y="2557"/>
                    </a:cubicBezTo>
                    <a:cubicBezTo>
                      <a:pt x="16323" y="2457"/>
                      <a:pt x="16226" y="2309"/>
                      <a:pt x="16086" y="2309"/>
                    </a:cubicBezTo>
                    <a:cubicBezTo>
                      <a:pt x="16042" y="2309"/>
                      <a:pt x="15994" y="2324"/>
                      <a:pt x="15946" y="2359"/>
                    </a:cubicBezTo>
                    <a:cubicBezTo>
                      <a:pt x="15798" y="2491"/>
                      <a:pt x="15600" y="2623"/>
                      <a:pt x="15385" y="2772"/>
                    </a:cubicBezTo>
                    <a:cubicBezTo>
                      <a:pt x="14907" y="2359"/>
                      <a:pt x="14297" y="1947"/>
                      <a:pt x="13736" y="1535"/>
                    </a:cubicBezTo>
                    <a:cubicBezTo>
                      <a:pt x="14083" y="1255"/>
                      <a:pt x="14429" y="1040"/>
                      <a:pt x="14775" y="842"/>
                    </a:cubicBezTo>
                    <a:cubicBezTo>
                      <a:pt x="14841" y="776"/>
                      <a:pt x="14775" y="710"/>
                      <a:pt x="14775" y="628"/>
                    </a:cubicBezTo>
                    <a:cubicBezTo>
                      <a:pt x="14709" y="628"/>
                      <a:pt x="14709" y="628"/>
                      <a:pt x="14627" y="710"/>
                    </a:cubicBezTo>
                    <a:cubicBezTo>
                      <a:pt x="13736" y="1123"/>
                      <a:pt x="12912" y="1667"/>
                      <a:pt x="12153" y="2277"/>
                    </a:cubicBezTo>
                    <a:cubicBezTo>
                      <a:pt x="11197" y="1535"/>
                      <a:pt x="10307" y="842"/>
                      <a:pt x="9350" y="18"/>
                    </a:cubicBezTo>
                    <a:cubicBezTo>
                      <a:pt x="9323" y="6"/>
                      <a:pt x="9296" y="0"/>
                      <a:pt x="9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5"/>
              <p:cNvSpPr/>
              <p:nvPr/>
            </p:nvSpPr>
            <p:spPr>
              <a:xfrm>
                <a:off x="7870879" y="2893181"/>
                <a:ext cx="89444" cy="28224"/>
              </a:xfrm>
              <a:custGeom>
                <a:avLst/>
                <a:gdLst/>
                <a:ahLst/>
                <a:cxnLst/>
                <a:rect l="l" t="t" r="r" b="b"/>
                <a:pathLst>
                  <a:path w="1518" h="479" extrusionOk="0">
                    <a:moveTo>
                      <a:pt x="199" y="0"/>
                    </a:moveTo>
                    <a:cubicBezTo>
                      <a:pt x="67" y="0"/>
                      <a:pt x="1" y="198"/>
                      <a:pt x="133" y="198"/>
                    </a:cubicBezTo>
                    <a:cubicBezTo>
                      <a:pt x="479" y="413"/>
                      <a:pt x="891" y="479"/>
                      <a:pt x="1303" y="479"/>
                    </a:cubicBezTo>
                    <a:cubicBezTo>
                      <a:pt x="1518" y="479"/>
                      <a:pt x="1518" y="264"/>
                      <a:pt x="1303" y="198"/>
                    </a:cubicBezTo>
                    <a:cubicBezTo>
                      <a:pt x="957" y="198"/>
                      <a:pt x="545" y="132"/>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5"/>
              <p:cNvSpPr/>
              <p:nvPr/>
            </p:nvSpPr>
            <p:spPr>
              <a:xfrm>
                <a:off x="7730114" y="2539707"/>
                <a:ext cx="115547" cy="38476"/>
              </a:xfrm>
              <a:custGeom>
                <a:avLst/>
                <a:gdLst/>
                <a:ahLst/>
                <a:cxnLst/>
                <a:rect l="l" t="t" r="r" b="b"/>
                <a:pathLst>
                  <a:path w="1961" h="653" extrusionOk="0">
                    <a:moveTo>
                      <a:pt x="140" y="1"/>
                    </a:moveTo>
                    <a:cubicBezTo>
                      <a:pt x="34" y="1"/>
                      <a:pt x="1" y="157"/>
                      <a:pt x="114" y="228"/>
                    </a:cubicBezTo>
                    <a:cubicBezTo>
                      <a:pt x="675" y="360"/>
                      <a:pt x="1219" y="492"/>
                      <a:pt x="1763" y="640"/>
                    </a:cubicBezTo>
                    <a:cubicBezTo>
                      <a:pt x="1783" y="649"/>
                      <a:pt x="1801" y="653"/>
                      <a:pt x="1817" y="653"/>
                    </a:cubicBezTo>
                    <a:cubicBezTo>
                      <a:pt x="1925" y="653"/>
                      <a:pt x="1960" y="483"/>
                      <a:pt x="1846" y="426"/>
                    </a:cubicBezTo>
                    <a:cubicBezTo>
                      <a:pt x="1285" y="294"/>
                      <a:pt x="741" y="146"/>
                      <a:pt x="197" y="14"/>
                    </a:cubicBezTo>
                    <a:cubicBezTo>
                      <a:pt x="176" y="5"/>
                      <a:pt x="15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5"/>
              <p:cNvSpPr/>
              <p:nvPr/>
            </p:nvSpPr>
            <p:spPr>
              <a:xfrm>
                <a:off x="7721275" y="2512308"/>
                <a:ext cx="124326" cy="29049"/>
              </a:xfrm>
              <a:custGeom>
                <a:avLst/>
                <a:gdLst/>
                <a:ahLst/>
                <a:cxnLst/>
                <a:rect l="l" t="t" r="r" b="b"/>
                <a:pathLst>
                  <a:path w="2110" h="493" extrusionOk="0">
                    <a:moveTo>
                      <a:pt x="66" y="1"/>
                    </a:moveTo>
                    <a:cubicBezTo>
                      <a:pt x="0" y="1"/>
                      <a:pt x="0" y="132"/>
                      <a:pt x="66" y="132"/>
                    </a:cubicBezTo>
                    <a:cubicBezTo>
                      <a:pt x="759" y="198"/>
                      <a:pt x="1303" y="347"/>
                      <a:pt x="1913" y="479"/>
                    </a:cubicBezTo>
                    <a:cubicBezTo>
                      <a:pt x="1934" y="488"/>
                      <a:pt x="1953" y="492"/>
                      <a:pt x="1970" y="492"/>
                    </a:cubicBezTo>
                    <a:cubicBezTo>
                      <a:pt x="2076" y="492"/>
                      <a:pt x="2109" y="338"/>
                      <a:pt x="1996" y="281"/>
                    </a:cubicBezTo>
                    <a:cubicBezTo>
                      <a:pt x="1369" y="66"/>
                      <a:pt x="75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5"/>
              <p:cNvSpPr/>
              <p:nvPr/>
            </p:nvSpPr>
            <p:spPr>
              <a:xfrm>
                <a:off x="7506563" y="2848459"/>
                <a:ext cx="129276" cy="21448"/>
              </a:xfrm>
              <a:custGeom>
                <a:avLst/>
                <a:gdLst/>
                <a:ahLst/>
                <a:cxnLst/>
                <a:rect l="l" t="t" r="r" b="b"/>
                <a:pathLst>
                  <a:path w="2194" h="364" extrusionOk="0">
                    <a:moveTo>
                      <a:pt x="132" y="1"/>
                    </a:moveTo>
                    <a:cubicBezTo>
                      <a:pt x="66" y="1"/>
                      <a:pt x="0" y="133"/>
                      <a:pt x="132" y="133"/>
                    </a:cubicBezTo>
                    <a:cubicBezTo>
                      <a:pt x="653" y="242"/>
                      <a:pt x="1162" y="363"/>
                      <a:pt x="1716" y="363"/>
                    </a:cubicBezTo>
                    <a:cubicBezTo>
                      <a:pt x="1829" y="363"/>
                      <a:pt x="1944" y="358"/>
                      <a:pt x="2061" y="347"/>
                    </a:cubicBezTo>
                    <a:cubicBezTo>
                      <a:pt x="2193" y="347"/>
                      <a:pt x="2193" y="133"/>
                      <a:pt x="2061" y="133"/>
                    </a:cubicBezTo>
                    <a:cubicBezTo>
                      <a:pt x="1369" y="133"/>
                      <a:pt x="759" y="133"/>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5"/>
              <p:cNvSpPr/>
              <p:nvPr/>
            </p:nvSpPr>
            <p:spPr>
              <a:xfrm>
                <a:off x="7526950" y="2888349"/>
                <a:ext cx="101111" cy="20800"/>
              </a:xfrm>
              <a:custGeom>
                <a:avLst/>
                <a:gdLst/>
                <a:ahLst/>
                <a:cxnLst/>
                <a:rect l="l" t="t" r="r" b="b"/>
                <a:pathLst>
                  <a:path w="1716" h="353" extrusionOk="0">
                    <a:moveTo>
                      <a:pt x="132" y="0"/>
                    </a:moveTo>
                    <a:cubicBezTo>
                      <a:pt x="0" y="0"/>
                      <a:pt x="0" y="214"/>
                      <a:pt x="66" y="214"/>
                    </a:cubicBezTo>
                    <a:cubicBezTo>
                      <a:pt x="403" y="296"/>
                      <a:pt x="714" y="352"/>
                      <a:pt x="1035" y="352"/>
                    </a:cubicBezTo>
                    <a:cubicBezTo>
                      <a:pt x="1233" y="352"/>
                      <a:pt x="1435" y="331"/>
                      <a:pt x="1649" y="280"/>
                    </a:cubicBezTo>
                    <a:cubicBezTo>
                      <a:pt x="1715" y="280"/>
                      <a:pt x="1715" y="82"/>
                      <a:pt x="1583" y="82"/>
                    </a:cubicBezTo>
                    <a:cubicBezTo>
                      <a:pt x="1386" y="109"/>
                      <a:pt x="1190" y="125"/>
                      <a:pt x="997" y="125"/>
                    </a:cubicBezTo>
                    <a:cubicBezTo>
                      <a:pt x="706" y="125"/>
                      <a:pt x="419" y="89"/>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5"/>
              <p:cNvSpPr/>
              <p:nvPr/>
            </p:nvSpPr>
            <p:spPr>
              <a:xfrm>
                <a:off x="7587168" y="3036244"/>
                <a:ext cx="22449" cy="84377"/>
              </a:xfrm>
              <a:custGeom>
                <a:avLst/>
                <a:gdLst/>
                <a:ahLst/>
                <a:cxnLst/>
                <a:rect l="l" t="t" r="r" b="b"/>
                <a:pathLst>
                  <a:path w="381" h="1432" extrusionOk="0">
                    <a:moveTo>
                      <a:pt x="273" y="1"/>
                    </a:moveTo>
                    <a:cubicBezTo>
                      <a:pt x="215" y="1"/>
                      <a:pt x="149" y="38"/>
                      <a:pt x="149" y="112"/>
                    </a:cubicBezTo>
                    <a:cubicBezTo>
                      <a:pt x="67" y="524"/>
                      <a:pt x="1" y="936"/>
                      <a:pt x="1" y="1283"/>
                    </a:cubicBezTo>
                    <a:cubicBezTo>
                      <a:pt x="1" y="1382"/>
                      <a:pt x="71" y="1431"/>
                      <a:pt x="141" y="1431"/>
                    </a:cubicBezTo>
                    <a:cubicBezTo>
                      <a:pt x="211" y="1431"/>
                      <a:pt x="281" y="1382"/>
                      <a:pt x="281" y="1283"/>
                    </a:cubicBezTo>
                    <a:cubicBezTo>
                      <a:pt x="347" y="936"/>
                      <a:pt x="347" y="524"/>
                      <a:pt x="347" y="112"/>
                    </a:cubicBezTo>
                    <a:cubicBezTo>
                      <a:pt x="380" y="38"/>
                      <a:pt x="331"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5"/>
              <p:cNvSpPr/>
              <p:nvPr/>
            </p:nvSpPr>
            <p:spPr>
              <a:xfrm>
                <a:off x="7430553" y="2648831"/>
                <a:ext cx="71355" cy="58922"/>
              </a:xfrm>
              <a:custGeom>
                <a:avLst/>
                <a:gdLst/>
                <a:ahLst/>
                <a:cxnLst/>
                <a:rect l="l" t="t" r="r" b="b"/>
                <a:pathLst>
                  <a:path w="1211" h="1000" extrusionOk="0">
                    <a:moveTo>
                      <a:pt x="1124" y="1"/>
                    </a:moveTo>
                    <a:cubicBezTo>
                      <a:pt x="1109" y="1"/>
                      <a:pt x="1093" y="8"/>
                      <a:pt x="1076" y="25"/>
                    </a:cubicBezTo>
                    <a:cubicBezTo>
                      <a:pt x="746" y="289"/>
                      <a:pt x="400" y="569"/>
                      <a:pt x="53" y="850"/>
                    </a:cubicBezTo>
                    <a:cubicBezTo>
                      <a:pt x="0" y="903"/>
                      <a:pt x="33" y="999"/>
                      <a:pt x="83" y="999"/>
                    </a:cubicBezTo>
                    <a:cubicBezTo>
                      <a:pt x="94" y="999"/>
                      <a:pt x="107" y="994"/>
                      <a:pt x="119" y="981"/>
                    </a:cubicBezTo>
                    <a:cubicBezTo>
                      <a:pt x="466" y="701"/>
                      <a:pt x="812" y="437"/>
                      <a:pt x="1158" y="157"/>
                    </a:cubicBezTo>
                    <a:cubicBezTo>
                      <a:pt x="1211" y="105"/>
                      <a:pt x="1180"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5"/>
              <p:cNvSpPr/>
              <p:nvPr/>
            </p:nvSpPr>
            <p:spPr>
              <a:xfrm>
                <a:off x="7280184" y="2977086"/>
                <a:ext cx="24335" cy="141178"/>
              </a:xfrm>
              <a:custGeom>
                <a:avLst/>
                <a:gdLst/>
                <a:ahLst/>
                <a:cxnLst/>
                <a:rect l="l" t="t" r="r" b="b"/>
                <a:pathLst>
                  <a:path w="413" h="2396" extrusionOk="0">
                    <a:moveTo>
                      <a:pt x="280" y="1"/>
                    </a:moveTo>
                    <a:cubicBezTo>
                      <a:pt x="236" y="1"/>
                      <a:pt x="198" y="21"/>
                      <a:pt x="198" y="77"/>
                    </a:cubicBezTo>
                    <a:cubicBezTo>
                      <a:pt x="0" y="836"/>
                      <a:pt x="66" y="1594"/>
                      <a:pt x="198" y="2353"/>
                    </a:cubicBezTo>
                    <a:cubicBezTo>
                      <a:pt x="198" y="2380"/>
                      <a:pt x="235" y="2396"/>
                      <a:pt x="278" y="2396"/>
                    </a:cubicBezTo>
                    <a:cubicBezTo>
                      <a:pt x="339" y="2396"/>
                      <a:pt x="412" y="2364"/>
                      <a:pt x="412" y="2287"/>
                    </a:cubicBezTo>
                    <a:cubicBezTo>
                      <a:pt x="264" y="1528"/>
                      <a:pt x="264" y="836"/>
                      <a:pt x="412" y="77"/>
                    </a:cubicBezTo>
                    <a:cubicBezTo>
                      <a:pt x="412" y="39"/>
                      <a:pt x="34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5"/>
              <p:cNvSpPr/>
              <p:nvPr/>
            </p:nvSpPr>
            <p:spPr>
              <a:xfrm>
                <a:off x="7049680" y="3049501"/>
                <a:ext cx="124621" cy="74007"/>
              </a:xfrm>
              <a:custGeom>
                <a:avLst/>
                <a:gdLst/>
                <a:ahLst/>
                <a:cxnLst/>
                <a:rect l="l" t="t" r="r" b="b"/>
                <a:pathLst>
                  <a:path w="2115" h="1256" extrusionOk="0">
                    <a:moveTo>
                      <a:pt x="151" y="1"/>
                    </a:moveTo>
                    <a:cubicBezTo>
                      <a:pt x="76" y="1"/>
                      <a:pt x="0" y="97"/>
                      <a:pt x="54" y="151"/>
                    </a:cubicBezTo>
                    <a:cubicBezTo>
                      <a:pt x="532" y="777"/>
                      <a:pt x="1224" y="1124"/>
                      <a:pt x="1983" y="1256"/>
                    </a:cubicBezTo>
                    <a:cubicBezTo>
                      <a:pt x="2049" y="1256"/>
                      <a:pt x="2115" y="1124"/>
                      <a:pt x="1983" y="1124"/>
                    </a:cubicBezTo>
                    <a:cubicBezTo>
                      <a:pt x="1290" y="975"/>
                      <a:pt x="680" y="563"/>
                      <a:pt x="202" y="19"/>
                    </a:cubicBezTo>
                    <a:cubicBezTo>
                      <a:pt x="186" y="6"/>
                      <a:pt x="16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5"/>
              <p:cNvSpPr/>
              <p:nvPr/>
            </p:nvSpPr>
            <p:spPr>
              <a:xfrm>
                <a:off x="7020750" y="2778872"/>
                <a:ext cx="28224" cy="238754"/>
              </a:xfrm>
              <a:custGeom>
                <a:avLst/>
                <a:gdLst/>
                <a:ahLst/>
                <a:cxnLst/>
                <a:rect l="l" t="t" r="r" b="b"/>
                <a:pathLst>
                  <a:path w="479" h="4052" extrusionOk="0">
                    <a:moveTo>
                      <a:pt x="385" y="1"/>
                    </a:moveTo>
                    <a:cubicBezTo>
                      <a:pt x="348" y="1"/>
                      <a:pt x="309" y="21"/>
                      <a:pt x="281" y="77"/>
                    </a:cubicBezTo>
                    <a:cubicBezTo>
                      <a:pt x="66" y="1380"/>
                      <a:pt x="0" y="2617"/>
                      <a:pt x="132" y="4002"/>
                    </a:cubicBezTo>
                    <a:cubicBezTo>
                      <a:pt x="132" y="4035"/>
                      <a:pt x="186" y="4051"/>
                      <a:pt x="239" y="4051"/>
                    </a:cubicBezTo>
                    <a:cubicBezTo>
                      <a:pt x="293" y="4051"/>
                      <a:pt x="347" y="4035"/>
                      <a:pt x="347" y="4002"/>
                    </a:cubicBezTo>
                    <a:cubicBezTo>
                      <a:pt x="198" y="2682"/>
                      <a:pt x="281" y="1380"/>
                      <a:pt x="479" y="77"/>
                    </a:cubicBezTo>
                    <a:cubicBezTo>
                      <a:pt x="479" y="39"/>
                      <a:pt x="435"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5"/>
              <p:cNvSpPr/>
              <p:nvPr/>
            </p:nvSpPr>
            <p:spPr>
              <a:xfrm>
                <a:off x="6988696" y="2353866"/>
                <a:ext cx="30581" cy="155202"/>
              </a:xfrm>
              <a:custGeom>
                <a:avLst/>
                <a:gdLst/>
                <a:ahLst/>
                <a:cxnLst/>
                <a:rect l="l" t="t" r="r" b="b"/>
                <a:pathLst>
                  <a:path w="519" h="2634" extrusionOk="0">
                    <a:moveTo>
                      <a:pt x="356" y="1"/>
                    </a:moveTo>
                    <a:cubicBezTo>
                      <a:pt x="308" y="1"/>
                      <a:pt x="264" y="26"/>
                      <a:pt x="264" y="84"/>
                    </a:cubicBezTo>
                    <a:cubicBezTo>
                      <a:pt x="132" y="496"/>
                      <a:pt x="66" y="909"/>
                      <a:pt x="66" y="1238"/>
                    </a:cubicBezTo>
                    <a:cubicBezTo>
                      <a:pt x="0" y="1733"/>
                      <a:pt x="66" y="2145"/>
                      <a:pt x="132" y="2558"/>
                    </a:cubicBezTo>
                    <a:cubicBezTo>
                      <a:pt x="132" y="2613"/>
                      <a:pt x="167" y="2634"/>
                      <a:pt x="203" y="2634"/>
                    </a:cubicBezTo>
                    <a:cubicBezTo>
                      <a:pt x="252" y="2634"/>
                      <a:pt x="302" y="2596"/>
                      <a:pt x="264" y="2558"/>
                    </a:cubicBezTo>
                    <a:cubicBezTo>
                      <a:pt x="264" y="2145"/>
                      <a:pt x="264" y="1733"/>
                      <a:pt x="330" y="1321"/>
                    </a:cubicBezTo>
                    <a:cubicBezTo>
                      <a:pt x="330" y="909"/>
                      <a:pt x="412" y="562"/>
                      <a:pt x="478" y="150"/>
                    </a:cubicBezTo>
                    <a:cubicBezTo>
                      <a:pt x="518" y="60"/>
                      <a:pt x="431"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5"/>
              <p:cNvSpPr/>
              <p:nvPr/>
            </p:nvSpPr>
            <p:spPr>
              <a:xfrm>
                <a:off x="6968250" y="2422334"/>
                <a:ext cx="27104" cy="112071"/>
              </a:xfrm>
              <a:custGeom>
                <a:avLst/>
                <a:gdLst/>
                <a:ahLst/>
                <a:cxnLst/>
                <a:rect l="l" t="t" r="r" b="b"/>
                <a:pathLst>
                  <a:path w="460" h="1902" extrusionOk="0">
                    <a:moveTo>
                      <a:pt x="184" y="0"/>
                    </a:moveTo>
                    <a:cubicBezTo>
                      <a:pt x="156" y="0"/>
                      <a:pt x="133" y="21"/>
                      <a:pt x="133" y="76"/>
                    </a:cubicBezTo>
                    <a:cubicBezTo>
                      <a:pt x="1" y="489"/>
                      <a:pt x="1" y="835"/>
                      <a:pt x="67" y="1247"/>
                    </a:cubicBezTo>
                    <a:lnTo>
                      <a:pt x="265" y="1874"/>
                    </a:lnTo>
                    <a:cubicBezTo>
                      <a:pt x="289" y="1893"/>
                      <a:pt x="317" y="1901"/>
                      <a:pt x="344" y="1901"/>
                    </a:cubicBezTo>
                    <a:cubicBezTo>
                      <a:pt x="408" y="1901"/>
                      <a:pt x="460" y="1854"/>
                      <a:pt x="413" y="1808"/>
                    </a:cubicBezTo>
                    <a:cubicBezTo>
                      <a:pt x="199" y="1247"/>
                      <a:pt x="133" y="703"/>
                      <a:pt x="265" y="159"/>
                    </a:cubicBezTo>
                    <a:lnTo>
                      <a:pt x="265" y="76"/>
                    </a:lnTo>
                    <a:cubicBezTo>
                      <a:pt x="265" y="38"/>
                      <a:pt x="22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30"/>
        <p:cNvGrpSpPr/>
        <p:nvPr/>
      </p:nvGrpSpPr>
      <p:grpSpPr>
        <a:xfrm>
          <a:off x="0" y="0"/>
          <a:ext cx="0" cy="0"/>
          <a:chOff x="0" y="0"/>
          <a:chExt cx="0" cy="0"/>
        </a:xfrm>
      </p:grpSpPr>
      <p:sp>
        <p:nvSpPr>
          <p:cNvPr id="8231" name="Google Shape;8231;p9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8232" name="Google Shape;8232;p96"/>
          <p:cNvSpPr txBox="1">
            <a:spLocks noGrp="1"/>
          </p:cNvSpPr>
          <p:nvPr>
            <p:ph type="subTitle" idx="1"/>
          </p:nvPr>
        </p:nvSpPr>
        <p:spPr>
          <a:xfrm>
            <a:off x="713225" y="1672375"/>
            <a:ext cx="5441700" cy="29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1">
                <a:latin typeface="Delius Swash Caps"/>
                <a:ea typeface="Delius Swash Caps"/>
                <a:cs typeface="Delius Swash Caps"/>
                <a:sym typeface="Delius Swash Caps"/>
              </a:rPr>
              <a:t>Vectors</a:t>
            </a:r>
            <a:endParaRPr sz="2200" b="1">
              <a:latin typeface="Delius Swash Caps"/>
              <a:ea typeface="Delius Swash Caps"/>
              <a:cs typeface="Delius Swash Caps"/>
              <a:sym typeface="Delius Swash Caps"/>
            </a:endParaRPr>
          </a:p>
          <a:p>
            <a:pPr marL="457200" lvl="0" indent="-317500" algn="l" rtl="0">
              <a:spcBef>
                <a:spcPts val="0"/>
              </a:spcBef>
              <a:spcAft>
                <a:spcPts val="0"/>
              </a:spcAft>
              <a:buSzPts val="1400"/>
              <a:buChar char="●"/>
            </a:pPr>
            <a:r>
              <a:rPr lang="en" u="sng">
                <a:solidFill>
                  <a:schemeClr val="hlink"/>
                </a:solidFill>
                <a:hlinkClick r:id="rId3"/>
              </a:rPr>
              <a:t>Hand drawn cards of different types of cheese</a:t>
            </a:r>
            <a:endParaRPr/>
          </a:p>
          <a:p>
            <a:pPr marL="457200" lvl="0" indent="-317500" algn="l" rtl="0">
              <a:spcBef>
                <a:spcPts val="0"/>
              </a:spcBef>
              <a:spcAft>
                <a:spcPts val="0"/>
              </a:spcAft>
              <a:buSzPts val="1400"/>
              <a:buChar char="●"/>
            </a:pPr>
            <a:r>
              <a:rPr lang="en" u="sng">
                <a:solidFill>
                  <a:schemeClr val="hlink"/>
                </a:solidFill>
                <a:hlinkClick r:id="rId4"/>
              </a:rPr>
              <a:t>Hand drawn kind of cheese</a:t>
            </a:r>
            <a:endParaRPr/>
          </a:p>
          <a:p>
            <a:pPr marL="457200" lvl="0" indent="-317500" algn="l" rtl="0">
              <a:spcBef>
                <a:spcPts val="0"/>
              </a:spcBef>
              <a:spcAft>
                <a:spcPts val="0"/>
              </a:spcAft>
              <a:buSzPts val="1400"/>
              <a:buChar char="●"/>
            </a:pPr>
            <a:r>
              <a:rPr lang="en" u="sng">
                <a:solidFill>
                  <a:schemeClr val="hlink"/>
                </a:solidFill>
                <a:hlinkClick r:id="rId5"/>
              </a:rPr>
              <a:t>Delicious selection of cheese</a:t>
            </a:r>
            <a:endParaRPr/>
          </a:p>
          <a:p>
            <a:pPr marL="457200" lvl="0" indent="-317500" algn="l" rtl="0">
              <a:spcBef>
                <a:spcPts val="0"/>
              </a:spcBef>
              <a:spcAft>
                <a:spcPts val="0"/>
              </a:spcAft>
              <a:buSzPts val="1400"/>
              <a:buChar char="●"/>
            </a:pPr>
            <a:r>
              <a:rPr lang="en" u="sng">
                <a:solidFill>
                  <a:schemeClr val="hlink"/>
                </a:solidFill>
                <a:hlinkClick r:id="rId6"/>
              </a:rPr>
              <a:t>Delicious cheeses selection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2200" b="1">
                <a:latin typeface="Delius Swash Caps"/>
                <a:ea typeface="Delius Swash Caps"/>
                <a:cs typeface="Delius Swash Caps"/>
                <a:sym typeface="Delius Swash Caps"/>
              </a:rPr>
              <a:t>Photos</a:t>
            </a:r>
            <a:endParaRPr sz="2200" b="1">
              <a:latin typeface="Delius Swash Caps"/>
              <a:ea typeface="Delius Swash Caps"/>
              <a:cs typeface="Delius Swash Caps"/>
              <a:sym typeface="Delius Swash Caps"/>
            </a:endParaRPr>
          </a:p>
          <a:p>
            <a:pPr marL="457200" lvl="0" indent="-317500" algn="l" rtl="0">
              <a:spcBef>
                <a:spcPts val="0"/>
              </a:spcBef>
              <a:spcAft>
                <a:spcPts val="0"/>
              </a:spcAft>
              <a:buSzPts val="1400"/>
              <a:buChar char="●"/>
            </a:pPr>
            <a:r>
              <a:rPr lang="en" u="sng">
                <a:solidFill>
                  <a:schemeClr val="hlink"/>
                </a:solidFill>
                <a:hlinkClick r:id="rId7"/>
              </a:rPr>
              <a:t>Top view delicious buffet with cheese on wooden board</a:t>
            </a:r>
            <a:endParaRPr/>
          </a:p>
          <a:p>
            <a:pPr marL="457200" lvl="0" indent="-317500" algn="l" rtl="0">
              <a:spcBef>
                <a:spcPts val="0"/>
              </a:spcBef>
              <a:spcAft>
                <a:spcPts val="0"/>
              </a:spcAft>
              <a:buSzPts val="1400"/>
              <a:buChar char="●"/>
            </a:pPr>
            <a:r>
              <a:rPr lang="en" u="sng">
                <a:solidFill>
                  <a:schemeClr val="hlink"/>
                </a:solidFill>
                <a:hlinkClick r:id="rId8"/>
              </a:rPr>
              <a:t>High angle cheese composition on tabl</a:t>
            </a:r>
            <a:r>
              <a:rPr lang="en" u="sng"/>
              <a:t>e</a:t>
            </a:r>
            <a:endParaRPr u="sng"/>
          </a:p>
          <a:p>
            <a:pPr marL="457200" lvl="0" indent="-317500" algn="l" rtl="0">
              <a:spcBef>
                <a:spcPts val="0"/>
              </a:spcBef>
              <a:spcAft>
                <a:spcPts val="0"/>
              </a:spcAft>
              <a:buSzPts val="1400"/>
              <a:buChar char="●"/>
            </a:pPr>
            <a:r>
              <a:rPr lang="en" u="sng">
                <a:solidFill>
                  <a:schemeClr val="hlink"/>
                </a:solidFill>
                <a:hlinkClick r:id="rId9"/>
              </a:rPr>
              <a:t>Female chef in the kitchen dressed in apron and uniform</a:t>
            </a:r>
            <a:endParaRPr/>
          </a:p>
          <a:p>
            <a:pPr marL="457200" lvl="0" indent="-317500" algn="l" rtl="0">
              <a:spcBef>
                <a:spcPts val="0"/>
              </a:spcBef>
              <a:spcAft>
                <a:spcPts val="0"/>
              </a:spcAft>
              <a:buSzPts val="1400"/>
              <a:buChar char="●"/>
            </a:pPr>
            <a:r>
              <a:rPr lang="en" u="sng">
                <a:solidFill>
                  <a:schemeClr val="hlink"/>
                </a:solidFill>
                <a:hlinkClick r:id="rId10"/>
              </a:rPr>
              <a:t>Side view of smiling chef posing</a:t>
            </a:r>
            <a:endParaRPr/>
          </a:p>
          <a:p>
            <a:pPr marL="457200" lvl="0" indent="-317500" algn="l" rtl="0">
              <a:spcBef>
                <a:spcPts val="0"/>
              </a:spcBef>
              <a:spcAft>
                <a:spcPts val="0"/>
              </a:spcAft>
              <a:buSzPts val="1400"/>
              <a:buChar char="●"/>
            </a:pPr>
            <a:r>
              <a:rPr lang="en" u="sng">
                <a:solidFill>
                  <a:schemeClr val="hlink"/>
                </a:solidFill>
                <a:hlinkClick r:id="rId11"/>
              </a:rPr>
              <a:t>Top view on recipe book still life concept</a:t>
            </a:r>
            <a:endParaRPr/>
          </a:p>
        </p:txBody>
      </p:sp>
      <p:sp>
        <p:nvSpPr>
          <p:cNvPr id="8233" name="Google Shape;8233;p96"/>
          <p:cNvSpPr txBox="1">
            <a:spLocks noGrp="1"/>
          </p:cNvSpPr>
          <p:nvPr>
            <p:ph type="body" idx="2"/>
          </p:nvPr>
        </p:nvSpPr>
        <p:spPr>
          <a:xfrm>
            <a:off x="720000" y="1139551"/>
            <a:ext cx="7704000" cy="4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Did you like the resources on this template? Get them for free at our other websites:</a:t>
            </a:r>
            <a:endParaRPr/>
          </a:p>
        </p:txBody>
      </p:sp>
      <p:grpSp>
        <p:nvGrpSpPr>
          <p:cNvPr id="8234" name="Google Shape;8234;p96"/>
          <p:cNvGrpSpPr/>
          <p:nvPr/>
        </p:nvGrpSpPr>
        <p:grpSpPr>
          <a:xfrm>
            <a:off x="6559662" y="2896864"/>
            <a:ext cx="1743013" cy="1223603"/>
            <a:chOff x="6559662" y="2896864"/>
            <a:chExt cx="1743013" cy="1223603"/>
          </a:xfrm>
        </p:grpSpPr>
        <p:grpSp>
          <p:nvGrpSpPr>
            <p:cNvPr id="8235" name="Google Shape;8235;p96"/>
            <p:cNvGrpSpPr/>
            <p:nvPr/>
          </p:nvGrpSpPr>
          <p:grpSpPr>
            <a:xfrm>
              <a:off x="6610490" y="3185962"/>
              <a:ext cx="1566537" cy="934505"/>
              <a:chOff x="5529876" y="1262575"/>
              <a:chExt cx="3322662" cy="1982108"/>
            </a:xfrm>
          </p:grpSpPr>
          <p:sp>
            <p:nvSpPr>
              <p:cNvPr id="8236" name="Google Shape;8236;p96"/>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6"/>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6"/>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6"/>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0" name="Google Shape;8240;p96"/>
              <p:cNvGrpSpPr/>
              <p:nvPr/>
            </p:nvGrpSpPr>
            <p:grpSpPr>
              <a:xfrm>
                <a:off x="5674463" y="1355808"/>
                <a:ext cx="3052093" cy="1596639"/>
                <a:chOff x="5674463" y="1355808"/>
                <a:chExt cx="3052093" cy="1596639"/>
              </a:xfrm>
            </p:grpSpPr>
            <p:sp>
              <p:nvSpPr>
                <p:cNvPr id="8241" name="Google Shape;8241;p96"/>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2" name="Google Shape;8242;p96"/>
                <p:cNvGrpSpPr/>
                <p:nvPr/>
              </p:nvGrpSpPr>
              <p:grpSpPr>
                <a:xfrm>
                  <a:off x="8468419" y="2634819"/>
                  <a:ext cx="133076" cy="177453"/>
                  <a:chOff x="8468419" y="2634819"/>
                  <a:chExt cx="133076" cy="177453"/>
                </a:xfrm>
              </p:grpSpPr>
              <p:sp>
                <p:nvSpPr>
                  <p:cNvPr id="8243" name="Google Shape;8243;p96"/>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6"/>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6"/>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96"/>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6"/>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6"/>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6"/>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6"/>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6"/>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6"/>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6"/>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6"/>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6"/>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6"/>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6"/>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6"/>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6"/>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6"/>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6"/>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6"/>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6"/>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6"/>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6"/>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6"/>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6"/>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6"/>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6"/>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6"/>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6"/>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6"/>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6"/>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6"/>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6"/>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6"/>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6"/>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6"/>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6"/>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6"/>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6"/>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6"/>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6"/>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6"/>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6"/>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6"/>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6"/>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6"/>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6"/>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6"/>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6"/>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6"/>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6"/>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6"/>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6"/>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6"/>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6"/>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6"/>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6"/>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6"/>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6"/>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6"/>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6"/>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6"/>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6"/>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6"/>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6"/>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6"/>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6"/>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6"/>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6"/>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6"/>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6"/>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6"/>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6"/>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6"/>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6"/>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6"/>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6"/>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6"/>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6"/>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6"/>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6"/>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6"/>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6"/>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6"/>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6"/>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8" name="Google Shape;8328;p96"/>
            <p:cNvGrpSpPr/>
            <p:nvPr/>
          </p:nvGrpSpPr>
          <p:grpSpPr>
            <a:xfrm>
              <a:off x="6559662" y="2896864"/>
              <a:ext cx="1743013" cy="557552"/>
              <a:chOff x="5963317" y="2571037"/>
              <a:chExt cx="2658740" cy="850473"/>
            </a:xfrm>
          </p:grpSpPr>
          <p:sp>
            <p:nvSpPr>
              <p:cNvPr id="8329" name="Google Shape;8329;p96"/>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6"/>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6"/>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6"/>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6"/>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6"/>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6"/>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6"/>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6"/>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6"/>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6"/>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6"/>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6"/>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6"/>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6"/>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6"/>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6"/>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6"/>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6"/>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6"/>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6"/>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6"/>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6"/>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6"/>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6"/>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6"/>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6"/>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6"/>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6"/>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6"/>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grpSp>
        <p:nvGrpSpPr>
          <p:cNvPr id="1648" name="Google Shape;1648;p38"/>
          <p:cNvGrpSpPr/>
          <p:nvPr/>
        </p:nvGrpSpPr>
        <p:grpSpPr>
          <a:xfrm>
            <a:off x="8148390" y="4368886"/>
            <a:ext cx="533066" cy="394543"/>
            <a:chOff x="3787149" y="3387875"/>
            <a:chExt cx="2086364" cy="1289355"/>
          </a:xfrm>
        </p:grpSpPr>
        <p:grpSp>
          <p:nvGrpSpPr>
            <p:cNvPr id="1649" name="Google Shape;1649;p38"/>
            <p:cNvGrpSpPr/>
            <p:nvPr/>
          </p:nvGrpSpPr>
          <p:grpSpPr>
            <a:xfrm>
              <a:off x="4223324" y="3387875"/>
              <a:ext cx="1650188" cy="1158439"/>
              <a:chOff x="4008865" y="3596903"/>
              <a:chExt cx="1812995" cy="1272731"/>
            </a:xfrm>
          </p:grpSpPr>
          <p:grpSp>
            <p:nvGrpSpPr>
              <p:cNvPr id="1650" name="Google Shape;1650;p38"/>
              <p:cNvGrpSpPr/>
              <p:nvPr/>
            </p:nvGrpSpPr>
            <p:grpSpPr>
              <a:xfrm>
                <a:off x="4061734" y="3897608"/>
                <a:ext cx="1629433" cy="972026"/>
                <a:chOff x="5529876" y="1262575"/>
                <a:chExt cx="3322662" cy="1982108"/>
              </a:xfrm>
            </p:grpSpPr>
            <p:sp>
              <p:nvSpPr>
                <p:cNvPr id="1651" name="Google Shape;1651;p38"/>
                <p:cNvSpPr/>
                <p:nvPr/>
              </p:nvSpPr>
              <p:spPr>
                <a:xfrm>
                  <a:off x="5560805" y="1500503"/>
                  <a:ext cx="2614947" cy="1677818"/>
                </a:xfrm>
                <a:custGeom>
                  <a:avLst/>
                  <a:gdLst/>
                  <a:ahLst/>
                  <a:cxnLst/>
                  <a:rect l="l" t="t" r="r" b="b"/>
                  <a:pathLst>
                    <a:path w="48614" h="31192" extrusionOk="0">
                      <a:moveTo>
                        <a:pt x="675" y="0"/>
                      </a:moveTo>
                      <a:cubicBezTo>
                        <a:pt x="336" y="0"/>
                        <a:pt x="1" y="256"/>
                        <a:pt x="52" y="648"/>
                      </a:cubicBezTo>
                      <a:cubicBezTo>
                        <a:pt x="52" y="1258"/>
                        <a:pt x="250" y="1803"/>
                        <a:pt x="464" y="2363"/>
                      </a:cubicBezTo>
                      <a:cubicBezTo>
                        <a:pt x="530" y="2495"/>
                        <a:pt x="596" y="2627"/>
                        <a:pt x="662" y="2775"/>
                      </a:cubicBezTo>
                      <a:cubicBezTo>
                        <a:pt x="316" y="3188"/>
                        <a:pt x="118" y="3732"/>
                        <a:pt x="184" y="4210"/>
                      </a:cubicBezTo>
                      <a:cubicBezTo>
                        <a:pt x="316" y="5035"/>
                        <a:pt x="464" y="5859"/>
                        <a:pt x="728" y="6684"/>
                      </a:cubicBezTo>
                      <a:cubicBezTo>
                        <a:pt x="877" y="7030"/>
                        <a:pt x="1008" y="7376"/>
                        <a:pt x="1074" y="7722"/>
                      </a:cubicBezTo>
                      <a:cubicBezTo>
                        <a:pt x="1140" y="7854"/>
                        <a:pt x="1140" y="7986"/>
                        <a:pt x="1206" y="8135"/>
                      </a:cubicBezTo>
                      <a:lnTo>
                        <a:pt x="1206" y="8201"/>
                      </a:lnTo>
                      <a:lnTo>
                        <a:pt x="1206" y="8267"/>
                      </a:lnTo>
                      <a:cubicBezTo>
                        <a:pt x="1206" y="8745"/>
                        <a:pt x="1289" y="9223"/>
                        <a:pt x="1355" y="9635"/>
                      </a:cubicBezTo>
                      <a:cubicBezTo>
                        <a:pt x="1355" y="9784"/>
                        <a:pt x="1421" y="9915"/>
                        <a:pt x="1421" y="10047"/>
                      </a:cubicBezTo>
                      <a:cubicBezTo>
                        <a:pt x="1421" y="10130"/>
                        <a:pt x="1487" y="10196"/>
                        <a:pt x="1487" y="10196"/>
                      </a:cubicBezTo>
                      <a:cubicBezTo>
                        <a:pt x="1668" y="10590"/>
                        <a:pt x="1759" y="10791"/>
                        <a:pt x="1744" y="10791"/>
                      </a:cubicBezTo>
                      <a:cubicBezTo>
                        <a:pt x="1735" y="10791"/>
                        <a:pt x="1695" y="10731"/>
                        <a:pt x="1619" y="10608"/>
                      </a:cubicBezTo>
                      <a:lnTo>
                        <a:pt x="1619" y="10608"/>
                      </a:lnTo>
                      <a:cubicBezTo>
                        <a:pt x="1701" y="10954"/>
                        <a:pt x="1833" y="11218"/>
                        <a:pt x="2031" y="11564"/>
                      </a:cubicBezTo>
                      <a:cubicBezTo>
                        <a:pt x="2113" y="11977"/>
                        <a:pt x="2311" y="12455"/>
                        <a:pt x="2657" y="12801"/>
                      </a:cubicBezTo>
                      <a:cubicBezTo>
                        <a:pt x="3004" y="13279"/>
                        <a:pt x="3548" y="13626"/>
                        <a:pt x="4092" y="13692"/>
                      </a:cubicBezTo>
                      <a:cubicBezTo>
                        <a:pt x="4306" y="13692"/>
                        <a:pt x="4438" y="13758"/>
                        <a:pt x="4653" y="13758"/>
                      </a:cubicBezTo>
                      <a:cubicBezTo>
                        <a:pt x="5675" y="14104"/>
                        <a:pt x="6565" y="14582"/>
                        <a:pt x="7670" y="14796"/>
                      </a:cubicBezTo>
                      <a:cubicBezTo>
                        <a:pt x="8363" y="14994"/>
                        <a:pt x="9039" y="15275"/>
                        <a:pt x="9731" y="15407"/>
                      </a:cubicBezTo>
                      <a:cubicBezTo>
                        <a:pt x="10144" y="15555"/>
                        <a:pt x="10490" y="15621"/>
                        <a:pt x="10836" y="15753"/>
                      </a:cubicBezTo>
                      <a:cubicBezTo>
                        <a:pt x="10836" y="15753"/>
                        <a:pt x="11183" y="15901"/>
                        <a:pt x="11248" y="15901"/>
                      </a:cubicBezTo>
                      <a:cubicBezTo>
                        <a:pt x="11380" y="15967"/>
                        <a:pt x="11512" y="16033"/>
                        <a:pt x="11661" y="16099"/>
                      </a:cubicBezTo>
                      <a:cubicBezTo>
                        <a:pt x="13029" y="16858"/>
                        <a:pt x="14266" y="17748"/>
                        <a:pt x="15635" y="18375"/>
                      </a:cubicBezTo>
                      <a:cubicBezTo>
                        <a:pt x="16047" y="18638"/>
                        <a:pt x="16542" y="18787"/>
                        <a:pt x="17020" y="18985"/>
                      </a:cubicBezTo>
                      <a:lnTo>
                        <a:pt x="17086" y="18985"/>
                      </a:lnTo>
                      <a:cubicBezTo>
                        <a:pt x="17218" y="19051"/>
                        <a:pt x="17432" y="19199"/>
                        <a:pt x="17630" y="19265"/>
                      </a:cubicBezTo>
                      <a:cubicBezTo>
                        <a:pt x="18323" y="19611"/>
                        <a:pt x="18933" y="20090"/>
                        <a:pt x="19625" y="20436"/>
                      </a:cubicBezTo>
                      <a:cubicBezTo>
                        <a:pt x="20994" y="21178"/>
                        <a:pt x="22379" y="21739"/>
                        <a:pt x="23748" y="22415"/>
                      </a:cubicBezTo>
                      <a:cubicBezTo>
                        <a:pt x="25116" y="23173"/>
                        <a:pt x="26567" y="23932"/>
                        <a:pt x="27936" y="24624"/>
                      </a:cubicBezTo>
                      <a:cubicBezTo>
                        <a:pt x="29387" y="25383"/>
                        <a:pt x="30756" y="26059"/>
                        <a:pt x="32124" y="26817"/>
                      </a:cubicBezTo>
                      <a:cubicBezTo>
                        <a:pt x="32883" y="27230"/>
                        <a:pt x="33707" y="27642"/>
                        <a:pt x="34532" y="27988"/>
                      </a:cubicBezTo>
                      <a:cubicBezTo>
                        <a:pt x="34680" y="28120"/>
                        <a:pt x="34812" y="28186"/>
                        <a:pt x="35010" y="28268"/>
                      </a:cubicBezTo>
                      <a:cubicBezTo>
                        <a:pt x="35356" y="28400"/>
                        <a:pt x="35768" y="28598"/>
                        <a:pt x="36115" y="28681"/>
                      </a:cubicBezTo>
                      <a:cubicBezTo>
                        <a:pt x="36527" y="28945"/>
                        <a:pt x="37005" y="29159"/>
                        <a:pt x="37483" y="29291"/>
                      </a:cubicBezTo>
                      <a:cubicBezTo>
                        <a:pt x="37698" y="29341"/>
                        <a:pt x="37909" y="29363"/>
                        <a:pt x="38112" y="29363"/>
                      </a:cubicBezTo>
                      <a:cubicBezTo>
                        <a:pt x="38440" y="29363"/>
                        <a:pt x="38746" y="29306"/>
                        <a:pt x="39000" y="29225"/>
                      </a:cubicBezTo>
                      <a:cubicBezTo>
                        <a:pt x="39627" y="29637"/>
                        <a:pt x="40369" y="29917"/>
                        <a:pt x="41062" y="30115"/>
                      </a:cubicBezTo>
                      <a:cubicBezTo>
                        <a:pt x="41688" y="30330"/>
                        <a:pt x="42298" y="30593"/>
                        <a:pt x="42925" y="30808"/>
                      </a:cubicBezTo>
                      <a:cubicBezTo>
                        <a:pt x="43614" y="31069"/>
                        <a:pt x="44310" y="31191"/>
                        <a:pt x="45009" y="31191"/>
                      </a:cubicBezTo>
                      <a:cubicBezTo>
                        <a:pt x="45413" y="31191"/>
                        <a:pt x="45818" y="31150"/>
                        <a:pt x="46223" y="31072"/>
                      </a:cubicBezTo>
                      <a:cubicBezTo>
                        <a:pt x="47179" y="30940"/>
                        <a:pt x="48070" y="29769"/>
                        <a:pt x="47938" y="28813"/>
                      </a:cubicBezTo>
                      <a:cubicBezTo>
                        <a:pt x="47938" y="28532"/>
                        <a:pt x="47872" y="28268"/>
                        <a:pt x="47789" y="28054"/>
                      </a:cubicBezTo>
                      <a:cubicBezTo>
                        <a:pt x="48004" y="27708"/>
                        <a:pt x="48202" y="27296"/>
                        <a:pt x="48284" y="26949"/>
                      </a:cubicBezTo>
                      <a:cubicBezTo>
                        <a:pt x="48548" y="25993"/>
                        <a:pt x="48548" y="24756"/>
                        <a:pt x="48548" y="23800"/>
                      </a:cubicBezTo>
                      <a:lnTo>
                        <a:pt x="48548" y="21805"/>
                      </a:lnTo>
                      <a:cubicBezTo>
                        <a:pt x="48548" y="21046"/>
                        <a:pt x="48614" y="20353"/>
                        <a:pt x="48202" y="19677"/>
                      </a:cubicBezTo>
                      <a:cubicBezTo>
                        <a:pt x="47704" y="18777"/>
                        <a:pt x="46835" y="18380"/>
                        <a:pt x="45897" y="18380"/>
                      </a:cubicBezTo>
                      <a:cubicBezTo>
                        <a:pt x="45683" y="18380"/>
                        <a:pt x="45467" y="18401"/>
                        <a:pt x="45250" y="18441"/>
                      </a:cubicBezTo>
                      <a:cubicBezTo>
                        <a:pt x="45184" y="18441"/>
                        <a:pt x="45118" y="18441"/>
                        <a:pt x="44986" y="18507"/>
                      </a:cubicBezTo>
                      <a:cubicBezTo>
                        <a:pt x="44772" y="18507"/>
                        <a:pt x="44491" y="18441"/>
                        <a:pt x="44294" y="18441"/>
                      </a:cubicBezTo>
                      <a:lnTo>
                        <a:pt x="44162" y="18441"/>
                      </a:lnTo>
                      <a:cubicBezTo>
                        <a:pt x="44013" y="18441"/>
                        <a:pt x="43947" y="18375"/>
                        <a:pt x="43815" y="18375"/>
                      </a:cubicBezTo>
                      <a:cubicBezTo>
                        <a:pt x="43403" y="18226"/>
                        <a:pt x="42991" y="18160"/>
                        <a:pt x="42579" y="18160"/>
                      </a:cubicBezTo>
                      <a:cubicBezTo>
                        <a:pt x="42298" y="18094"/>
                        <a:pt x="42018" y="18094"/>
                        <a:pt x="41754" y="18094"/>
                      </a:cubicBezTo>
                      <a:lnTo>
                        <a:pt x="41474" y="18094"/>
                      </a:lnTo>
                      <a:cubicBezTo>
                        <a:pt x="41408" y="18028"/>
                        <a:pt x="41276" y="18028"/>
                        <a:pt x="41128" y="17962"/>
                      </a:cubicBezTo>
                      <a:lnTo>
                        <a:pt x="41062" y="17962"/>
                      </a:lnTo>
                      <a:cubicBezTo>
                        <a:pt x="40996" y="17880"/>
                        <a:pt x="40930" y="17880"/>
                        <a:pt x="40864" y="17814"/>
                      </a:cubicBezTo>
                      <a:cubicBezTo>
                        <a:pt x="40583" y="17748"/>
                        <a:pt x="40303" y="17616"/>
                        <a:pt x="40105" y="17468"/>
                      </a:cubicBezTo>
                      <a:cubicBezTo>
                        <a:pt x="39413" y="17138"/>
                        <a:pt x="38654" y="16858"/>
                        <a:pt x="37978" y="16643"/>
                      </a:cubicBezTo>
                      <a:cubicBezTo>
                        <a:pt x="37417" y="16511"/>
                        <a:pt x="36873" y="16379"/>
                        <a:pt x="36329" y="16165"/>
                      </a:cubicBezTo>
                      <a:cubicBezTo>
                        <a:pt x="36247" y="16165"/>
                        <a:pt x="36115" y="16099"/>
                        <a:pt x="36049" y="16099"/>
                      </a:cubicBezTo>
                      <a:cubicBezTo>
                        <a:pt x="35983" y="16033"/>
                        <a:pt x="35983" y="16033"/>
                        <a:pt x="35917" y="16033"/>
                      </a:cubicBezTo>
                      <a:cubicBezTo>
                        <a:pt x="35637" y="15901"/>
                        <a:pt x="35356" y="15753"/>
                        <a:pt x="35092" y="15555"/>
                      </a:cubicBezTo>
                      <a:cubicBezTo>
                        <a:pt x="33988" y="14928"/>
                        <a:pt x="32883" y="14104"/>
                        <a:pt x="31712" y="13494"/>
                      </a:cubicBezTo>
                      <a:cubicBezTo>
                        <a:pt x="30475" y="12867"/>
                        <a:pt x="29239" y="12191"/>
                        <a:pt x="27936" y="11779"/>
                      </a:cubicBezTo>
                      <a:cubicBezTo>
                        <a:pt x="27672" y="11696"/>
                        <a:pt x="27392" y="11630"/>
                        <a:pt x="27177" y="11564"/>
                      </a:cubicBezTo>
                      <a:cubicBezTo>
                        <a:pt x="27045" y="11564"/>
                        <a:pt x="26980" y="11498"/>
                        <a:pt x="26914" y="11498"/>
                      </a:cubicBezTo>
                      <a:cubicBezTo>
                        <a:pt x="26567" y="11284"/>
                        <a:pt x="26155" y="11152"/>
                        <a:pt x="25743" y="11086"/>
                      </a:cubicBezTo>
                      <a:cubicBezTo>
                        <a:pt x="24984" y="10542"/>
                        <a:pt x="24094" y="10130"/>
                        <a:pt x="23335" y="9784"/>
                      </a:cubicBezTo>
                      <a:cubicBezTo>
                        <a:pt x="22313" y="9223"/>
                        <a:pt x="21208" y="8745"/>
                        <a:pt x="20037" y="8398"/>
                      </a:cubicBezTo>
                      <a:cubicBezTo>
                        <a:pt x="18735" y="8069"/>
                        <a:pt x="17366" y="7722"/>
                        <a:pt x="15981" y="7244"/>
                      </a:cubicBezTo>
                      <a:cubicBezTo>
                        <a:pt x="14612" y="6684"/>
                        <a:pt x="13244" y="6007"/>
                        <a:pt x="11727" y="5793"/>
                      </a:cubicBezTo>
                      <a:cubicBezTo>
                        <a:pt x="11727" y="5793"/>
                        <a:pt x="11661" y="5727"/>
                        <a:pt x="11595" y="5727"/>
                      </a:cubicBezTo>
                      <a:cubicBezTo>
                        <a:pt x="11446" y="5661"/>
                        <a:pt x="11380" y="5595"/>
                        <a:pt x="11248" y="5513"/>
                      </a:cubicBezTo>
                      <a:cubicBezTo>
                        <a:pt x="11183" y="5447"/>
                        <a:pt x="11100" y="5447"/>
                        <a:pt x="11034" y="5381"/>
                      </a:cubicBezTo>
                      <a:cubicBezTo>
                        <a:pt x="10583" y="5234"/>
                        <a:pt x="10384" y="5151"/>
                        <a:pt x="10478" y="5151"/>
                      </a:cubicBezTo>
                      <a:cubicBezTo>
                        <a:pt x="10511" y="5151"/>
                        <a:pt x="10581" y="5162"/>
                        <a:pt x="10688" y="5183"/>
                      </a:cubicBezTo>
                      <a:cubicBezTo>
                        <a:pt x="10012" y="4688"/>
                        <a:pt x="9319" y="4556"/>
                        <a:pt x="8495" y="4490"/>
                      </a:cubicBezTo>
                      <a:lnTo>
                        <a:pt x="7538" y="4490"/>
                      </a:lnTo>
                      <a:cubicBezTo>
                        <a:pt x="6978" y="4276"/>
                        <a:pt x="6434" y="4078"/>
                        <a:pt x="5823" y="3946"/>
                      </a:cubicBezTo>
                      <a:lnTo>
                        <a:pt x="5675" y="3946"/>
                      </a:lnTo>
                      <a:lnTo>
                        <a:pt x="5609" y="3864"/>
                      </a:lnTo>
                      <a:cubicBezTo>
                        <a:pt x="5477" y="3798"/>
                        <a:pt x="5329" y="3732"/>
                        <a:pt x="5197" y="3666"/>
                      </a:cubicBezTo>
                      <a:lnTo>
                        <a:pt x="5197" y="3600"/>
                      </a:lnTo>
                      <a:lnTo>
                        <a:pt x="5131" y="3600"/>
                      </a:lnTo>
                      <a:cubicBezTo>
                        <a:pt x="4785" y="2841"/>
                        <a:pt x="4092" y="2083"/>
                        <a:pt x="3202" y="1951"/>
                      </a:cubicBezTo>
                      <a:cubicBezTo>
                        <a:pt x="3004" y="1390"/>
                        <a:pt x="2245" y="1061"/>
                        <a:pt x="1701" y="846"/>
                      </a:cubicBezTo>
                      <a:cubicBezTo>
                        <a:pt x="1619" y="714"/>
                        <a:pt x="1487" y="566"/>
                        <a:pt x="1355" y="500"/>
                      </a:cubicBezTo>
                      <a:cubicBezTo>
                        <a:pt x="1289" y="434"/>
                        <a:pt x="1206" y="368"/>
                        <a:pt x="1206" y="302"/>
                      </a:cubicBezTo>
                      <a:cubicBezTo>
                        <a:pt x="1083" y="92"/>
                        <a:pt x="878"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5611475" y="1281635"/>
                  <a:ext cx="3185175" cy="1915731"/>
                </a:xfrm>
                <a:custGeom>
                  <a:avLst/>
                  <a:gdLst/>
                  <a:ahLst/>
                  <a:cxnLst/>
                  <a:rect l="l" t="t" r="r" b="b"/>
                  <a:pathLst>
                    <a:path w="59215" h="35615" extrusionOk="0">
                      <a:moveTo>
                        <a:pt x="29494" y="1"/>
                      </a:moveTo>
                      <a:cubicBezTo>
                        <a:pt x="28089" y="1"/>
                        <a:pt x="26670" y="250"/>
                        <a:pt x="25279" y="509"/>
                      </a:cubicBezTo>
                      <a:cubicBezTo>
                        <a:pt x="24520" y="657"/>
                        <a:pt x="23696" y="855"/>
                        <a:pt x="22937" y="987"/>
                      </a:cubicBezTo>
                      <a:cubicBezTo>
                        <a:pt x="22872" y="987"/>
                        <a:pt x="22806" y="1069"/>
                        <a:pt x="22806" y="1069"/>
                      </a:cubicBezTo>
                      <a:lnTo>
                        <a:pt x="22195" y="1069"/>
                      </a:lnTo>
                      <a:cubicBezTo>
                        <a:pt x="21701" y="1135"/>
                        <a:pt x="21223" y="1135"/>
                        <a:pt x="20810" y="1135"/>
                      </a:cubicBezTo>
                      <a:cubicBezTo>
                        <a:pt x="19579" y="1135"/>
                        <a:pt x="18370" y="1164"/>
                        <a:pt x="17153" y="1164"/>
                      </a:cubicBezTo>
                      <a:cubicBezTo>
                        <a:pt x="16545" y="1164"/>
                        <a:pt x="15935" y="1157"/>
                        <a:pt x="15319" y="1135"/>
                      </a:cubicBezTo>
                      <a:cubicBezTo>
                        <a:pt x="15025" y="1124"/>
                        <a:pt x="14729" y="1119"/>
                        <a:pt x="14434" y="1119"/>
                      </a:cubicBezTo>
                      <a:cubicBezTo>
                        <a:pt x="12944" y="1119"/>
                        <a:pt x="11446" y="1258"/>
                        <a:pt x="9960" y="1547"/>
                      </a:cubicBezTo>
                      <a:cubicBezTo>
                        <a:pt x="9136" y="1745"/>
                        <a:pt x="8311" y="1960"/>
                        <a:pt x="7487" y="2092"/>
                      </a:cubicBezTo>
                      <a:cubicBezTo>
                        <a:pt x="7421" y="2092"/>
                        <a:pt x="7075" y="2157"/>
                        <a:pt x="7009" y="2157"/>
                      </a:cubicBezTo>
                      <a:cubicBezTo>
                        <a:pt x="6860" y="2223"/>
                        <a:pt x="6662" y="2223"/>
                        <a:pt x="6530" y="2223"/>
                      </a:cubicBezTo>
                      <a:cubicBezTo>
                        <a:pt x="6036" y="2306"/>
                        <a:pt x="5623" y="2306"/>
                        <a:pt x="5145" y="2306"/>
                      </a:cubicBezTo>
                      <a:cubicBezTo>
                        <a:pt x="4667" y="2306"/>
                        <a:pt x="4255" y="2438"/>
                        <a:pt x="3843" y="2718"/>
                      </a:cubicBezTo>
                      <a:cubicBezTo>
                        <a:pt x="3843" y="2367"/>
                        <a:pt x="3591" y="2063"/>
                        <a:pt x="3261" y="2063"/>
                      </a:cubicBezTo>
                      <a:cubicBezTo>
                        <a:pt x="3204" y="2063"/>
                        <a:pt x="3145" y="2072"/>
                        <a:pt x="3084" y="2092"/>
                      </a:cubicBezTo>
                      <a:cubicBezTo>
                        <a:pt x="3018" y="2157"/>
                        <a:pt x="3018" y="2157"/>
                        <a:pt x="2952" y="2157"/>
                      </a:cubicBezTo>
                      <a:cubicBezTo>
                        <a:pt x="2606" y="2372"/>
                        <a:pt x="2326" y="2504"/>
                        <a:pt x="1996" y="2784"/>
                      </a:cubicBezTo>
                      <a:cubicBezTo>
                        <a:pt x="1736" y="2968"/>
                        <a:pt x="1363" y="3335"/>
                        <a:pt x="928" y="3335"/>
                      </a:cubicBezTo>
                      <a:cubicBezTo>
                        <a:pt x="894" y="3335"/>
                        <a:pt x="860" y="3333"/>
                        <a:pt x="825" y="3328"/>
                      </a:cubicBezTo>
                      <a:cubicBezTo>
                        <a:pt x="1" y="3328"/>
                        <a:pt x="66" y="4565"/>
                        <a:pt x="825" y="4631"/>
                      </a:cubicBezTo>
                      <a:cubicBezTo>
                        <a:pt x="1715" y="4697"/>
                        <a:pt x="2326" y="5670"/>
                        <a:pt x="3150" y="5868"/>
                      </a:cubicBezTo>
                      <a:cubicBezTo>
                        <a:pt x="3430" y="6280"/>
                        <a:pt x="3777" y="6560"/>
                        <a:pt x="4189" y="6758"/>
                      </a:cubicBezTo>
                      <a:cubicBezTo>
                        <a:pt x="4469" y="7253"/>
                        <a:pt x="4947" y="7583"/>
                        <a:pt x="5557" y="7797"/>
                      </a:cubicBezTo>
                      <a:cubicBezTo>
                        <a:pt x="8789" y="8753"/>
                        <a:pt x="11955" y="9924"/>
                        <a:pt x="15253" y="10815"/>
                      </a:cubicBezTo>
                      <a:cubicBezTo>
                        <a:pt x="15600" y="10880"/>
                        <a:pt x="15929" y="11029"/>
                        <a:pt x="16342" y="11161"/>
                      </a:cubicBezTo>
                      <a:cubicBezTo>
                        <a:pt x="16490" y="11161"/>
                        <a:pt x="16622" y="11227"/>
                        <a:pt x="16754" y="11293"/>
                      </a:cubicBezTo>
                      <a:cubicBezTo>
                        <a:pt x="16836" y="11293"/>
                        <a:pt x="16902" y="11293"/>
                        <a:pt x="16902" y="11375"/>
                      </a:cubicBezTo>
                      <a:cubicBezTo>
                        <a:pt x="16968" y="11375"/>
                        <a:pt x="16968" y="11375"/>
                        <a:pt x="17034" y="11441"/>
                      </a:cubicBezTo>
                      <a:cubicBezTo>
                        <a:pt x="17727" y="11787"/>
                        <a:pt x="18271" y="12200"/>
                        <a:pt x="18964" y="12529"/>
                      </a:cubicBezTo>
                      <a:cubicBezTo>
                        <a:pt x="19722" y="12942"/>
                        <a:pt x="20464" y="13436"/>
                        <a:pt x="21289" y="13700"/>
                      </a:cubicBezTo>
                      <a:cubicBezTo>
                        <a:pt x="22113" y="13981"/>
                        <a:pt x="22937" y="14261"/>
                        <a:pt x="23844" y="14525"/>
                      </a:cubicBezTo>
                      <a:cubicBezTo>
                        <a:pt x="25411" y="15003"/>
                        <a:pt x="27060" y="15564"/>
                        <a:pt x="28643" y="16108"/>
                      </a:cubicBezTo>
                      <a:cubicBezTo>
                        <a:pt x="28791" y="16174"/>
                        <a:pt x="28989" y="16240"/>
                        <a:pt x="29121" y="16322"/>
                      </a:cubicBezTo>
                      <a:cubicBezTo>
                        <a:pt x="29180" y="16322"/>
                        <a:pt x="29508" y="16490"/>
                        <a:pt x="29541" y="16490"/>
                      </a:cubicBezTo>
                      <a:cubicBezTo>
                        <a:pt x="29548" y="16490"/>
                        <a:pt x="29540" y="16482"/>
                        <a:pt x="29513" y="16462"/>
                      </a:cubicBezTo>
                      <a:lnTo>
                        <a:pt x="29513" y="16462"/>
                      </a:lnTo>
                      <a:cubicBezTo>
                        <a:pt x="29770" y="16624"/>
                        <a:pt x="30062" y="16751"/>
                        <a:pt x="30292" y="16866"/>
                      </a:cubicBezTo>
                      <a:cubicBezTo>
                        <a:pt x="30704" y="16998"/>
                        <a:pt x="31116" y="17212"/>
                        <a:pt x="31529" y="17344"/>
                      </a:cubicBezTo>
                      <a:cubicBezTo>
                        <a:pt x="32007" y="17889"/>
                        <a:pt x="32765" y="18235"/>
                        <a:pt x="33458" y="18581"/>
                      </a:cubicBezTo>
                      <a:cubicBezTo>
                        <a:pt x="34282" y="18993"/>
                        <a:pt x="35173" y="19406"/>
                        <a:pt x="36063" y="19752"/>
                      </a:cubicBezTo>
                      <a:cubicBezTo>
                        <a:pt x="37234" y="20230"/>
                        <a:pt x="38405" y="20642"/>
                        <a:pt x="39641" y="20857"/>
                      </a:cubicBezTo>
                      <a:cubicBezTo>
                        <a:pt x="39707" y="20857"/>
                        <a:pt x="39773" y="20923"/>
                        <a:pt x="39922" y="20923"/>
                      </a:cubicBezTo>
                      <a:cubicBezTo>
                        <a:pt x="40186" y="21055"/>
                        <a:pt x="40532" y="21186"/>
                        <a:pt x="40878" y="21335"/>
                      </a:cubicBezTo>
                      <a:lnTo>
                        <a:pt x="41010" y="21335"/>
                      </a:lnTo>
                      <a:cubicBezTo>
                        <a:pt x="41010" y="21335"/>
                        <a:pt x="41010" y="21401"/>
                        <a:pt x="41224" y="21467"/>
                      </a:cubicBezTo>
                      <a:cubicBezTo>
                        <a:pt x="41637" y="21681"/>
                        <a:pt x="41983" y="21945"/>
                        <a:pt x="42461" y="22159"/>
                      </a:cubicBezTo>
                      <a:cubicBezTo>
                        <a:pt x="44110" y="22918"/>
                        <a:pt x="46023" y="22984"/>
                        <a:pt x="47820" y="23116"/>
                      </a:cubicBezTo>
                      <a:cubicBezTo>
                        <a:pt x="47672" y="24006"/>
                        <a:pt x="47820" y="24979"/>
                        <a:pt x="47820" y="25936"/>
                      </a:cubicBezTo>
                      <a:lnTo>
                        <a:pt x="47820" y="27106"/>
                      </a:lnTo>
                      <a:cubicBezTo>
                        <a:pt x="47754" y="27172"/>
                        <a:pt x="47754" y="27519"/>
                        <a:pt x="47754" y="27519"/>
                      </a:cubicBezTo>
                      <a:cubicBezTo>
                        <a:pt x="47754" y="27650"/>
                        <a:pt x="47672" y="27782"/>
                        <a:pt x="47672" y="27931"/>
                      </a:cubicBezTo>
                      <a:cubicBezTo>
                        <a:pt x="47408" y="28821"/>
                        <a:pt x="47062" y="29580"/>
                        <a:pt x="46996" y="30536"/>
                      </a:cubicBezTo>
                      <a:cubicBezTo>
                        <a:pt x="46996" y="31229"/>
                        <a:pt x="47342" y="31905"/>
                        <a:pt x="47820" y="32317"/>
                      </a:cubicBezTo>
                      <a:lnTo>
                        <a:pt x="47754" y="32399"/>
                      </a:lnTo>
                      <a:cubicBezTo>
                        <a:pt x="47606" y="32531"/>
                        <a:pt x="47474" y="32663"/>
                        <a:pt x="47474" y="32944"/>
                      </a:cubicBezTo>
                      <a:lnTo>
                        <a:pt x="47474" y="33010"/>
                      </a:lnTo>
                      <a:cubicBezTo>
                        <a:pt x="47342" y="33554"/>
                        <a:pt x="47194" y="34114"/>
                        <a:pt x="46930" y="34659"/>
                      </a:cubicBezTo>
                      <a:cubicBezTo>
                        <a:pt x="46649" y="35071"/>
                        <a:pt x="46930" y="35615"/>
                        <a:pt x="47474" y="35615"/>
                      </a:cubicBezTo>
                      <a:cubicBezTo>
                        <a:pt x="48298" y="35549"/>
                        <a:pt x="48909" y="34939"/>
                        <a:pt x="49667" y="34461"/>
                      </a:cubicBezTo>
                      <a:cubicBezTo>
                        <a:pt x="49881" y="34312"/>
                        <a:pt x="50228" y="34312"/>
                        <a:pt x="50492" y="34180"/>
                      </a:cubicBezTo>
                      <a:cubicBezTo>
                        <a:pt x="50838" y="34048"/>
                        <a:pt x="51184" y="33702"/>
                        <a:pt x="51464" y="33488"/>
                      </a:cubicBezTo>
                      <a:cubicBezTo>
                        <a:pt x="52009" y="32878"/>
                        <a:pt x="52553" y="32251"/>
                        <a:pt x="53113" y="31707"/>
                      </a:cubicBezTo>
                      <a:cubicBezTo>
                        <a:pt x="53592" y="31229"/>
                        <a:pt x="54004" y="30750"/>
                        <a:pt x="54416" y="30256"/>
                      </a:cubicBezTo>
                      <a:cubicBezTo>
                        <a:pt x="54548" y="30124"/>
                        <a:pt x="54680" y="30058"/>
                        <a:pt x="54828" y="29926"/>
                      </a:cubicBezTo>
                      <a:cubicBezTo>
                        <a:pt x="55026" y="29778"/>
                        <a:pt x="55175" y="29580"/>
                        <a:pt x="55372" y="29431"/>
                      </a:cubicBezTo>
                      <a:cubicBezTo>
                        <a:pt x="55851" y="29102"/>
                        <a:pt x="56263" y="28755"/>
                        <a:pt x="56675" y="28343"/>
                      </a:cubicBezTo>
                      <a:cubicBezTo>
                        <a:pt x="56824" y="28129"/>
                        <a:pt x="56824" y="27931"/>
                        <a:pt x="56824" y="27782"/>
                      </a:cubicBezTo>
                      <a:cubicBezTo>
                        <a:pt x="57087" y="27304"/>
                        <a:pt x="57368" y="26760"/>
                        <a:pt x="57566" y="26282"/>
                      </a:cubicBezTo>
                      <a:cubicBezTo>
                        <a:pt x="57648" y="26067"/>
                        <a:pt x="57714" y="25870"/>
                        <a:pt x="57780" y="25721"/>
                      </a:cubicBezTo>
                      <a:cubicBezTo>
                        <a:pt x="58670" y="24897"/>
                        <a:pt x="58951" y="23462"/>
                        <a:pt x="59083" y="22159"/>
                      </a:cubicBezTo>
                      <a:cubicBezTo>
                        <a:pt x="59215" y="20923"/>
                        <a:pt x="59215" y="19620"/>
                        <a:pt x="59083" y="18383"/>
                      </a:cubicBezTo>
                      <a:cubicBezTo>
                        <a:pt x="58951" y="17064"/>
                        <a:pt x="58736" y="15910"/>
                        <a:pt x="58192" y="14739"/>
                      </a:cubicBezTo>
                      <a:cubicBezTo>
                        <a:pt x="58126" y="14459"/>
                        <a:pt x="57978" y="14261"/>
                        <a:pt x="57846" y="14046"/>
                      </a:cubicBezTo>
                      <a:cubicBezTo>
                        <a:pt x="57846" y="13981"/>
                        <a:pt x="57846" y="13915"/>
                        <a:pt x="57780" y="13915"/>
                      </a:cubicBezTo>
                      <a:cubicBezTo>
                        <a:pt x="57714" y="13634"/>
                        <a:pt x="57566" y="13354"/>
                        <a:pt x="57500" y="13156"/>
                      </a:cubicBezTo>
                      <a:cubicBezTo>
                        <a:pt x="57368" y="12942"/>
                        <a:pt x="57302" y="12744"/>
                        <a:pt x="57236" y="12612"/>
                      </a:cubicBezTo>
                      <a:cubicBezTo>
                        <a:pt x="57087" y="11227"/>
                        <a:pt x="56329" y="9924"/>
                        <a:pt x="55587" y="8753"/>
                      </a:cubicBezTo>
                      <a:cubicBezTo>
                        <a:pt x="55175" y="8209"/>
                        <a:pt x="54614" y="7797"/>
                        <a:pt x="54004" y="7665"/>
                      </a:cubicBezTo>
                      <a:cubicBezTo>
                        <a:pt x="53311" y="6758"/>
                        <a:pt x="52487" y="6082"/>
                        <a:pt x="51382" y="5670"/>
                      </a:cubicBezTo>
                      <a:cubicBezTo>
                        <a:pt x="51197" y="5624"/>
                        <a:pt x="51004" y="5569"/>
                        <a:pt x="50809" y="5569"/>
                      </a:cubicBezTo>
                      <a:cubicBezTo>
                        <a:pt x="50725" y="5569"/>
                        <a:pt x="50641" y="5579"/>
                        <a:pt x="50558" y="5604"/>
                      </a:cubicBezTo>
                      <a:cubicBezTo>
                        <a:pt x="49321" y="4499"/>
                        <a:pt x="47820" y="3609"/>
                        <a:pt x="46369" y="2916"/>
                      </a:cubicBezTo>
                      <a:cubicBezTo>
                        <a:pt x="44588" y="2157"/>
                        <a:pt x="42873" y="1745"/>
                        <a:pt x="40944" y="1547"/>
                      </a:cubicBezTo>
                      <a:cubicBezTo>
                        <a:pt x="39295" y="1267"/>
                        <a:pt x="37646" y="1267"/>
                        <a:pt x="35931" y="1069"/>
                      </a:cubicBezTo>
                      <a:lnTo>
                        <a:pt x="35865" y="1069"/>
                      </a:lnTo>
                      <a:cubicBezTo>
                        <a:pt x="35585" y="987"/>
                        <a:pt x="35387" y="987"/>
                        <a:pt x="35173" y="921"/>
                      </a:cubicBezTo>
                      <a:cubicBezTo>
                        <a:pt x="34695" y="789"/>
                        <a:pt x="34282" y="723"/>
                        <a:pt x="33804" y="574"/>
                      </a:cubicBezTo>
                      <a:cubicBezTo>
                        <a:pt x="32831" y="377"/>
                        <a:pt x="31875" y="245"/>
                        <a:pt x="30918" y="96"/>
                      </a:cubicBezTo>
                      <a:cubicBezTo>
                        <a:pt x="30446" y="29"/>
                        <a:pt x="29971" y="1"/>
                        <a:pt x="29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5792425" y="1386728"/>
                  <a:ext cx="2720375" cy="1045140"/>
                </a:xfrm>
                <a:custGeom>
                  <a:avLst/>
                  <a:gdLst/>
                  <a:ahLst/>
                  <a:cxnLst/>
                  <a:rect l="l" t="t" r="r" b="b"/>
                  <a:pathLst>
                    <a:path w="50574" h="19430" extrusionOk="0">
                      <a:moveTo>
                        <a:pt x="36475" y="2779"/>
                      </a:moveTo>
                      <a:cubicBezTo>
                        <a:pt x="36558" y="2845"/>
                        <a:pt x="36558" y="2845"/>
                        <a:pt x="36558" y="2911"/>
                      </a:cubicBezTo>
                      <a:cubicBezTo>
                        <a:pt x="36558" y="2911"/>
                        <a:pt x="36475" y="2911"/>
                        <a:pt x="36475" y="2845"/>
                      </a:cubicBezTo>
                      <a:lnTo>
                        <a:pt x="36475" y="2779"/>
                      </a:lnTo>
                      <a:close/>
                      <a:moveTo>
                        <a:pt x="13390" y="3603"/>
                      </a:moveTo>
                      <a:cubicBezTo>
                        <a:pt x="13472" y="3603"/>
                        <a:pt x="13472" y="3603"/>
                        <a:pt x="13472" y="3669"/>
                      </a:cubicBezTo>
                      <a:lnTo>
                        <a:pt x="13390" y="3603"/>
                      </a:lnTo>
                      <a:close/>
                      <a:moveTo>
                        <a:pt x="10240" y="5318"/>
                      </a:moveTo>
                      <a:cubicBezTo>
                        <a:pt x="10372" y="5318"/>
                        <a:pt x="10504" y="5318"/>
                        <a:pt x="10587" y="5384"/>
                      </a:cubicBezTo>
                      <a:cubicBezTo>
                        <a:pt x="10438" y="5384"/>
                        <a:pt x="10372" y="5450"/>
                        <a:pt x="10240" y="5533"/>
                      </a:cubicBezTo>
                      <a:cubicBezTo>
                        <a:pt x="10240" y="5450"/>
                        <a:pt x="10306" y="5384"/>
                        <a:pt x="10240" y="5318"/>
                      </a:cubicBezTo>
                      <a:close/>
                      <a:moveTo>
                        <a:pt x="17859" y="5384"/>
                      </a:moveTo>
                      <a:cubicBezTo>
                        <a:pt x="17859" y="5450"/>
                        <a:pt x="17925" y="5533"/>
                        <a:pt x="17925" y="5599"/>
                      </a:cubicBezTo>
                      <a:cubicBezTo>
                        <a:pt x="17859" y="5599"/>
                        <a:pt x="17859" y="5533"/>
                        <a:pt x="17793" y="5533"/>
                      </a:cubicBezTo>
                      <a:cubicBezTo>
                        <a:pt x="17793" y="5450"/>
                        <a:pt x="17859" y="5450"/>
                        <a:pt x="17859" y="5384"/>
                      </a:cubicBezTo>
                      <a:close/>
                      <a:moveTo>
                        <a:pt x="26582" y="4494"/>
                      </a:moveTo>
                      <a:cubicBezTo>
                        <a:pt x="26862" y="4708"/>
                        <a:pt x="27076" y="4840"/>
                        <a:pt x="27340" y="4972"/>
                      </a:cubicBezTo>
                      <a:cubicBezTo>
                        <a:pt x="27488" y="5121"/>
                        <a:pt x="27620" y="5186"/>
                        <a:pt x="27686" y="5252"/>
                      </a:cubicBezTo>
                      <a:cubicBezTo>
                        <a:pt x="27752" y="5252"/>
                        <a:pt x="27752" y="5318"/>
                        <a:pt x="27818" y="5318"/>
                      </a:cubicBezTo>
                      <a:cubicBezTo>
                        <a:pt x="27901" y="5450"/>
                        <a:pt x="28033" y="5533"/>
                        <a:pt x="28165" y="5599"/>
                      </a:cubicBezTo>
                      <a:lnTo>
                        <a:pt x="28231" y="5665"/>
                      </a:lnTo>
                      <a:cubicBezTo>
                        <a:pt x="28165" y="5731"/>
                        <a:pt x="28165" y="5797"/>
                        <a:pt x="28099" y="5945"/>
                      </a:cubicBezTo>
                      <a:cubicBezTo>
                        <a:pt x="28099" y="5863"/>
                        <a:pt x="28033" y="5797"/>
                        <a:pt x="27967" y="5731"/>
                      </a:cubicBezTo>
                      <a:cubicBezTo>
                        <a:pt x="27752" y="5599"/>
                        <a:pt x="27554" y="5384"/>
                        <a:pt x="27274" y="5186"/>
                      </a:cubicBezTo>
                      <a:cubicBezTo>
                        <a:pt x="27142" y="5038"/>
                        <a:pt x="26730" y="4840"/>
                        <a:pt x="26582" y="4626"/>
                      </a:cubicBezTo>
                      <a:cubicBezTo>
                        <a:pt x="26582" y="4626"/>
                        <a:pt x="26582" y="4560"/>
                        <a:pt x="26516" y="4494"/>
                      </a:cubicBezTo>
                      <a:close/>
                      <a:moveTo>
                        <a:pt x="9828" y="5945"/>
                      </a:moveTo>
                      <a:lnTo>
                        <a:pt x="9828" y="6011"/>
                      </a:lnTo>
                      <a:lnTo>
                        <a:pt x="9762" y="6011"/>
                      </a:lnTo>
                      <a:cubicBezTo>
                        <a:pt x="9762" y="6011"/>
                        <a:pt x="9828" y="6011"/>
                        <a:pt x="9828" y="5945"/>
                      </a:cubicBezTo>
                      <a:close/>
                      <a:moveTo>
                        <a:pt x="39163" y="6011"/>
                      </a:moveTo>
                      <a:cubicBezTo>
                        <a:pt x="39163" y="6077"/>
                        <a:pt x="39229" y="6077"/>
                        <a:pt x="39295" y="6143"/>
                      </a:cubicBezTo>
                      <a:cubicBezTo>
                        <a:pt x="39229" y="6143"/>
                        <a:pt x="39163" y="6077"/>
                        <a:pt x="39163" y="6077"/>
                      </a:cubicBezTo>
                      <a:lnTo>
                        <a:pt x="39163" y="6011"/>
                      </a:lnTo>
                      <a:close/>
                      <a:moveTo>
                        <a:pt x="9202" y="5797"/>
                      </a:moveTo>
                      <a:lnTo>
                        <a:pt x="9350" y="5945"/>
                      </a:lnTo>
                      <a:cubicBezTo>
                        <a:pt x="9202" y="5945"/>
                        <a:pt x="9070" y="6077"/>
                        <a:pt x="8938" y="6209"/>
                      </a:cubicBezTo>
                      <a:cubicBezTo>
                        <a:pt x="8938" y="6143"/>
                        <a:pt x="8938" y="6077"/>
                        <a:pt x="8855" y="6011"/>
                      </a:cubicBezTo>
                      <a:cubicBezTo>
                        <a:pt x="9004" y="6011"/>
                        <a:pt x="9136" y="5945"/>
                        <a:pt x="9202" y="5797"/>
                      </a:cubicBezTo>
                      <a:close/>
                      <a:moveTo>
                        <a:pt x="21554" y="6791"/>
                      </a:moveTo>
                      <a:cubicBezTo>
                        <a:pt x="21672" y="6835"/>
                        <a:pt x="21800" y="6835"/>
                        <a:pt x="21915" y="6835"/>
                      </a:cubicBezTo>
                      <a:cubicBezTo>
                        <a:pt x="21849" y="6901"/>
                        <a:pt x="21849" y="6901"/>
                        <a:pt x="21783" y="6967"/>
                      </a:cubicBezTo>
                      <a:cubicBezTo>
                        <a:pt x="21717" y="6967"/>
                        <a:pt x="21635" y="6901"/>
                        <a:pt x="21569" y="6835"/>
                      </a:cubicBezTo>
                      <a:cubicBezTo>
                        <a:pt x="21569" y="6835"/>
                        <a:pt x="21569" y="6811"/>
                        <a:pt x="21554" y="6791"/>
                      </a:cubicBezTo>
                      <a:close/>
                      <a:moveTo>
                        <a:pt x="14082" y="5450"/>
                      </a:moveTo>
                      <a:cubicBezTo>
                        <a:pt x="14148" y="5533"/>
                        <a:pt x="14214" y="5533"/>
                        <a:pt x="14297" y="5599"/>
                      </a:cubicBezTo>
                      <a:cubicBezTo>
                        <a:pt x="13885" y="5797"/>
                        <a:pt x="13736" y="6423"/>
                        <a:pt x="14214" y="6687"/>
                      </a:cubicBezTo>
                      <a:cubicBezTo>
                        <a:pt x="13951" y="6687"/>
                        <a:pt x="13670" y="6835"/>
                        <a:pt x="13390" y="6967"/>
                      </a:cubicBezTo>
                      <a:cubicBezTo>
                        <a:pt x="12813" y="7237"/>
                        <a:pt x="12136" y="7336"/>
                        <a:pt x="11476" y="7336"/>
                      </a:cubicBezTo>
                      <a:cubicBezTo>
                        <a:pt x="11287" y="7336"/>
                        <a:pt x="11100" y="7328"/>
                        <a:pt x="10916" y="7314"/>
                      </a:cubicBezTo>
                      <a:cubicBezTo>
                        <a:pt x="11065" y="7033"/>
                        <a:pt x="11131" y="6835"/>
                        <a:pt x="10999" y="6555"/>
                      </a:cubicBezTo>
                      <a:cubicBezTo>
                        <a:pt x="11043" y="6533"/>
                        <a:pt x="11125" y="6526"/>
                        <a:pt x="11221" y="6526"/>
                      </a:cubicBezTo>
                      <a:cubicBezTo>
                        <a:pt x="11411" y="6526"/>
                        <a:pt x="11653" y="6555"/>
                        <a:pt x="11741" y="6555"/>
                      </a:cubicBezTo>
                      <a:cubicBezTo>
                        <a:pt x="12302" y="6555"/>
                        <a:pt x="12780" y="6357"/>
                        <a:pt x="13258" y="6209"/>
                      </a:cubicBezTo>
                      <a:cubicBezTo>
                        <a:pt x="13192" y="6176"/>
                        <a:pt x="13159" y="6159"/>
                        <a:pt x="13167" y="6159"/>
                      </a:cubicBezTo>
                      <a:cubicBezTo>
                        <a:pt x="13176" y="6159"/>
                        <a:pt x="13225" y="6176"/>
                        <a:pt x="13324" y="6209"/>
                      </a:cubicBezTo>
                      <a:cubicBezTo>
                        <a:pt x="13390" y="6209"/>
                        <a:pt x="13472" y="6143"/>
                        <a:pt x="13538" y="6143"/>
                      </a:cubicBezTo>
                      <a:cubicBezTo>
                        <a:pt x="13736" y="6077"/>
                        <a:pt x="13885" y="5945"/>
                        <a:pt x="14017" y="5797"/>
                      </a:cubicBezTo>
                      <a:cubicBezTo>
                        <a:pt x="14082" y="5665"/>
                        <a:pt x="14082" y="5599"/>
                        <a:pt x="14082" y="5450"/>
                      </a:cubicBezTo>
                      <a:close/>
                      <a:moveTo>
                        <a:pt x="20398" y="7594"/>
                      </a:moveTo>
                      <a:cubicBezTo>
                        <a:pt x="20480" y="7660"/>
                        <a:pt x="20612" y="7660"/>
                        <a:pt x="20678" y="7726"/>
                      </a:cubicBezTo>
                      <a:cubicBezTo>
                        <a:pt x="20678" y="7726"/>
                        <a:pt x="20678" y="7792"/>
                        <a:pt x="20744" y="7792"/>
                      </a:cubicBezTo>
                      <a:lnTo>
                        <a:pt x="20678" y="7858"/>
                      </a:lnTo>
                      <a:cubicBezTo>
                        <a:pt x="20546" y="7792"/>
                        <a:pt x="20480" y="7726"/>
                        <a:pt x="20332" y="7660"/>
                      </a:cubicBezTo>
                      <a:lnTo>
                        <a:pt x="20398" y="7594"/>
                      </a:lnTo>
                      <a:close/>
                      <a:moveTo>
                        <a:pt x="37712" y="6621"/>
                      </a:moveTo>
                      <a:cubicBezTo>
                        <a:pt x="38058" y="6835"/>
                        <a:pt x="38405" y="7033"/>
                        <a:pt x="38751" y="7314"/>
                      </a:cubicBezTo>
                      <a:cubicBezTo>
                        <a:pt x="38619" y="7380"/>
                        <a:pt x="38536" y="7512"/>
                        <a:pt x="38536" y="7726"/>
                      </a:cubicBezTo>
                      <a:cubicBezTo>
                        <a:pt x="38536" y="8006"/>
                        <a:pt x="38471" y="8204"/>
                        <a:pt x="38471" y="8418"/>
                      </a:cubicBezTo>
                      <a:cubicBezTo>
                        <a:pt x="38405" y="8418"/>
                        <a:pt x="38339" y="8336"/>
                        <a:pt x="38273" y="8270"/>
                      </a:cubicBezTo>
                      <a:cubicBezTo>
                        <a:pt x="37860" y="8072"/>
                        <a:pt x="37514" y="7792"/>
                        <a:pt x="37168" y="7512"/>
                      </a:cubicBezTo>
                      <a:lnTo>
                        <a:pt x="37102" y="7512"/>
                      </a:lnTo>
                      <a:cubicBezTo>
                        <a:pt x="36822" y="7248"/>
                        <a:pt x="36558" y="7099"/>
                        <a:pt x="36277" y="6901"/>
                      </a:cubicBezTo>
                      <a:cubicBezTo>
                        <a:pt x="36343" y="6901"/>
                        <a:pt x="36409" y="6835"/>
                        <a:pt x="36409" y="6769"/>
                      </a:cubicBezTo>
                      <a:cubicBezTo>
                        <a:pt x="36624" y="6835"/>
                        <a:pt x="36756" y="6901"/>
                        <a:pt x="36970" y="6901"/>
                      </a:cubicBezTo>
                      <a:cubicBezTo>
                        <a:pt x="37016" y="6913"/>
                        <a:pt x="37065" y="6918"/>
                        <a:pt x="37115" y="6918"/>
                      </a:cubicBezTo>
                      <a:cubicBezTo>
                        <a:pt x="37349" y="6918"/>
                        <a:pt x="37603" y="6798"/>
                        <a:pt x="37712" y="6621"/>
                      </a:cubicBezTo>
                      <a:close/>
                      <a:moveTo>
                        <a:pt x="44176" y="9375"/>
                      </a:moveTo>
                      <a:cubicBezTo>
                        <a:pt x="44176" y="9441"/>
                        <a:pt x="44242" y="9507"/>
                        <a:pt x="44242" y="9573"/>
                      </a:cubicBezTo>
                      <a:cubicBezTo>
                        <a:pt x="44176" y="9573"/>
                        <a:pt x="44110" y="9655"/>
                        <a:pt x="44110" y="9655"/>
                      </a:cubicBezTo>
                      <a:lnTo>
                        <a:pt x="44110" y="9441"/>
                      </a:lnTo>
                      <a:cubicBezTo>
                        <a:pt x="44110" y="9441"/>
                        <a:pt x="44176" y="9441"/>
                        <a:pt x="44176" y="9375"/>
                      </a:cubicBezTo>
                      <a:close/>
                      <a:moveTo>
                        <a:pt x="30160" y="8072"/>
                      </a:moveTo>
                      <a:lnTo>
                        <a:pt x="30160" y="8072"/>
                      </a:lnTo>
                      <a:cubicBezTo>
                        <a:pt x="30374" y="8204"/>
                        <a:pt x="30638" y="8336"/>
                        <a:pt x="30786" y="8484"/>
                      </a:cubicBezTo>
                      <a:cubicBezTo>
                        <a:pt x="30918" y="8517"/>
                        <a:pt x="31038" y="8534"/>
                        <a:pt x="31141" y="8534"/>
                      </a:cubicBezTo>
                      <a:cubicBezTo>
                        <a:pt x="31244" y="8534"/>
                        <a:pt x="31331" y="8517"/>
                        <a:pt x="31397" y="8484"/>
                      </a:cubicBezTo>
                      <a:cubicBezTo>
                        <a:pt x="31462" y="8550"/>
                        <a:pt x="31611" y="8550"/>
                        <a:pt x="31677" y="8616"/>
                      </a:cubicBezTo>
                      <a:cubicBezTo>
                        <a:pt x="31778" y="8667"/>
                        <a:pt x="31881" y="8688"/>
                        <a:pt x="31982" y="8688"/>
                      </a:cubicBezTo>
                      <a:cubicBezTo>
                        <a:pt x="32145" y="8688"/>
                        <a:pt x="32303" y="8632"/>
                        <a:pt x="32435" y="8550"/>
                      </a:cubicBezTo>
                      <a:cubicBezTo>
                        <a:pt x="32435" y="8550"/>
                        <a:pt x="32501" y="8550"/>
                        <a:pt x="32567" y="8616"/>
                      </a:cubicBezTo>
                      <a:cubicBezTo>
                        <a:pt x="33012" y="8845"/>
                        <a:pt x="33512" y="9064"/>
                        <a:pt x="34013" y="9064"/>
                      </a:cubicBezTo>
                      <a:cubicBezTo>
                        <a:pt x="34125" y="9064"/>
                        <a:pt x="34237" y="9053"/>
                        <a:pt x="34348" y="9029"/>
                      </a:cubicBezTo>
                      <a:cubicBezTo>
                        <a:pt x="34414" y="9029"/>
                        <a:pt x="34563" y="8963"/>
                        <a:pt x="34628" y="8897"/>
                      </a:cubicBezTo>
                      <a:cubicBezTo>
                        <a:pt x="34834" y="8993"/>
                        <a:pt x="35030" y="9054"/>
                        <a:pt x="35231" y="9054"/>
                      </a:cubicBezTo>
                      <a:cubicBezTo>
                        <a:pt x="35304" y="9054"/>
                        <a:pt x="35378" y="9046"/>
                        <a:pt x="35453" y="9029"/>
                      </a:cubicBezTo>
                      <a:cubicBezTo>
                        <a:pt x="35585" y="9029"/>
                        <a:pt x="35733" y="8963"/>
                        <a:pt x="35865" y="8897"/>
                      </a:cubicBezTo>
                      <a:lnTo>
                        <a:pt x="35931" y="8897"/>
                      </a:lnTo>
                      <a:cubicBezTo>
                        <a:pt x="36343" y="9095"/>
                        <a:pt x="36690" y="9375"/>
                        <a:pt x="37102" y="9441"/>
                      </a:cubicBezTo>
                      <a:lnTo>
                        <a:pt x="37102" y="9507"/>
                      </a:lnTo>
                      <a:cubicBezTo>
                        <a:pt x="37073" y="9501"/>
                        <a:pt x="37044" y="9499"/>
                        <a:pt x="37015" y="9499"/>
                      </a:cubicBezTo>
                      <a:cubicBezTo>
                        <a:pt x="36691" y="9499"/>
                        <a:pt x="36349" y="9821"/>
                        <a:pt x="36409" y="10199"/>
                      </a:cubicBezTo>
                      <a:cubicBezTo>
                        <a:pt x="36343" y="10133"/>
                        <a:pt x="36211" y="10067"/>
                        <a:pt x="36146" y="9985"/>
                      </a:cubicBezTo>
                      <a:cubicBezTo>
                        <a:pt x="36050" y="9939"/>
                        <a:pt x="35951" y="9919"/>
                        <a:pt x="35853" y="9919"/>
                      </a:cubicBezTo>
                      <a:cubicBezTo>
                        <a:pt x="35528" y="9919"/>
                        <a:pt x="35223" y="10144"/>
                        <a:pt x="35173" y="10397"/>
                      </a:cubicBezTo>
                      <a:cubicBezTo>
                        <a:pt x="34694" y="10265"/>
                        <a:pt x="34216" y="10067"/>
                        <a:pt x="33804" y="10067"/>
                      </a:cubicBezTo>
                      <a:cubicBezTo>
                        <a:pt x="33604" y="10009"/>
                        <a:pt x="33446" y="9958"/>
                        <a:pt x="33245" y="9958"/>
                      </a:cubicBezTo>
                      <a:cubicBezTo>
                        <a:pt x="33165" y="9958"/>
                        <a:pt x="33078" y="9966"/>
                        <a:pt x="32980" y="9985"/>
                      </a:cubicBezTo>
                      <a:cubicBezTo>
                        <a:pt x="32914" y="9985"/>
                        <a:pt x="32765" y="10067"/>
                        <a:pt x="32699" y="10067"/>
                      </a:cubicBezTo>
                      <a:cubicBezTo>
                        <a:pt x="32633" y="10067"/>
                        <a:pt x="32633" y="9985"/>
                        <a:pt x="32633" y="9919"/>
                      </a:cubicBezTo>
                      <a:cubicBezTo>
                        <a:pt x="32476" y="9725"/>
                        <a:pt x="32278" y="9640"/>
                        <a:pt x="32088" y="9640"/>
                      </a:cubicBezTo>
                      <a:cubicBezTo>
                        <a:pt x="31938" y="9640"/>
                        <a:pt x="31793" y="9693"/>
                        <a:pt x="31677" y="9787"/>
                      </a:cubicBezTo>
                      <a:cubicBezTo>
                        <a:pt x="31528" y="9573"/>
                        <a:pt x="31331" y="9375"/>
                        <a:pt x="31116" y="9160"/>
                      </a:cubicBezTo>
                      <a:cubicBezTo>
                        <a:pt x="31050" y="9029"/>
                        <a:pt x="30852" y="8963"/>
                        <a:pt x="30704" y="8963"/>
                      </a:cubicBezTo>
                      <a:cubicBezTo>
                        <a:pt x="30704" y="8897"/>
                        <a:pt x="30638" y="8831"/>
                        <a:pt x="30638" y="8748"/>
                      </a:cubicBezTo>
                      <a:cubicBezTo>
                        <a:pt x="30572" y="8682"/>
                        <a:pt x="30506" y="8682"/>
                        <a:pt x="30506" y="8616"/>
                      </a:cubicBezTo>
                      <a:cubicBezTo>
                        <a:pt x="30440" y="8484"/>
                        <a:pt x="30292" y="8418"/>
                        <a:pt x="30226" y="8336"/>
                      </a:cubicBezTo>
                      <a:cubicBezTo>
                        <a:pt x="30226" y="8270"/>
                        <a:pt x="30160" y="8204"/>
                        <a:pt x="30160" y="8072"/>
                      </a:cubicBezTo>
                      <a:close/>
                      <a:moveTo>
                        <a:pt x="43830" y="10397"/>
                      </a:moveTo>
                      <a:cubicBezTo>
                        <a:pt x="43830" y="10480"/>
                        <a:pt x="43764" y="10480"/>
                        <a:pt x="43764" y="10480"/>
                      </a:cubicBezTo>
                      <a:lnTo>
                        <a:pt x="43830" y="10397"/>
                      </a:lnTo>
                      <a:close/>
                      <a:moveTo>
                        <a:pt x="43632" y="10546"/>
                      </a:moveTo>
                      <a:cubicBezTo>
                        <a:pt x="43632" y="10546"/>
                        <a:pt x="43566" y="10546"/>
                        <a:pt x="43566" y="10612"/>
                      </a:cubicBezTo>
                      <a:cubicBezTo>
                        <a:pt x="43566" y="10612"/>
                        <a:pt x="43566" y="10546"/>
                        <a:pt x="43483" y="10546"/>
                      </a:cubicBezTo>
                      <a:close/>
                      <a:moveTo>
                        <a:pt x="46583" y="11156"/>
                      </a:moveTo>
                      <a:cubicBezTo>
                        <a:pt x="46649" y="11156"/>
                        <a:pt x="46649" y="11222"/>
                        <a:pt x="46649" y="11222"/>
                      </a:cubicBezTo>
                      <a:cubicBezTo>
                        <a:pt x="46583" y="11304"/>
                        <a:pt x="46517" y="11370"/>
                        <a:pt x="46451" y="11436"/>
                      </a:cubicBezTo>
                      <a:cubicBezTo>
                        <a:pt x="46369" y="11370"/>
                        <a:pt x="46303" y="11222"/>
                        <a:pt x="46303" y="11156"/>
                      </a:cubicBezTo>
                      <a:lnTo>
                        <a:pt x="46303" y="11156"/>
                      </a:lnTo>
                      <a:cubicBezTo>
                        <a:pt x="46325" y="11178"/>
                        <a:pt x="46356" y="11185"/>
                        <a:pt x="46390" y="11185"/>
                      </a:cubicBezTo>
                      <a:cubicBezTo>
                        <a:pt x="46459" y="11185"/>
                        <a:pt x="46539" y="11156"/>
                        <a:pt x="46583" y="11156"/>
                      </a:cubicBezTo>
                      <a:close/>
                      <a:moveTo>
                        <a:pt x="41092" y="12046"/>
                      </a:moveTo>
                      <a:cubicBezTo>
                        <a:pt x="41010" y="12046"/>
                        <a:pt x="40944" y="12046"/>
                        <a:pt x="40878" y="12129"/>
                      </a:cubicBezTo>
                      <a:lnTo>
                        <a:pt x="40878" y="12046"/>
                      </a:lnTo>
                      <a:close/>
                      <a:moveTo>
                        <a:pt x="42659" y="11716"/>
                      </a:moveTo>
                      <a:cubicBezTo>
                        <a:pt x="42807" y="11980"/>
                        <a:pt x="42873" y="12195"/>
                        <a:pt x="43005" y="12392"/>
                      </a:cubicBezTo>
                      <a:cubicBezTo>
                        <a:pt x="43071" y="12458"/>
                        <a:pt x="43154" y="12607"/>
                        <a:pt x="43220" y="12739"/>
                      </a:cubicBezTo>
                      <a:cubicBezTo>
                        <a:pt x="43154" y="12673"/>
                        <a:pt x="43071" y="12607"/>
                        <a:pt x="42939" y="12541"/>
                      </a:cubicBezTo>
                      <a:cubicBezTo>
                        <a:pt x="42939" y="12458"/>
                        <a:pt x="42873" y="12458"/>
                        <a:pt x="42807" y="12458"/>
                      </a:cubicBezTo>
                      <a:cubicBezTo>
                        <a:pt x="42741" y="12261"/>
                        <a:pt x="42659" y="11980"/>
                        <a:pt x="42659" y="11782"/>
                      </a:cubicBezTo>
                      <a:lnTo>
                        <a:pt x="42659" y="11716"/>
                      </a:lnTo>
                      <a:close/>
                      <a:moveTo>
                        <a:pt x="35733" y="11568"/>
                      </a:moveTo>
                      <a:cubicBezTo>
                        <a:pt x="35931" y="11782"/>
                        <a:pt x="36211" y="11980"/>
                        <a:pt x="36475" y="12195"/>
                      </a:cubicBezTo>
                      <a:cubicBezTo>
                        <a:pt x="36558" y="12195"/>
                        <a:pt x="36624" y="12261"/>
                        <a:pt x="36690" y="12326"/>
                      </a:cubicBezTo>
                      <a:cubicBezTo>
                        <a:pt x="36690" y="12392"/>
                        <a:pt x="36756" y="12541"/>
                        <a:pt x="36822" y="12673"/>
                      </a:cubicBezTo>
                      <a:cubicBezTo>
                        <a:pt x="36888" y="13019"/>
                        <a:pt x="36970" y="13151"/>
                        <a:pt x="37234" y="13365"/>
                      </a:cubicBezTo>
                      <a:cubicBezTo>
                        <a:pt x="37359" y="13443"/>
                        <a:pt x="37479" y="13475"/>
                        <a:pt x="37587" y="13475"/>
                      </a:cubicBezTo>
                      <a:cubicBezTo>
                        <a:pt x="37663" y="13475"/>
                        <a:pt x="37733" y="13459"/>
                        <a:pt x="37794" y="13431"/>
                      </a:cubicBezTo>
                      <a:cubicBezTo>
                        <a:pt x="37992" y="13497"/>
                        <a:pt x="38207" y="13629"/>
                        <a:pt x="38339" y="13695"/>
                      </a:cubicBezTo>
                      <a:cubicBezTo>
                        <a:pt x="38207" y="13975"/>
                        <a:pt x="38339" y="14322"/>
                        <a:pt x="38536" y="14520"/>
                      </a:cubicBezTo>
                      <a:cubicBezTo>
                        <a:pt x="38536" y="14734"/>
                        <a:pt x="38619" y="14866"/>
                        <a:pt x="38685" y="15014"/>
                      </a:cubicBezTo>
                      <a:cubicBezTo>
                        <a:pt x="38471" y="15212"/>
                        <a:pt x="38405" y="15492"/>
                        <a:pt x="38471" y="15690"/>
                      </a:cubicBezTo>
                      <a:lnTo>
                        <a:pt x="38471" y="15756"/>
                      </a:lnTo>
                      <a:lnTo>
                        <a:pt x="38273" y="15756"/>
                      </a:lnTo>
                      <a:cubicBezTo>
                        <a:pt x="37992" y="15690"/>
                        <a:pt x="37712" y="15558"/>
                        <a:pt x="37382" y="15492"/>
                      </a:cubicBezTo>
                      <a:cubicBezTo>
                        <a:pt x="37337" y="15484"/>
                        <a:pt x="37293" y="15480"/>
                        <a:pt x="37250" y="15480"/>
                      </a:cubicBezTo>
                      <a:cubicBezTo>
                        <a:pt x="36965" y="15480"/>
                        <a:pt x="36738" y="15661"/>
                        <a:pt x="36624" y="15905"/>
                      </a:cubicBezTo>
                      <a:cubicBezTo>
                        <a:pt x="36211" y="15905"/>
                        <a:pt x="36063" y="16169"/>
                        <a:pt x="35997" y="16449"/>
                      </a:cubicBezTo>
                      <a:cubicBezTo>
                        <a:pt x="35963" y="16440"/>
                        <a:pt x="35927" y="16436"/>
                        <a:pt x="35890" y="16436"/>
                      </a:cubicBezTo>
                      <a:cubicBezTo>
                        <a:pt x="35646" y="16436"/>
                        <a:pt x="35368" y="16618"/>
                        <a:pt x="35239" y="16861"/>
                      </a:cubicBezTo>
                      <a:cubicBezTo>
                        <a:pt x="34628" y="16449"/>
                        <a:pt x="33936" y="16103"/>
                        <a:pt x="33326" y="15756"/>
                      </a:cubicBezTo>
                      <a:cubicBezTo>
                        <a:pt x="33224" y="15691"/>
                        <a:pt x="33122" y="15663"/>
                        <a:pt x="33023" y="15663"/>
                      </a:cubicBezTo>
                      <a:cubicBezTo>
                        <a:pt x="32725" y="15663"/>
                        <a:pt x="32465" y="15920"/>
                        <a:pt x="32353" y="16169"/>
                      </a:cubicBezTo>
                      <a:cubicBezTo>
                        <a:pt x="32287" y="16103"/>
                        <a:pt x="32221" y="16103"/>
                        <a:pt x="32155" y="16037"/>
                      </a:cubicBezTo>
                      <a:cubicBezTo>
                        <a:pt x="32353" y="16037"/>
                        <a:pt x="32501" y="15905"/>
                        <a:pt x="32633" y="15756"/>
                      </a:cubicBezTo>
                      <a:cubicBezTo>
                        <a:pt x="32699" y="15690"/>
                        <a:pt x="32848" y="15558"/>
                        <a:pt x="32848" y="15492"/>
                      </a:cubicBezTo>
                      <a:lnTo>
                        <a:pt x="33458" y="15492"/>
                      </a:lnTo>
                      <a:cubicBezTo>
                        <a:pt x="33524" y="15492"/>
                        <a:pt x="33590" y="15558"/>
                        <a:pt x="33590" y="15558"/>
                      </a:cubicBezTo>
                      <a:cubicBezTo>
                        <a:pt x="33689" y="15639"/>
                        <a:pt x="33799" y="15673"/>
                        <a:pt x="33908" y="15673"/>
                      </a:cubicBezTo>
                      <a:cubicBezTo>
                        <a:pt x="34183" y="15673"/>
                        <a:pt x="34457" y="15459"/>
                        <a:pt x="34563" y="15212"/>
                      </a:cubicBezTo>
                      <a:cubicBezTo>
                        <a:pt x="34563" y="15014"/>
                        <a:pt x="34563" y="14800"/>
                        <a:pt x="34497" y="14602"/>
                      </a:cubicBezTo>
                      <a:lnTo>
                        <a:pt x="34497" y="14602"/>
                      </a:lnTo>
                      <a:lnTo>
                        <a:pt x="34563" y="14668"/>
                      </a:lnTo>
                      <a:cubicBezTo>
                        <a:pt x="34593" y="14689"/>
                        <a:pt x="34624" y="14697"/>
                        <a:pt x="34654" y="14697"/>
                      </a:cubicBezTo>
                      <a:cubicBezTo>
                        <a:pt x="34817" y="14697"/>
                        <a:pt x="34941" y="14433"/>
                        <a:pt x="34760" y="14322"/>
                      </a:cubicBezTo>
                      <a:cubicBezTo>
                        <a:pt x="34563" y="14190"/>
                        <a:pt x="34348" y="14041"/>
                        <a:pt x="34150" y="13909"/>
                      </a:cubicBezTo>
                      <a:lnTo>
                        <a:pt x="34150" y="13844"/>
                      </a:lnTo>
                      <a:cubicBezTo>
                        <a:pt x="34150" y="13778"/>
                        <a:pt x="34084" y="13695"/>
                        <a:pt x="34084" y="13695"/>
                      </a:cubicBezTo>
                      <a:cubicBezTo>
                        <a:pt x="34002" y="13629"/>
                        <a:pt x="34002" y="13629"/>
                        <a:pt x="34002" y="13563"/>
                      </a:cubicBezTo>
                      <a:lnTo>
                        <a:pt x="34002" y="13563"/>
                      </a:lnTo>
                      <a:cubicBezTo>
                        <a:pt x="34282" y="13695"/>
                        <a:pt x="34563" y="13778"/>
                        <a:pt x="34826" y="13778"/>
                      </a:cubicBezTo>
                      <a:lnTo>
                        <a:pt x="34826" y="13844"/>
                      </a:lnTo>
                      <a:cubicBezTo>
                        <a:pt x="34826" y="14041"/>
                        <a:pt x="34975" y="14190"/>
                        <a:pt x="35173" y="14190"/>
                      </a:cubicBezTo>
                      <a:lnTo>
                        <a:pt x="35321" y="14190"/>
                      </a:lnTo>
                      <a:cubicBezTo>
                        <a:pt x="35321" y="14256"/>
                        <a:pt x="35387" y="14256"/>
                        <a:pt x="35453" y="14256"/>
                      </a:cubicBezTo>
                      <a:cubicBezTo>
                        <a:pt x="35733" y="14256"/>
                        <a:pt x="35733" y="13909"/>
                        <a:pt x="35453" y="13909"/>
                      </a:cubicBezTo>
                      <a:lnTo>
                        <a:pt x="35387" y="13909"/>
                      </a:lnTo>
                      <a:cubicBezTo>
                        <a:pt x="35321" y="13844"/>
                        <a:pt x="35239" y="13844"/>
                        <a:pt x="35239" y="13844"/>
                      </a:cubicBezTo>
                      <a:lnTo>
                        <a:pt x="35173" y="13844"/>
                      </a:lnTo>
                      <a:lnTo>
                        <a:pt x="35173" y="13778"/>
                      </a:lnTo>
                      <a:cubicBezTo>
                        <a:pt x="35651" y="13629"/>
                        <a:pt x="35799" y="13085"/>
                        <a:pt x="35453" y="12673"/>
                      </a:cubicBezTo>
                      <a:cubicBezTo>
                        <a:pt x="35387" y="12673"/>
                        <a:pt x="35387" y="12607"/>
                        <a:pt x="35321" y="12541"/>
                      </a:cubicBezTo>
                      <a:cubicBezTo>
                        <a:pt x="35321" y="12326"/>
                        <a:pt x="35239" y="12129"/>
                        <a:pt x="35107" y="12046"/>
                      </a:cubicBezTo>
                      <a:cubicBezTo>
                        <a:pt x="35041" y="11914"/>
                        <a:pt x="34975" y="11848"/>
                        <a:pt x="34826" y="11716"/>
                      </a:cubicBezTo>
                      <a:lnTo>
                        <a:pt x="34826" y="11716"/>
                      </a:lnTo>
                      <a:cubicBezTo>
                        <a:pt x="34975" y="11782"/>
                        <a:pt x="35107" y="11782"/>
                        <a:pt x="35239" y="11782"/>
                      </a:cubicBezTo>
                      <a:cubicBezTo>
                        <a:pt x="35453" y="11782"/>
                        <a:pt x="35585" y="11716"/>
                        <a:pt x="35733" y="11568"/>
                      </a:cubicBezTo>
                      <a:close/>
                      <a:moveTo>
                        <a:pt x="38496" y="1"/>
                      </a:moveTo>
                      <a:cubicBezTo>
                        <a:pt x="38441" y="1"/>
                        <a:pt x="38387" y="9"/>
                        <a:pt x="38339" y="25"/>
                      </a:cubicBezTo>
                      <a:cubicBezTo>
                        <a:pt x="38058" y="91"/>
                        <a:pt x="37860" y="372"/>
                        <a:pt x="37860" y="652"/>
                      </a:cubicBezTo>
                      <a:cubicBezTo>
                        <a:pt x="37926" y="1064"/>
                        <a:pt x="38124" y="1328"/>
                        <a:pt x="38405" y="1608"/>
                      </a:cubicBezTo>
                      <a:cubicBezTo>
                        <a:pt x="38685" y="1889"/>
                        <a:pt x="38817" y="2235"/>
                        <a:pt x="39097" y="2499"/>
                      </a:cubicBezTo>
                      <a:cubicBezTo>
                        <a:pt x="39163" y="2647"/>
                        <a:pt x="39295" y="2713"/>
                        <a:pt x="39509" y="2713"/>
                      </a:cubicBezTo>
                      <a:cubicBezTo>
                        <a:pt x="39509" y="3059"/>
                        <a:pt x="39773" y="3323"/>
                        <a:pt x="40119" y="3323"/>
                      </a:cubicBezTo>
                      <a:cubicBezTo>
                        <a:pt x="40119" y="3323"/>
                        <a:pt x="40119" y="3257"/>
                        <a:pt x="40185" y="3257"/>
                      </a:cubicBezTo>
                      <a:cubicBezTo>
                        <a:pt x="40268" y="3389"/>
                        <a:pt x="40334" y="3538"/>
                        <a:pt x="40466" y="3603"/>
                      </a:cubicBezTo>
                      <a:cubicBezTo>
                        <a:pt x="40598" y="3735"/>
                        <a:pt x="40680" y="3801"/>
                        <a:pt x="40812" y="3884"/>
                      </a:cubicBezTo>
                      <a:cubicBezTo>
                        <a:pt x="40680" y="4082"/>
                        <a:pt x="40598" y="4428"/>
                        <a:pt x="40812" y="4626"/>
                      </a:cubicBezTo>
                      <a:cubicBezTo>
                        <a:pt x="40598" y="4428"/>
                        <a:pt x="40334" y="4296"/>
                        <a:pt x="40119" y="4082"/>
                      </a:cubicBezTo>
                      <a:cubicBezTo>
                        <a:pt x="39974" y="3973"/>
                        <a:pt x="39824" y="3924"/>
                        <a:pt x="39683" y="3924"/>
                      </a:cubicBezTo>
                      <a:cubicBezTo>
                        <a:pt x="39567" y="3924"/>
                        <a:pt x="39457" y="3956"/>
                        <a:pt x="39361" y="4016"/>
                      </a:cubicBezTo>
                      <a:cubicBezTo>
                        <a:pt x="39443" y="3801"/>
                        <a:pt x="39361" y="3538"/>
                        <a:pt x="39097" y="3389"/>
                      </a:cubicBezTo>
                      <a:cubicBezTo>
                        <a:pt x="38751" y="3191"/>
                        <a:pt x="38471" y="2977"/>
                        <a:pt x="38273" y="2713"/>
                      </a:cubicBezTo>
                      <a:cubicBezTo>
                        <a:pt x="38207" y="2565"/>
                        <a:pt x="38058" y="2433"/>
                        <a:pt x="37860" y="2301"/>
                      </a:cubicBezTo>
                      <a:cubicBezTo>
                        <a:pt x="37794" y="2235"/>
                        <a:pt x="37712" y="2152"/>
                        <a:pt x="37580" y="2152"/>
                      </a:cubicBezTo>
                      <a:cubicBezTo>
                        <a:pt x="37580" y="2086"/>
                        <a:pt x="37514" y="2086"/>
                        <a:pt x="37514" y="2020"/>
                      </a:cubicBezTo>
                      <a:cubicBezTo>
                        <a:pt x="37448" y="1674"/>
                        <a:pt x="37168" y="1476"/>
                        <a:pt x="36888" y="1262"/>
                      </a:cubicBezTo>
                      <a:cubicBezTo>
                        <a:pt x="36690" y="1130"/>
                        <a:pt x="36558" y="916"/>
                        <a:pt x="36277" y="916"/>
                      </a:cubicBezTo>
                      <a:cubicBezTo>
                        <a:pt x="36063" y="916"/>
                        <a:pt x="35799" y="998"/>
                        <a:pt x="35519" y="998"/>
                      </a:cubicBezTo>
                      <a:cubicBezTo>
                        <a:pt x="35173" y="1064"/>
                        <a:pt x="34975" y="1262"/>
                        <a:pt x="34909" y="1542"/>
                      </a:cubicBezTo>
                      <a:cubicBezTo>
                        <a:pt x="34802" y="1509"/>
                        <a:pt x="34678" y="1493"/>
                        <a:pt x="34548" y="1493"/>
                      </a:cubicBezTo>
                      <a:cubicBezTo>
                        <a:pt x="34418" y="1493"/>
                        <a:pt x="34282" y="1509"/>
                        <a:pt x="34150" y="1542"/>
                      </a:cubicBezTo>
                      <a:cubicBezTo>
                        <a:pt x="34084" y="1542"/>
                        <a:pt x="34002" y="1608"/>
                        <a:pt x="33936" y="1674"/>
                      </a:cubicBezTo>
                      <a:cubicBezTo>
                        <a:pt x="33791" y="1591"/>
                        <a:pt x="33649" y="1555"/>
                        <a:pt x="33517" y="1555"/>
                      </a:cubicBezTo>
                      <a:cubicBezTo>
                        <a:pt x="33334" y="1555"/>
                        <a:pt x="33170" y="1625"/>
                        <a:pt x="33045" y="1740"/>
                      </a:cubicBezTo>
                      <a:cubicBezTo>
                        <a:pt x="32914" y="1674"/>
                        <a:pt x="32765" y="1542"/>
                        <a:pt x="32633" y="1410"/>
                      </a:cubicBezTo>
                      <a:cubicBezTo>
                        <a:pt x="32548" y="1346"/>
                        <a:pt x="32459" y="1322"/>
                        <a:pt x="32370" y="1322"/>
                      </a:cubicBezTo>
                      <a:cubicBezTo>
                        <a:pt x="32253" y="1322"/>
                        <a:pt x="32135" y="1364"/>
                        <a:pt x="32023" y="1410"/>
                      </a:cubicBezTo>
                      <a:cubicBezTo>
                        <a:pt x="31941" y="1410"/>
                        <a:pt x="31875" y="1328"/>
                        <a:pt x="31809" y="1262"/>
                      </a:cubicBezTo>
                      <a:cubicBezTo>
                        <a:pt x="31715" y="1215"/>
                        <a:pt x="31614" y="1169"/>
                        <a:pt x="31516" y="1169"/>
                      </a:cubicBezTo>
                      <a:cubicBezTo>
                        <a:pt x="31475" y="1169"/>
                        <a:pt x="31435" y="1177"/>
                        <a:pt x="31397" y="1196"/>
                      </a:cubicBezTo>
                      <a:cubicBezTo>
                        <a:pt x="31050" y="916"/>
                        <a:pt x="30704" y="718"/>
                        <a:pt x="30292" y="652"/>
                      </a:cubicBezTo>
                      <a:cubicBezTo>
                        <a:pt x="29879" y="652"/>
                        <a:pt x="29682" y="998"/>
                        <a:pt x="29682" y="1328"/>
                      </a:cubicBezTo>
                      <a:cubicBezTo>
                        <a:pt x="29467" y="1196"/>
                        <a:pt x="29269" y="1130"/>
                        <a:pt x="28989" y="1064"/>
                      </a:cubicBezTo>
                      <a:cubicBezTo>
                        <a:pt x="28917" y="1024"/>
                        <a:pt x="28844" y="1005"/>
                        <a:pt x="28773" y="1005"/>
                      </a:cubicBezTo>
                      <a:cubicBezTo>
                        <a:pt x="28583" y="1005"/>
                        <a:pt x="28409" y="1136"/>
                        <a:pt x="28313" y="1328"/>
                      </a:cubicBezTo>
                      <a:cubicBezTo>
                        <a:pt x="28033" y="1064"/>
                        <a:pt x="27686" y="850"/>
                        <a:pt x="27406" y="652"/>
                      </a:cubicBezTo>
                      <a:cubicBezTo>
                        <a:pt x="27292" y="593"/>
                        <a:pt x="27184" y="566"/>
                        <a:pt x="27085" y="566"/>
                      </a:cubicBezTo>
                      <a:cubicBezTo>
                        <a:pt x="26825" y="566"/>
                        <a:pt x="26623" y="748"/>
                        <a:pt x="26516" y="998"/>
                      </a:cubicBezTo>
                      <a:cubicBezTo>
                        <a:pt x="26103" y="1064"/>
                        <a:pt x="25840" y="1608"/>
                        <a:pt x="26103" y="1955"/>
                      </a:cubicBezTo>
                      <a:lnTo>
                        <a:pt x="26103" y="2020"/>
                      </a:lnTo>
                      <a:cubicBezTo>
                        <a:pt x="25757" y="1823"/>
                        <a:pt x="25345" y="1542"/>
                        <a:pt x="25015" y="1328"/>
                      </a:cubicBezTo>
                      <a:cubicBezTo>
                        <a:pt x="24923" y="1269"/>
                        <a:pt x="24828" y="1244"/>
                        <a:pt x="24734" y="1244"/>
                      </a:cubicBezTo>
                      <a:cubicBezTo>
                        <a:pt x="24404" y="1244"/>
                        <a:pt x="24093" y="1553"/>
                        <a:pt x="24042" y="1823"/>
                      </a:cubicBezTo>
                      <a:cubicBezTo>
                        <a:pt x="23564" y="1608"/>
                        <a:pt x="23086" y="1410"/>
                        <a:pt x="22459" y="1328"/>
                      </a:cubicBezTo>
                      <a:cubicBezTo>
                        <a:pt x="22327" y="1328"/>
                        <a:pt x="22195" y="1410"/>
                        <a:pt x="22047" y="1542"/>
                      </a:cubicBezTo>
                      <a:cubicBezTo>
                        <a:pt x="21981" y="1476"/>
                        <a:pt x="21915" y="1476"/>
                        <a:pt x="21915" y="1410"/>
                      </a:cubicBezTo>
                      <a:cubicBezTo>
                        <a:pt x="21808" y="1362"/>
                        <a:pt x="21704" y="1340"/>
                        <a:pt x="21607" y="1340"/>
                      </a:cubicBezTo>
                      <a:cubicBezTo>
                        <a:pt x="21010" y="1340"/>
                        <a:pt x="20642" y="2145"/>
                        <a:pt x="21222" y="2499"/>
                      </a:cubicBezTo>
                      <a:cubicBezTo>
                        <a:pt x="21371" y="2565"/>
                        <a:pt x="21437" y="2647"/>
                        <a:pt x="21503" y="2713"/>
                      </a:cubicBezTo>
                      <a:cubicBezTo>
                        <a:pt x="21503" y="2713"/>
                        <a:pt x="21437" y="2779"/>
                        <a:pt x="21371" y="2779"/>
                      </a:cubicBezTo>
                      <a:cubicBezTo>
                        <a:pt x="21255" y="2735"/>
                        <a:pt x="21147" y="2713"/>
                        <a:pt x="21047" y="2713"/>
                      </a:cubicBezTo>
                      <a:cubicBezTo>
                        <a:pt x="20847" y="2713"/>
                        <a:pt x="20678" y="2801"/>
                        <a:pt x="20546" y="2977"/>
                      </a:cubicBezTo>
                      <a:cubicBezTo>
                        <a:pt x="20546" y="2911"/>
                        <a:pt x="20480" y="2845"/>
                        <a:pt x="20480" y="2845"/>
                      </a:cubicBezTo>
                      <a:cubicBezTo>
                        <a:pt x="20266" y="2647"/>
                        <a:pt x="20134" y="2367"/>
                        <a:pt x="19854" y="2301"/>
                      </a:cubicBezTo>
                      <a:cubicBezTo>
                        <a:pt x="19755" y="2248"/>
                        <a:pt x="19650" y="2225"/>
                        <a:pt x="19546" y="2225"/>
                      </a:cubicBezTo>
                      <a:cubicBezTo>
                        <a:pt x="19355" y="2225"/>
                        <a:pt x="19168" y="2305"/>
                        <a:pt x="19029" y="2433"/>
                      </a:cubicBezTo>
                      <a:cubicBezTo>
                        <a:pt x="18963" y="2367"/>
                        <a:pt x="18831" y="2367"/>
                        <a:pt x="18749" y="2301"/>
                      </a:cubicBezTo>
                      <a:cubicBezTo>
                        <a:pt x="18617" y="2235"/>
                        <a:pt x="18551" y="2235"/>
                        <a:pt x="18419" y="2235"/>
                      </a:cubicBezTo>
                      <a:cubicBezTo>
                        <a:pt x="18485" y="2152"/>
                        <a:pt x="18485" y="2086"/>
                        <a:pt x="18419" y="2020"/>
                      </a:cubicBezTo>
                      <a:cubicBezTo>
                        <a:pt x="18485" y="1889"/>
                        <a:pt x="18419" y="1823"/>
                        <a:pt x="18271" y="1823"/>
                      </a:cubicBezTo>
                      <a:cubicBezTo>
                        <a:pt x="18139" y="1823"/>
                        <a:pt x="18073" y="1889"/>
                        <a:pt x="18073" y="1955"/>
                      </a:cubicBezTo>
                      <a:lnTo>
                        <a:pt x="18073" y="2020"/>
                      </a:lnTo>
                      <a:cubicBezTo>
                        <a:pt x="18007" y="2086"/>
                        <a:pt x="18007" y="2235"/>
                        <a:pt x="18073" y="2301"/>
                      </a:cubicBezTo>
                      <a:cubicBezTo>
                        <a:pt x="17863" y="2365"/>
                        <a:pt x="17732" y="2557"/>
                        <a:pt x="17665" y="2766"/>
                      </a:cubicBezTo>
                      <a:lnTo>
                        <a:pt x="17665" y="2766"/>
                      </a:lnTo>
                      <a:cubicBezTo>
                        <a:pt x="17648" y="2689"/>
                        <a:pt x="17026" y="2499"/>
                        <a:pt x="16902" y="2499"/>
                      </a:cubicBezTo>
                      <a:cubicBezTo>
                        <a:pt x="16839" y="2469"/>
                        <a:pt x="16773" y="2456"/>
                        <a:pt x="16707" y="2456"/>
                      </a:cubicBezTo>
                      <a:cubicBezTo>
                        <a:pt x="16478" y="2456"/>
                        <a:pt x="16246" y="2613"/>
                        <a:pt x="16144" y="2779"/>
                      </a:cubicBezTo>
                      <a:cubicBezTo>
                        <a:pt x="15797" y="2845"/>
                        <a:pt x="15665" y="3191"/>
                        <a:pt x="15731" y="3472"/>
                      </a:cubicBezTo>
                      <a:cubicBezTo>
                        <a:pt x="15451" y="3389"/>
                        <a:pt x="15253" y="3257"/>
                        <a:pt x="15039" y="3191"/>
                      </a:cubicBezTo>
                      <a:cubicBezTo>
                        <a:pt x="15121" y="3125"/>
                        <a:pt x="15121" y="3125"/>
                        <a:pt x="15187" y="3059"/>
                      </a:cubicBezTo>
                      <a:cubicBezTo>
                        <a:pt x="15253" y="2977"/>
                        <a:pt x="15253" y="2845"/>
                        <a:pt x="15187" y="2779"/>
                      </a:cubicBezTo>
                      <a:cubicBezTo>
                        <a:pt x="15121" y="2713"/>
                        <a:pt x="15039" y="2713"/>
                        <a:pt x="15039" y="2713"/>
                      </a:cubicBezTo>
                      <a:lnTo>
                        <a:pt x="14973" y="2713"/>
                      </a:lnTo>
                      <a:cubicBezTo>
                        <a:pt x="14841" y="2713"/>
                        <a:pt x="14775" y="2845"/>
                        <a:pt x="14775" y="2911"/>
                      </a:cubicBezTo>
                      <a:cubicBezTo>
                        <a:pt x="14775" y="2911"/>
                        <a:pt x="14775" y="2977"/>
                        <a:pt x="14709" y="2977"/>
                      </a:cubicBezTo>
                      <a:cubicBezTo>
                        <a:pt x="14775" y="2911"/>
                        <a:pt x="14709" y="2845"/>
                        <a:pt x="14709" y="2779"/>
                      </a:cubicBezTo>
                      <a:cubicBezTo>
                        <a:pt x="14627" y="2779"/>
                        <a:pt x="14627" y="2713"/>
                        <a:pt x="14561" y="2713"/>
                      </a:cubicBezTo>
                      <a:cubicBezTo>
                        <a:pt x="14775" y="2647"/>
                        <a:pt x="14775" y="2301"/>
                        <a:pt x="14561" y="2301"/>
                      </a:cubicBezTo>
                      <a:lnTo>
                        <a:pt x="14495" y="2301"/>
                      </a:lnTo>
                      <a:cubicBezTo>
                        <a:pt x="14495" y="2235"/>
                        <a:pt x="14429" y="2235"/>
                        <a:pt x="14363" y="2235"/>
                      </a:cubicBezTo>
                      <a:cubicBezTo>
                        <a:pt x="14297" y="2235"/>
                        <a:pt x="14297" y="2235"/>
                        <a:pt x="14214" y="2301"/>
                      </a:cubicBezTo>
                      <a:cubicBezTo>
                        <a:pt x="14214" y="2301"/>
                        <a:pt x="14148" y="2367"/>
                        <a:pt x="14148" y="2433"/>
                      </a:cubicBezTo>
                      <a:cubicBezTo>
                        <a:pt x="14148" y="2499"/>
                        <a:pt x="14214" y="2565"/>
                        <a:pt x="14297" y="2647"/>
                      </a:cubicBezTo>
                      <a:lnTo>
                        <a:pt x="14363" y="2647"/>
                      </a:lnTo>
                      <a:lnTo>
                        <a:pt x="14363" y="2713"/>
                      </a:lnTo>
                      <a:cubicBezTo>
                        <a:pt x="14214" y="2565"/>
                        <a:pt x="14082" y="2499"/>
                        <a:pt x="13951" y="2433"/>
                      </a:cubicBezTo>
                      <a:cubicBezTo>
                        <a:pt x="14017" y="2367"/>
                        <a:pt x="14082" y="2301"/>
                        <a:pt x="14082" y="2235"/>
                      </a:cubicBezTo>
                      <a:cubicBezTo>
                        <a:pt x="14082" y="2152"/>
                        <a:pt x="14017" y="2086"/>
                        <a:pt x="13885" y="2020"/>
                      </a:cubicBezTo>
                      <a:cubicBezTo>
                        <a:pt x="13885" y="2020"/>
                        <a:pt x="13802" y="1955"/>
                        <a:pt x="13736" y="1955"/>
                      </a:cubicBezTo>
                      <a:lnTo>
                        <a:pt x="13604" y="1955"/>
                      </a:lnTo>
                      <a:lnTo>
                        <a:pt x="13604" y="2020"/>
                      </a:lnTo>
                      <a:lnTo>
                        <a:pt x="13538" y="2020"/>
                      </a:lnTo>
                      <a:lnTo>
                        <a:pt x="13538" y="2152"/>
                      </a:lnTo>
                      <a:cubicBezTo>
                        <a:pt x="13272" y="2025"/>
                        <a:pt x="13033" y="1952"/>
                        <a:pt x="12787" y="1952"/>
                      </a:cubicBezTo>
                      <a:cubicBezTo>
                        <a:pt x="12651" y="1952"/>
                        <a:pt x="12514" y="1974"/>
                        <a:pt x="12368" y="2020"/>
                      </a:cubicBezTo>
                      <a:cubicBezTo>
                        <a:pt x="12087" y="2152"/>
                        <a:pt x="11955" y="2367"/>
                        <a:pt x="11889" y="2565"/>
                      </a:cubicBezTo>
                      <a:cubicBezTo>
                        <a:pt x="11543" y="2647"/>
                        <a:pt x="11197" y="2779"/>
                        <a:pt x="10785" y="2779"/>
                      </a:cubicBezTo>
                      <a:cubicBezTo>
                        <a:pt x="10653" y="2845"/>
                        <a:pt x="10504" y="2911"/>
                        <a:pt x="10438" y="3125"/>
                      </a:cubicBezTo>
                      <a:cubicBezTo>
                        <a:pt x="10372" y="2977"/>
                        <a:pt x="10306" y="2845"/>
                        <a:pt x="10240" y="2713"/>
                      </a:cubicBezTo>
                      <a:cubicBezTo>
                        <a:pt x="10785" y="2499"/>
                        <a:pt x="10719" y="1542"/>
                        <a:pt x="9960" y="1542"/>
                      </a:cubicBezTo>
                      <a:cubicBezTo>
                        <a:pt x="9350" y="1542"/>
                        <a:pt x="9202" y="2235"/>
                        <a:pt x="9548" y="2565"/>
                      </a:cubicBezTo>
                      <a:lnTo>
                        <a:pt x="9482" y="2647"/>
                      </a:lnTo>
                      <a:cubicBezTo>
                        <a:pt x="9342" y="2713"/>
                        <a:pt x="9185" y="2713"/>
                        <a:pt x="9022" y="2713"/>
                      </a:cubicBezTo>
                      <a:cubicBezTo>
                        <a:pt x="8859" y="2713"/>
                        <a:pt x="8690" y="2713"/>
                        <a:pt x="8525" y="2779"/>
                      </a:cubicBezTo>
                      <a:cubicBezTo>
                        <a:pt x="8443" y="2713"/>
                        <a:pt x="8377" y="2647"/>
                        <a:pt x="8311" y="2565"/>
                      </a:cubicBezTo>
                      <a:cubicBezTo>
                        <a:pt x="8130" y="2437"/>
                        <a:pt x="7928" y="2364"/>
                        <a:pt x="7715" y="2364"/>
                      </a:cubicBezTo>
                      <a:cubicBezTo>
                        <a:pt x="7598" y="2364"/>
                        <a:pt x="7477" y="2386"/>
                        <a:pt x="7355" y="2433"/>
                      </a:cubicBezTo>
                      <a:cubicBezTo>
                        <a:pt x="7355" y="2499"/>
                        <a:pt x="7289" y="2499"/>
                        <a:pt x="7206" y="2565"/>
                      </a:cubicBezTo>
                      <a:cubicBezTo>
                        <a:pt x="6971" y="2506"/>
                        <a:pt x="6776" y="2290"/>
                        <a:pt x="6445" y="2290"/>
                      </a:cubicBezTo>
                      <a:cubicBezTo>
                        <a:pt x="6404" y="2290"/>
                        <a:pt x="6361" y="2294"/>
                        <a:pt x="6316" y="2301"/>
                      </a:cubicBezTo>
                      <a:cubicBezTo>
                        <a:pt x="6184" y="2301"/>
                        <a:pt x="6052" y="2301"/>
                        <a:pt x="5970" y="2367"/>
                      </a:cubicBezTo>
                      <a:cubicBezTo>
                        <a:pt x="5624" y="2451"/>
                        <a:pt x="5219" y="2541"/>
                        <a:pt x="4847" y="2541"/>
                      </a:cubicBezTo>
                      <a:cubicBezTo>
                        <a:pt x="4633" y="2541"/>
                        <a:pt x="4429" y="2511"/>
                        <a:pt x="4255" y="2433"/>
                      </a:cubicBezTo>
                      <a:cubicBezTo>
                        <a:pt x="4173" y="2405"/>
                        <a:pt x="4088" y="2389"/>
                        <a:pt x="4003" y="2389"/>
                      </a:cubicBezTo>
                      <a:cubicBezTo>
                        <a:pt x="3882" y="2389"/>
                        <a:pt x="3760" y="2421"/>
                        <a:pt x="3645" y="2499"/>
                      </a:cubicBezTo>
                      <a:cubicBezTo>
                        <a:pt x="3430" y="2433"/>
                        <a:pt x="3232" y="2367"/>
                        <a:pt x="3018" y="2367"/>
                      </a:cubicBezTo>
                      <a:cubicBezTo>
                        <a:pt x="2754" y="2367"/>
                        <a:pt x="2474" y="2647"/>
                        <a:pt x="2408" y="2911"/>
                      </a:cubicBezTo>
                      <a:cubicBezTo>
                        <a:pt x="2368" y="2905"/>
                        <a:pt x="2328" y="2901"/>
                        <a:pt x="2290" y="2901"/>
                      </a:cubicBezTo>
                      <a:cubicBezTo>
                        <a:pt x="1932" y="2901"/>
                        <a:pt x="1656" y="3172"/>
                        <a:pt x="1715" y="3603"/>
                      </a:cubicBezTo>
                      <a:cubicBezTo>
                        <a:pt x="1649" y="3603"/>
                        <a:pt x="1517" y="3603"/>
                        <a:pt x="1435" y="3538"/>
                      </a:cubicBezTo>
                      <a:cubicBezTo>
                        <a:pt x="1296" y="3491"/>
                        <a:pt x="1190" y="3437"/>
                        <a:pt x="1088" y="3437"/>
                      </a:cubicBezTo>
                      <a:cubicBezTo>
                        <a:pt x="1044" y="3437"/>
                        <a:pt x="1001" y="3447"/>
                        <a:pt x="957" y="3472"/>
                      </a:cubicBezTo>
                      <a:lnTo>
                        <a:pt x="759" y="3472"/>
                      </a:lnTo>
                      <a:cubicBezTo>
                        <a:pt x="479" y="3472"/>
                        <a:pt x="198" y="3669"/>
                        <a:pt x="132" y="3950"/>
                      </a:cubicBezTo>
                      <a:cubicBezTo>
                        <a:pt x="0" y="4626"/>
                        <a:pt x="347" y="5121"/>
                        <a:pt x="957" y="5318"/>
                      </a:cubicBezTo>
                      <a:cubicBezTo>
                        <a:pt x="1781" y="5665"/>
                        <a:pt x="2754" y="5863"/>
                        <a:pt x="3645" y="6011"/>
                      </a:cubicBezTo>
                      <a:cubicBezTo>
                        <a:pt x="3711" y="6011"/>
                        <a:pt x="3842" y="6011"/>
                        <a:pt x="3908" y="5945"/>
                      </a:cubicBezTo>
                      <a:cubicBezTo>
                        <a:pt x="5145" y="6555"/>
                        <a:pt x="6464" y="6967"/>
                        <a:pt x="7767" y="7512"/>
                      </a:cubicBezTo>
                      <a:cubicBezTo>
                        <a:pt x="7840" y="7534"/>
                        <a:pt x="7909" y="7545"/>
                        <a:pt x="7973" y="7545"/>
                      </a:cubicBezTo>
                      <a:cubicBezTo>
                        <a:pt x="8138" y="7545"/>
                        <a:pt x="8263" y="7475"/>
                        <a:pt x="8311" y="7380"/>
                      </a:cubicBezTo>
                      <a:cubicBezTo>
                        <a:pt x="8443" y="7446"/>
                        <a:pt x="8591" y="7512"/>
                        <a:pt x="8723" y="7594"/>
                      </a:cubicBezTo>
                      <a:cubicBezTo>
                        <a:pt x="9004" y="7792"/>
                        <a:pt x="9416" y="8006"/>
                        <a:pt x="9762" y="8006"/>
                      </a:cubicBezTo>
                      <a:cubicBezTo>
                        <a:pt x="9762" y="8204"/>
                        <a:pt x="9894" y="8336"/>
                        <a:pt x="10092" y="8484"/>
                      </a:cubicBezTo>
                      <a:cubicBezTo>
                        <a:pt x="10851" y="8831"/>
                        <a:pt x="11675" y="8897"/>
                        <a:pt x="12499" y="8963"/>
                      </a:cubicBezTo>
                      <a:lnTo>
                        <a:pt x="12780" y="8963"/>
                      </a:lnTo>
                      <a:cubicBezTo>
                        <a:pt x="12780" y="9095"/>
                        <a:pt x="12912" y="9243"/>
                        <a:pt x="13060" y="9309"/>
                      </a:cubicBezTo>
                      <a:cubicBezTo>
                        <a:pt x="13802" y="9853"/>
                        <a:pt x="14709" y="10199"/>
                        <a:pt x="15600" y="10546"/>
                      </a:cubicBezTo>
                      <a:cubicBezTo>
                        <a:pt x="16276" y="10809"/>
                        <a:pt x="17034" y="11156"/>
                        <a:pt x="17793" y="11156"/>
                      </a:cubicBezTo>
                      <a:cubicBezTo>
                        <a:pt x="18419" y="11502"/>
                        <a:pt x="19095" y="11716"/>
                        <a:pt x="19788" y="11914"/>
                      </a:cubicBezTo>
                      <a:cubicBezTo>
                        <a:pt x="19854" y="11914"/>
                        <a:pt x="19854" y="11980"/>
                        <a:pt x="19920" y="11980"/>
                      </a:cubicBezTo>
                      <a:cubicBezTo>
                        <a:pt x="20398" y="12195"/>
                        <a:pt x="20959" y="12326"/>
                        <a:pt x="21437" y="12541"/>
                      </a:cubicBezTo>
                      <a:cubicBezTo>
                        <a:pt x="21849" y="12739"/>
                        <a:pt x="22261" y="12953"/>
                        <a:pt x="22739" y="13085"/>
                      </a:cubicBezTo>
                      <a:cubicBezTo>
                        <a:pt x="22802" y="13104"/>
                        <a:pt x="22858" y="13112"/>
                        <a:pt x="22909" y="13112"/>
                      </a:cubicBezTo>
                      <a:cubicBezTo>
                        <a:pt x="23031" y="13112"/>
                        <a:pt x="23124" y="13066"/>
                        <a:pt x="23218" y="13019"/>
                      </a:cubicBezTo>
                      <a:lnTo>
                        <a:pt x="23284" y="13085"/>
                      </a:lnTo>
                      <a:lnTo>
                        <a:pt x="23366" y="13085"/>
                      </a:lnTo>
                      <a:cubicBezTo>
                        <a:pt x="24108" y="13629"/>
                        <a:pt x="25015" y="13975"/>
                        <a:pt x="25840" y="14322"/>
                      </a:cubicBezTo>
                      <a:cubicBezTo>
                        <a:pt x="26450" y="14602"/>
                        <a:pt x="27076" y="14866"/>
                        <a:pt x="27686" y="15146"/>
                      </a:cubicBezTo>
                      <a:cubicBezTo>
                        <a:pt x="27752" y="15146"/>
                        <a:pt x="27818" y="15212"/>
                        <a:pt x="27901" y="15212"/>
                      </a:cubicBezTo>
                      <a:cubicBezTo>
                        <a:pt x="28033" y="15278"/>
                        <a:pt x="28231" y="15427"/>
                        <a:pt x="28445" y="15492"/>
                      </a:cubicBezTo>
                      <a:cubicBezTo>
                        <a:pt x="28492" y="15508"/>
                        <a:pt x="28540" y="15515"/>
                        <a:pt x="28587" y="15515"/>
                      </a:cubicBezTo>
                      <a:cubicBezTo>
                        <a:pt x="28946" y="15515"/>
                        <a:pt x="29262" y="15099"/>
                        <a:pt x="29203" y="14734"/>
                      </a:cubicBezTo>
                      <a:cubicBezTo>
                        <a:pt x="29335" y="14520"/>
                        <a:pt x="29335" y="14190"/>
                        <a:pt x="28989" y="13975"/>
                      </a:cubicBezTo>
                      <a:cubicBezTo>
                        <a:pt x="29137" y="13909"/>
                        <a:pt x="29203" y="13778"/>
                        <a:pt x="29269" y="13629"/>
                      </a:cubicBezTo>
                      <a:cubicBezTo>
                        <a:pt x="29616" y="13629"/>
                        <a:pt x="29962" y="13365"/>
                        <a:pt x="29962" y="12953"/>
                      </a:cubicBezTo>
                      <a:cubicBezTo>
                        <a:pt x="30094" y="12871"/>
                        <a:pt x="30226" y="12673"/>
                        <a:pt x="30226" y="12458"/>
                      </a:cubicBezTo>
                      <a:cubicBezTo>
                        <a:pt x="30292" y="12458"/>
                        <a:pt x="30374" y="12541"/>
                        <a:pt x="30440" y="12541"/>
                      </a:cubicBezTo>
                      <a:cubicBezTo>
                        <a:pt x="30984" y="12739"/>
                        <a:pt x="31462" y="13019"/>
                        <a:pt x="32089" y="13085"/>
                      </a:cubicBezTo>
                      <a:cubicBezTo>
                        <a:pt x="32089" y="13431"/>
                        <a:pt x="32155" y="13695"/>
                        <a:pt x="32287" y="13975"/>
                      </a:cubicBezTo>
                      <a:cubicBezTo>
                        <a:pt x="32233" y="13958"/>
                        <a:pt x="32180" y="13950"/>
                        <a:pt x="32129" y="13950"/>
                      </a:cubicBezTo>
                      <a:cubicBezTo>
                        <a:pt x="31790" y="13950"/>
                        <a:pt x="31528" y="14301"/>
                        <a:pt x="31528" y="14602"/>
                      </a:cubicBezTo>
                      <a:lnTo>
                        <a:pt x="31528" y="14734"/>
                      </a:lnTo>
                      <a:cubicBezTo>
                        <a:pt x="31397" y="14734"/>
                        <a:pt x="31265" y="14734"/>
                        <a:pt x="31199" y="14668"/>
                      </a:cubicBezTo>
                      <a:cubicBezTo>
                        <a:pt x="31084" y="14448"/>
                        <a:pt x="30894" y="14364"/>
                        <a:pt x="30699" y="14364"/>
                      </a:cubicBezTo>
                      <a:cubicBezTo>
                        <a:pt x="30530" y="14364"/>
                        <a:pt x="30356" y="14427"/>
                        <a:pt x="30226" y="14520"/>
                      </a:cubicBezTo>
                      <a:lnTo>
                        <a:pt x="30094" y="14520"/>
                      </a:lnTo>
                      <a:cubicBezTo>
                        <a:pt x="29550" y="14520"/>
                        <a:pt x="29203" y="15492"/>
                        <a:pt x="29814" y="15756"/>
                      </a:cubicBezTo>
                      <a:cubicBezTo>
                        <a:pt x="29879" y="15756"/>
                        <a:pt x="29962" y="15839"/>
                        <a:pt x="30028" y="15839"/>
                      </a:cubicBezTo>
                      <a:cubicBezTo>
                        <a:pt x="29962" y="16103"/>
                        <a:pt x="29962" y="16383"/>
                        <a:pt x="30292" y="16581"/>
                      </a:cubicBezTo>
                      <a:cubicBezTo>
                        <a:pt x="31050" y="16993"/>
                        <a:pt x="31875" y="17405"/>
                        <a:pt x="32699" y="17686"/>
                      </a:cubicBezTo>
                      <a:cubicBezTo>
                        <a:pt x="33260" y="17966"/>
                        <a:pt x="33870" y="18164"/>
                        <a:pt x="34497" y="18444"/>
                      </a:cubicBezTo>
                      <a:cubicBezTo>
                        <a:pt x="34595" y="18477"/>
                        <a:pt x="34678" y="18494"/>
                        <a:pt x="34746" y="18494"/>
                      </a:cubicBezTo>
                      <a:cubicBezTo>
                        <a:pt x="34814" y="18494"/>
                        <a:pt x="34868" y="18477"/>
                        <a:pt x="34909" y="18444"/>
                      </a:cubicBezTo>
                      <a:cubicBezTo>
                        <a:pt x="35107" y="18510"/>
                        <a:pt x="35321" y="18576"/>
                        <a:pt x="35585" y="18576"/>
                      </a:cubicBezTo>
                      <a:cubicBezTo>
                        <a:pt x="35865" y="18790"/>
                        <a:pt x="36146" y="18922"/>
                        <a:pt x="36409" y="19137"/>
                      </a:cubicBezTo>
                      <a:cubicBezTo>
                        <a:pt x="36533" y="19195"/>
                        <a:pt x="36640" y="19227"/>
                        <a:pt x="36740" y="19227"/>
                      </a:cubicBezTo>
                      <a:cubicBezTo>
                        <a:pt x="36867" y="19227"/>
                        <a:pt x="36982" y="19174"/>
                        <a:pt x="37102" y="19054"/>
                      </a:cubicBezTo>
                      <a:cubicBezTo>
                        <a:pt x="37510" y="19242"/>
                        <a:pt x="37925" y="19429"/>
                        <a:pt x="38338" y="19429"/>
                      </a:cubicBezTo>
                      <a:cubicBezTo>
                        <a:pt x="38543" y="19429"/>
                        <a:pt x="38747" y="19383"/>
                        <a:pt x="38949" y="19269"/>
                      </a:cubicBezTo>
                      <a:cubicBezTo>
                        <a:pt x="39097" y="19203"/>
                        <a:pt x="39163" y="19137"/>
                        <a:pt x="39229" y="19054"/>
                      </a:cubicBezTo>
                      <a:cubicBezTo>
                        <a:pt x="39295" y="19054"/>
                        <a:pt x="39361" y="19054"/>
                        <a:pt x="39443" y="19137"/>
                      </a:cubicBezTo>
                      <a:cubicBezTo>
                        <a:pt x="39478" y="19141"/>
                        <a:pt x="39512" y="19144"/>
                        <a:pt x="39544" y="19144"/>
                      </a:cubicBezTo>
                      <a:cubicBezTo>
                        <a:pt x="39969" y="19144"/>
                        <a:pt x="40262" y="18766"/>
                        <a:pt x="40185" y="18444"/>
                      </a:cubicBezTo>
                      <a:cubicBezTo>
                        <a:pt x="40185" y="18378"/>
                        <a:pt x="40185" y="18378"/>
                        <a:pt x="40268" y="18312"/>
                      </a:cubicBezTo>
                      <a:cubicBezTo>
                        <a:pt x="40334" y="18444"/>
                        <a:pt x="40466" y="18510"/>
                        <a:pt x="40598" y="18576"/>
                      </a:cubicBezTo>
                      <a:cubicBezTo>
                        <a:pt x="40680" y="18642"/>
                        <a:pt x="40746" y="18724"/>
                        <a:pt x="40878" y="18790"/>
                      </a:cubicBezTo>
                      <a:cubicBezTo>
                        <a:pt x="40944" y="18790"/>
                        <a:pt x="40944" y="18856"/>
                        <a:pt x="41010" y="18856"/>
                      </a:cubicBezTo>
                      <a:cubicBezTo>
                        <a:pt x="41010" y="18922"/>
                        <a:pt x="41092" y="18922"/>
                        <a:pt x="41092" y="18922"/>
                      </a:cubicBezTo>
                      <a:cubicBezTo>
                        <a:pt x="41092" y="18988"/>
                        <a:pt x="41092" y="19137"/>
                        <a:pt x="41224" y="19203"/>
                      </a:cubicBezTo>
                      <a:cubicBezTo>
                        <a:pt x="41290" y="19269"/>
                        <a:pt x="41290" y="19269"/>
                        <a:pt x="41356" y="19269"/>
                      </a:cubicBezTo>
                      <a:cubicBezTo>
                        <a:pt x="41422" y="19269"/>
                        <a:pt x="41505" y="19269"/>
                        <a:pt x="41505" y="19203"/>
                      </a:cubicBezTo>
                      <a:cubicBezTo>
                        <a:pt x="41571" y="19203"/>
                        <a:pt x="41571" y="19137"/>
                        <a:pt x="41571" y="19054"/>
                      </a:cubicBezTo>
                      <a:cubicBezTo>
                        <a:pt x="41571" y="18988"/>
                        <a:pt x="41571" y="18922"/>
                        <a:pt x="41505" y="18856"/>
                      </a:cubicBezTo>
                      <a:cubicBezTo>
                        <a:pt x="41422" y="18790"/>
                        <a:pt x="41356" y="18790"/>
                        <a:pt x="41290" y="18790"/>
                      </a:cubicBezTo>
                      <a:lnTo>
                        <a:pt x="41290" y="18724"/>
                      </a:lnTo>
                      <a:lnTo>
                        <a:pt x="41356" y="18642"/>
                      </a:lnTo>
                      <a:cubicBezTo>
                        <a:pt x="41571" y="18790"/>
                        <a:pt x="41834" y="18922"/>
                        <a:pt x="42049" y="19054"/>
                      </a:cubicBezTo>
                      <a:cubicBezTo>
                        <a:pt x="42137" y="19054"/>
                        <a:pt x="42195" y="19091"/>
                        <a:pt x="42269" y="19091"/>
                      </a:cubicBezTo>
                      <a:cubicBezTo>
                        <a:pt x="42305" y="19091"/>
                        <a:pt x="42346" y="19082"/>
                        <a:pt x="42395" y="19054"/>
                      </a:cubicBezTo>
                      <a:cubicBezTo>
                        <a:pt x="42425" y="19122"/>
                        <a:pt x="42499" y="19158"/>
                        <a:pt x="42571" y="19158"/>
                      </a:cubicBezTo>
                      <a:cubicBezTo>
                        <a:pt x="42658" y="19158"/>
                        <a:pt x="42741" y="19105"/>
                        <a:pt x="42741" y="18988"/>
                      </a:cubicBezTo>
                      <a:lnTo>
                        <a:pt x="43154" y="18988"/>
                      </a:lnTo>
                      <a:cubicBezTo>
                        <a:pt x="43220" y="18988"/>
                        <a:pt x="43285" y="18988"/>
                        <a:pt x="43351" y="18922"/>
                      </a:cubicBezTo>
                      <a:lnTo>
                        <a:pt x="43764" y="18922"/>
                      </a:lnTo>
                      <a:cubicBezTo>
                        <a:pt x="44044" y="18856"/>
                        <a:pt x="44308" y="18790"/>
                        <a:pt x="44654" y="18724"/>
                      </a:cubicBezTo>
                      <a:cubicBezTo>
                        <a:pt x="45000" y="18576"/>
                        <a:pt x="45479" y="18642"/>
                        <a:pt x="45825" y="18444"/>
                      </a:cubicBezTo>
                      <a:cubicBezTo>
                        <a:pt x="45891" y="18378"/>
                        <a:pt x="45957" y="18378"/>
                        <a:pt x="46039" y="18312"/>
                      </a:cubicBezTo>
                      <a:cubicBezTo>
                        <a:pt x="46101" y="18328"/>
                        <a:pt x="46163" y="18336"/>
                        <a:pt x="46224" y="18336"/>
                      </a:cubicBezTo>
                      <a:cubicBezTo>
                        <a:pt x="46426" y="18336"/>
                        <a:pt x="46614" y="18247"/>
                        <a:pt x="46715" y="18032"/>
                      </a:cubicBezTo>
                      <a:cubicBezTo>
                        <a:pt x="46864" y="17900"/>
                        <a:pt x="46930" y="17752"/>
                        <a:pt x="47062" y="17686"/>
                      </a:cubicBezTo>
                      <a:cubicBezTo>
                        <a:pt x="47062" y="17620"/>
                        <a:pt x="47062" y="17620"/>
                        <a:pt x="47128" y="17620"/>
                      </a:cubicBezTo>
                      <a:cubicBezTo>
                        <a:pt x="47202" y="17653"/>
                        <a:pt x="47288" y="17669"/>
                        <a:pt x="47383" y="17669"/>
                      </a:cubicBezTo>
                      <a:cubicBezTo>
                        <a:pt x="47478" y="17669"/>
                        <a:pt x="47581" y="17653"/>
                        <a:pt x="47688" y="17620"/>
                      </a:cubicBezTo>
                      <a:cubicBezTo>
                        <a:pt x="48100" y="17339"/>
                        <a:pt x="48430" y="17076"/>
                        <a:pt x="48711" y="16663"/>
                      </a:cubicBezTo>
                      <a:lnTo>
                        <a:pt x="48777" y="16663"/>
                      </a:lnTo>
                      <a:cubicBezTo>
                        <a:pt x="49057" y="16383"/>
                        <a:pt x="49403" y="16251"/>
                        <a:pt x="49667" y="15971"/>
                      </a:cubicBezTo>
                      <a:cubicBezTo>
                        <a:pt x="49815" y="15905"/>
                        <a:pt x="49881" y="15756"/>
                        <a:pt x="49881" y="15624"/>
                      </a:cubicBezTo>
                      <a:lnTo>
                        <a:pt x="49947" y="15624"/>
                      </a:lnTo>
                      <a:cubicBezTo>
                        <a:pt x="50162" y="15624"/>
                        <a:pt x="50162" y="15344"/>
                        <a:pt x="50013" y="15278"/>
                      </a:cubicBezTo>
                      <a:cubicBezTo>
                        <a:pt x="50162" y="15146"/>
                        <a:pt x="50228" y="15014"/>
                        <a:pt x="50228" y="14800"/>
                      </a:cubicBezTo>
                      <a:cubicBezTo>
                        <a:pt x="50294" y="14800"/>
                        <a:pt x="50360" y="14800"/>
                        <a:pt x="50360" y="14734"/>
                      </a:cubicBezTo>
                      <a:cubicBezTo>
                        <a:pt x="50425" y="14734"/>
                        <a:pt x="50425" y="14668"/>
                        <a:pt x="50491" y="14668"/>
                      </a:cubicBezTo>
                      <a:cubicBezTo>
                        <a:pt x="50574" y="14602"/>
                        <a:pt x="50574" y="14454"/>
                        <a:pt x="50491" y="14388"/>
                      </a:cubicBezTo>
                      <a:cubicBezTo>
                        <a:pt x="50458" y="14355"/>
                        <a:pt x="50409" y="14338"/>
                        <a:pt x="50360" y="14338"/>
                      </a:cubicBezTo>
                      <a:cubicBezTo>
                        <a:pt x="50310" y="14338"/>
                        <a:pt x="50261" y="14355"/>
                        <a:pt x="50228" y="14388"/>
                      </a:cubicBezTo>
                      <a:cubicBezTo>
                        <a:pt x="50162" y="14388"/>
                        <a:pt x="50162" y="14454"/>
                        <a:pt x="50162" y="14454"/>
                      </a:cubicBezTo>
                      <a:cubicBezTo>
                        <a:pt x="50079" y="14388"/>
                        <a:pt x="50079" y="14322"/>
                        <a:pt x="50013" y="14322"/>
                      </a:cubicBezTo>
                      <a:lnTo>
                        <a:pt x="50013" y="14107"/>
                      </a:lnTo>
                      <a:lnTo>
                        <a:pt x="50013" y="13778"/>
                      </a:lnTo>
                      <a:cubicBezTo>
                        <a:pt x="50079" y="13844"/>
                        <a:pt x="50079" y="13844"/>
                        <a:pt x="50162" y="13844"/>
                      </a:cubicBezTo>
                      <a:cubicBezTo>
                        <a:pt x="50425" y="13844"/>
                        <a:pt x="50425" y="13497"/>
                        <a:pt x="50162" y="13497"/>
                      </a:cubicBezTo>
                      <a:cubicBezTo>
                        <a:pt x="50079" y="13497"/>
                        <a:pt x="50079" y="13497"/>
                        <a:pt x="50013" y="13563"/>
                      </a:cubicBezTo>
                      <a:cubicBezTo>
                        <a:pt x="50013" y="13431"/>
                        <a:pt x="50013" y="13365"/>
                        <a:pt x="49947" y="13283"/>
                      </a:cubicBezTo>
                      <a:cubicBezTo>
                        <a:pt x="50013" y="13217"/>
                        <a:pt x="50079" y="13217"/>
                        <a:pt x="50162" y="13217"/>
                      </a:cubicBezTo>
                      <a:cubicBezTo>
                        <a:pt x="50162" y="13151"/>
                        <a:pt x="50228" y="13085"/>
                        <a:pt x="50228" y="13019"/>
                      </a:cubicBezTo>
                      <a:cubicBezTo>
                        <a:pt x="50228" y="12953"/>
                        <a:pt x="50162" y="12871"/>
                        <a:pt x="50162" y="12871"/>
                      </a:cubicBezTo>
                      <a:cubicBezTo>
                        <a:pt x="50079" y="12805"/>
                        <a:pt x="50079" y="12805"/>
                        <a:pt x="50013" y="12805"/>
                      </a:cubicBezTo>
                      <a:cubicBezTo>
                        <a:pt x="49947" y="12805"/>
                        <a:pt x="49881" y="12805"/>
                        <a:pt x="49881" y="12871"/>
                      </a:cubicBezTo>
                      <a:cubicBezTo>
                        <a:pt x="49881" y="12805"/>
                        <a:pt x="49815" y="12739"/>
                        <a:pt x="49815" y="12673"/>
                      </a:cubicBezTo>
                      <a:cubicBezTo>
                        <a:pt x="50013" y="12607"/>
                        <a:pt x="49947" y="12261"/>
                        <a:pt x="49749" y="12261"/>
                      </a:cubicBezTo>
                      <a:cubicBezTo>
                        <a:pt x="49667" y="12261"/>
                        <a:pt x="49667" y="12326"/>
                        <a:pt x="49667" y="12326"/>
                      </a:cubicBezTo>
                      <a:cubicBezTo>
                        <a:pt x="49535" y="12195"/>
                        <a:pt x="49469" y="11980"/>
                        <a:pt x="49403" y="11848"/>
                      </a:cubicBezTo>
                      <a:cubicBezTo>
                        <a:pt x="49337" y="11716"/>
                        <a:pt x="49255" y="11634"/>
                        <a:pt x="49189" y="11568"/>
                      </a:cubicBezTo>
                      <a:cubicBezTo>
                        <a:pt x="49189" y="11502"/>
                        <a:pt x="49123" y="11370"/>
                        <a:pt x="49057" y="11370"/>
                      </a:cubicBezTo>
                      <a:cubicBezTo>
                        <a:pt x="48645" y="10678"/>
                        <a:pt x="48166" y="10067"/>
                        <a:pt x="47688" y="9375"/>
                      </a:cubicBezTo>
                      <a:cubicBezTo>
                        <a:pt x="47606" y="9375"/>
                        <a:pt x="47540" y="9309"/>
                        <a:pt x="47474" y="9243"/>
                      </a:cubicBezTo>
                      <a:cubicBezTo>
                        <a:pt x="47276" y="8748"/>
                        <a:pt x="46864" y="8336"/>
                        <a:pt x="46517" y="7924"/>
                      </a:cubicBezTo>
                      <a:cubicBezTo>
                        <a:pt x="46583" y="7726"/>
                        <a:pt x="46583" y="7512"/>
                        <a:pt x="46517" y="7314"/>
                      </a:cubicBezTo>
                      <a:cubicBezTo>
                        <a:pt x="46451" y="7182"/>
                        <a:pt x="46303" y="7033"/>
                        <a:pt x="46237" y="6901"/>
                      </a:cubicBezTo>
                      <a:cubicBezTo>
                        <a:pt x="46149" y="6714"/>
                        <a:pt x="45934" y="6592"/>
                        <a:pt x="45699" y="6592"/>
                      </a:cubicBezTo>
                      <a:cubicBezTo>
                        <a:pt x="45582" y="6592"/>
                        <a:pt x="45461" y="6622"/>
                        <a:pt x="45347" y="6687"/>
                      </a:cubicBezTo>
                      <a:cubicBezTo>
                        <a:pt x="45281" y="6769"/>
                        <a:pt x="45132" y="6835"/>
                        <a:pt x="45132" y="6967"/>
                      </a:cubicBezTo>
                      <a:cubicBezTo>
                        <a:pt x="44965" y="6842"/>
                        <a:pt x="44765" y="6796"/>
                        <a:pt x="44586" y="6796"/>
                      </a:cubicBezTo>
                      <a:cubicBezTo>
                        <a:pt x="44482" y="6796"/>
                        <a:pt x="44386" y="6811"/>
                        <a:pt x="44308" y="6835"/>
                      </a:cubicBezTo>
                      <a:cubicBezTo>
                        <a:pt x="44176" y="6835"/>
                        <a:pt x="44044" y="6901"/>
                        <a:pt x="43978" y="6967"/>
                      </a:cubicBezTo>
                      <a:cubicBezTo>
                        <a:pt x="43978" y="6901"/>
                        <a:pt x="43896" y="6835"/>
                        <a:pt x="43896" y="6769"/>
                      </a:cubicBezTo>
                      <a:cubicBezTo>
                        <a:pt x="43978" y="6769"/>
                        <a:pt x="44044" y="6687"/>
                        <a:pt x="44110" y="6687"/>
                      </a:cubicBezTo>
                      <a:cubicBezTo>
                        <a:pt x="44242" y="6555"/>
                        <a:pt x="44308" y="6423"/>
                        <a:pt x="44308" y="6275"/>
                      </a:cubicBezTo>
                      <a:cubicBezTo>
                        <a:pt x="44522" y="6209"/>
                        <a:pt x="44720" y="6011"/>
                        <a:pt x="44720" y="5731"/>
                      </a:cubicBezTo>
                      <a:cubicBezTo>
                        <a:pt x="44720" y="5533"/>
                        <a:pt x="44654" y="5384"/>
                        <a:pt x="44654" y="5318"/>
                      </a:cubicBezTo>
                      <a:cubicBezTo>
                        <a:pt x="44868" y="5186"/>
                        <a:pt x="45066" y="4972"/>
                        <a:pt x="45066" y="4708"/>
                      </a:cubicBezTo>
                      <a:cubicBezTo>
                        <a:pt x="45066" y="4362"/>
                        <a:pt x="44803" y="4148"/>
                        <a:pt x="44522" y="4082"/>
                      </a:cubicBezTo>
                      <a:cubicBezTo>
                        <a:pt x="44382" y="3942"/>
                        <a:pt x="44225" y="3871"/>
                        <a:pt x="44071" y="3871"/>
                      </a:cubicBezTo>
                      <a:cubicBezTo>
                        <a:pt x="43916" y="3871"/>
                        <a:pt x="43764" y="3942"/>
                        <a:pt x="43632" y="4082"/>
                      </a:cubicBezTo>
                      <a:cubicBezTo>
                        <a:pt x="43632" y="4082"/>
                        <a:pt x="43566" y="4148"/>
                        <a:pt x="43566" y="4214"/>
                      </a:cubicBezTo>
                      <a:cubicBezTo>
                        <a:pt x="43417" y="4214"/>
                        <a:pt x="43351" y="4296"/>
                        <a:pt x="43285" y="4296"/>
                      </a:cubicBezTo>
                      <a:cubicBezTo>
                        <a:pt x="43220" y="4214"/>
                        <a:pt x="43071" y="4214"/>
                        <a:pt x="42939" y="4214"/>
                      </a:cubicBezTo>
                      <a:cubicBezTo>
                        <a:pt x="43154" y="4082"/>
                        <a:pt x="43285" y="3884"/>
                        <a:pt x="43285" y="3669"/>
                      </a:cubicBezTo>
                      <a:cubicBezTo>
                        <a:pt x="43285" y="3323"/>
                        <a:pt x="43005" y="3059"/>
                        <a:pt x="42659" y="3059"/>
                      </a:cubicBezTo>
                      <a:lnTo>
                        <a:pt x="42181" y="3059"/>
                      </a:lnTo>
                      <a:cubicBezTo>
                        <a:pt x="42049" y="2911"/>
                        <a:pt x="41834" y="2845"/>
                        <a:pt x="41637" y="2845"/>
                      </a:cubicBezTo>
                      <a:cubicBezTo>
                        <a:pt x="41571" y="2845"/>
                        <a:pt x="41422" y="2779"/>
                        <a:pt x="41356" y="2713"/>
                      </a:cubicBezTo>
                      <a:lnTo>
                        <a:pt x="41290" y="2647"/>
                      </a:lnTo>
                      <a:cubicBezTo>
                        <a:pt x="41224" y="2647"/>
                        <a:pt x="41158" y="2565"/>
                        <a:pt x="41092" y="2499"/>
                      </a:cubicBezTo>
                      <a:cubicBezTo>
                        <a:pt x="41010" y="2433"/>
                        <a:pt x="40878" y="2433"/>
                        <a:pt x="40746" y="2433"/>
                      </a:cubicBezTo>
                      <a:cubicBezTo>
                        <a:pt x="40680" y="2235"/>
                        <a:pt x="40532" y="2086"/>
                        <a:pt x="40400" y="2020"/>
                      </a:cubicBezTo>
                      <a:lnTo>
                        <a:pt x="40400" y="1889"/>
                      </a:lnTo>
                      <a:lnTo>
                        <a:pt x="40400" y="1740"/>
                      </a:lnTo>
                      <a:cubicBezTo>
                        <a:pt x="40400" y="1476"/>
                        <a:pt x="40268" y="1262"/>
                        <a:pt x="39988" y="1130"/>
                      </a:cubicBezTo>
                      <a:cubicBezTo>
                        <a:pt x="39922" y="998"/>
                        <a:pt x="39773" y="850"/>
                        <a:pt x="39641" y="718"/>
                      </a:cubicBezTo>
                      <a:cubicBezTo>
                        <a:pt x="39575" y="652"/>
                        <a:pt x="39443" y="503"/>
                        <a:pt x="39361" y="437"/>
                      </a:cubicBezTo>
                      <a:cubicBezTo>
                        <a:pt x="39295" y="306"/>
                        <a:pt x="39163" y="306"/>
                        <a:pt x="39031" y="240"/>
                      </a:cubicBezTo>
                      <a:lnTo>
                        <a:pt x="38949" y="240"/>
                      </a:lnTo>
                      <a:cubicBezTo>
                        <a:pt x="38849" y="78"/>
                        <a:pt x="38666" y="1"/>
                        <a:pt x="38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5529876" y="1262575"/>
                  <a:ext cx="3322662" cy="1982108"/>
                </a:xfrm>
                <a:custGeom>
                  <a:avLst/>
                  <a:gdLst/>
                  <a:ahLst/>
                  <a:cxnLst/>
                  <a:rect l="l" t="t" r="r" b="b"/>
                  <a:pathLst>
                    <a:path w="61771" h="36849" extrusionOk="0">
                      <a:moveTo>
                        <a:pt x="35733" y="1583"/>
                      </a:moveTo>
                      <a:cubicBezTo>
                        <a:pt x="35865" y="1649"/>
                        <a:pt x="35997" y="1649"/>
                        <a:pt x="36146" y="1649"/>
                      </a:cubicBezTo>
                      <a:cubicBezTo>
                        <a:pt x="36690" y="1715"/>
                        <a:pt x="37316" y="1781"/>
                        <a:pt x="37861" y="1929"/>
                      </a:cubicBezTo>
                      <a:cubicBezTo>
                        <a:pt x="38141" y="1995"/>
                        <a:pt x="38405" y="2061"/>
                        <a:pt x="38685" y="2127"/>
                      </a:cubicBezTo>
                      <a:lnTo>
                        <a:pt x="38883" y="2127"/>
                      </a:lnTo>
                      <a:cubicBezTo>
                        <a:pt x="39031" y="2127"/>
                        <a:pt x="39097" y="2193"/>
                        <a:pt x="39163" y="2193"/>
                      </a:cubicBezTo>
                      <a:cubicBezTo>
                        <a:pt x="39295" y="2193"/>
                        <a:pt x="39444" y="2193"/>
                        <a:pt x="39575" y="2259"/>
                      </a:cubicBezTo>
                      <a:cubicBezTo>
                        <a:pt x="39856" y="2259"/>
                        <a:pt x="40120" y="2259"/>
                        <a:pt x="40400" y="2342"/>
                      </a:cubicBezTo>
                      <a:lnTo>
                        <a:pt x="41158" y="2342"/>
                      </a:lnTo>
                      <a:cubicBezTo>
                        <a:pt x="41637" y="2408"/>
                        <a:pt x="42049" y="2408"/>
                        <a:pt x="42461" y="2408"/>
                      </a:cubicBezTo>
                      <a:cubicBezTo>
                        <a:pt x="42873" y="2474"/>
                        <a:pt x="43286" y="2540"/>
                        <a:pt x="43632" y="2540"/>
                      </a:cubicBezTo>
                      <a:cubicBezTo>
                        <a:pt x="43698" y="2605"/>
                        <a:pt x="43764" y="2605"/>
                        <a:pt x="43830" y="2605"/>
                      </a:cubicBezTo>
                      <a:cubicBezTo>
                        <a:pt x="43912" y="2671"/>
                        <a:pt x="43978" y="2671"/>
                        <a:pt x="44044" y="2754"/>
                      </a:cubicBezTo>
                      <a:cubicBezTo>
                        <a:pt x="44110" y="2754"/>
                        <a:pt x="44176" y="2754"/>
                        <a:pt x="44242" y="2820"/>
                      </a:cubicBezTo>
                      <a:cubicBezTo>
                        <a:pt x="44324" y="2820"/>
                        <a:pt x="44390" y="2886"/>
                        <a:pt x="44522" y="2886"/>
                      </a:cubicBezTo>
                      <a:cubicBezTo>
                        <a:pt x="44869" y="3018"/>
                        <a:pt x="45347" y="3298"/>
                        <a:pt x="45973" y="3496"/>
                      </a:cubicBezTo>
                      <a:cubicBezTo>
                        <a:pt x="46303" y="3644"/>
                        <a:pt x="46649" y="3842"/>
                        <a:pt x="46996" y="3991"/>
                      </a:cubicBezTo>
                      <a:cubicBezTo>
                        <a:pt x="47408" y="4123"/>
                        <a:pt x="47820" y="4320"/>
                        <a:pt x="48232" y="4469"/>
                      </a:cubicBezTo>
                      <a:cubicBezTo>
                        <a:pt x="49123" y="4815"/>
                        <a:pt x="50162" y="5145"/>
                        <a:pt x="51184" y="5640"/>
                      </a:cubicBezTo>
                      <a:cubicBezTo>
                        <a:pt x="52289" y="6118"/>
                        <a:pt x="53394" y="6728"/>
                        <a:pt x="54548" y="7552"/>
                      </a:cubicBezTo>
                      <a:cubicBezTo>
                        <a:pt x="55175" y="8113"/>
                        <a:pt x="55785" y="8657"/>
                        <a:pt x="56345" y="9201"/>
                      </a:cubicBezTo>
                      <a:cubicBezTo>
                        <a:pt x="56889" y="9828"/>
                        <a:pt x="57368" y="10504"/>
                        <a:pt x="57714" y="11263"/>
                      </a:cubicBezTo>
                      <a:cubicBezTo>
                        <a:pt x="57780" y="11477"/>
                        <a:pt x="57928" y="11609"/>
                        <a:pt x="57994" y="11823"/>
                      </a:cubicBezTo>
                      <a:cubicBezTo>
                        <a:pt x="58060" y="12021"/>
                        <a:pt x="58192" y="12235"/>
                        <a:pt x="58258" y="12433"/>
                      </a:cubicBezTo>
                      <a:cubicBezTo>
                        <a:pt x="58341" y="12648"/>
                        <a:pt x="58472" y="12846"/>
                        <a:pt x="58538" y="13060"/>
                      </a:cubicBezTo>
                      <a:lnTo>
                        <a:pt x="58670" y="13390"/>
                      </a:lnTo>
                      <a:lnTo>
                        <a:pt x="58819" y="13670"/>
                      </a:lnTo>
                      <a:cubicBezTo>
                        <a:pt x="58885" y="13884"/>
                        <a:pt x="58951" y="14082"/>
                        <a:pt x="59017" y="14297"/>
                      </a:cubicBezTo>
                      <a:lnTo>
                        <a:pt x="59297" y="14907"/>
                      </a:lnTo>
                      <a:lnTo>
                        <a:pt x="59363" y="15253"/>
                      </a:lnTo>
                      <a:lnTo>
                        <a:pt x="59429" y="15451"/>
                      </a:lnTo>
                      <a:lnTo>
                        <a:pt x="59495" y="16077"/>
                      </a:lnTo>
                      <a:cubicBezTo>
                        <a:pt x="59577" y="16556"/>
                        <a:pt x="59643" y="16968"/>
                        <a:pt x="59709" y="17446"/>
                      </a:cubicBezTo>
                      <a:cubicBezTo>
                        <a:pt x="59709" y="17660"/>
                        <a:pt x="59775" y="17858"/>
                        <a:pt x="59775" y="18139"/>
                      </a:cubicBezTo>
                      <a:lnTo>
                        <a:pt x="59841" y="18485"/>
                      </a:lnTo>
                      <a:lnTo>
                        <a:pt x="59841" y="18617"/>
                      </a:lnTo>
                      <a:lnTo>
                        <a:pt x="59841" y="18749"/>
                      </a:lnTo>
                      <a:cubicBezTo>
                        <a:pt x="59907" y="19656"/>
                        <a:pt x="59907" y="20546"/>
                        <a:pt x="59841" y="21305"/>
                      </a:cubicBezTo>
                      <a:cubicBezTo>
                        <a:pt x="59775" y="21503"/>
                        <a:pt x="59775" y="21717"/>
                        <a:pt x="59775" y="21915"/>
                      </a:cubicBezTo>
                      <a:lnTo>
                        <a:pt x="59709" y="22047"/>
                      </a:lnTo>
                      <a:lnTo>
                        <a:pt x="59709" y="22195"/>
                      </a:lnTo>
                      <a:lnTo>
                        <a:pt x="59709" y="22261"/>
                      </a:lnTo>
                      <a:lnTo>
                        <a:pt x="59643" y="22673"/>
                      </a:lnTo>
                      <a:lnTo>
                        <a:pt x="59643" y="22805"/>
                      </a:lnTo>
                      <a:lnTo>
                        <a:pt x="59577" y="23020"/>
                      </a:lnTo>
                      <a:lnTo>
                        <a:pt x="59577" y="23366"/>
                      </a:lnTo>
                      <a:lnTo>
                        <a:pt x="59495" y="23630"/>
                      </a:lnTo>
                      <a:lnTo>
                        <a:pt x="59495" y="23844"/>
                      </a:lnTo>
                      <a:lnTo>
                        <a:pt x="59495" y="23976"/>
                      </a:lnTo>
                      <a:cubicBezTo>
                        <a:pt x="59495" y="24190"/>
                        <a:pt x="59429" y="24322"/>
                        <a:pt x="59429" y="24520"/>
                      </a:cubicBezTo>
                      <a:lnTo>
                        <a:pt x="59363" y="24801"/>
                      </a:lnTo>
                      <a:lnTo>
                        <a:pt x="59297" y="25081"/>
                      </a:lnTo>
                      <a:cubicBezTo>
                        <a:pt x="59231" y="25213"/>
                        <a:pt x="59165" y="25427"/>
                        <a:pt x="59083" y="25559"/>
                      </a:cubicBezTo>
                      <a:cubicBezTo>
                        <a:pt x="59017" y="25625"/>
                        <a:pt x="58951" y="25691"/>
                        <a:pt x="58951" y="25839"/>
                      </a:cubicBezTo>
                      <a:lnTo>
                        <a:pt x="58819" y="26037"/>
                      </a:lnTo>
                      <a:lnTo>
                        <a:pt x="58753" y="26103"/>
                      </a:lnTo>
                      <a:cubicBezTo>
                        <a:pt x="58604" y="26449"/>
                        <a:pt x="58472" y="26796"/>
                        <a:pt x="58407" y="27076"/>
                      </a:cubicBezTo>
                      <a:cubicBezTo>
                        <a:pt x="58258" y="27340"/>
                        <a:pt x="58192" y="27554"/>
                        <a:pt x="58060" y="27752"/>
                      </a:cubicBezTo>
                      <a:cubicBezTo>
                        <a:pt x="58060" y="27901"/>
                        <a:pt x="57994" y="27967"/>
                        <a:pt x="57928" y="28032"/>
                      </a:cubicBezTo>
                      <a:lnTo>
                        <a:pt x="57928" y="28098"/>
                      </a:lnTo>
                      <a:lnTo>
                        <a:pt x="57846" y="28098"/>
                      </a:lnTo>
                      <a:lnTo>
                        <a:pt x="57846" y="28164"/>
                      </a:lnTo>
                      <a:lnTo>
                        <a:pt x="57714" y="28379"/>
                      </a:lnTo>
                      <a:cubicBezTo>
                        <a:pt x="57516" y="28577"/>
                        <a:pt x="57368" y="28791"/>
                        <a:pt x="57170" y="28989"/>
                      </a:cubicBezTo>
                      <a:cubicBezTo>
                        <a:pt x="56824" y="29401"/>
                        <a:pt x="56477" y="29813"/>
                        <a:pt x="56131" y="30160"/>
                      </a:cubicBezTo>
                      <a:cubicBezTo>
                        <a:pt x="56065" y="30160"/>
                        <a:pt x="56065" y="30226"/>
                        <a:pt x="55999" y="30226"/>
                      </a:cubicBezTo>
                      <a:lnTo>
                        <a:pt x="55867" y="30374"/>
                      </a:lnTo>
                      <a:cubicBezTo>
                        <a:pt x="55719" y="30440"/>
                        <a:pt x="55653" y="30572"/>
                        <a:pt x="55521" y="30638"/>
                      </a:cubicBezTo>
                      <a:cubicBezTo>
                        <a:pt x="55372" y="30786"/>
                        <a:pt x="55175" y="30984"/>
                        <a:pt x="54960" y="31116"/>
                      </a:cubicBezTo>
                      <a:cubicBezTo>
                        <a:pt x="54828" y="31198"/>
                        <a:pt x="54762" y="31264"/>
                        <a:pt x="54630" y="31396"/>
                      </a:cubicBezTo>
                      <a:lnTo>
                        <a:pt x="54482" y="31528"/>
                      </a:lnTo>
                      <a:lnTo>
                        <a:pt x="54416" y="31611"/>
                      </a:lnTo>
                      <a:cubicBezTo>
                        <a:pt x="54350" y="31611"/>
                        <a:pt x="54350" y="31611"/>
                        <a:pt x="54350" y="31677"/>
                      </a:cubicBezTo>
                      <a:lnTo>
                        <a:pt x="54284" y="31743"/>
                      </a:lnTo>
                      <a:cubicBezTo>
                        <a:pt x="54070" y="31875"/>
                        <a:pt x="53938" y="32089"/>
                        <a:pt x="53806" y="32287"/>
                      </a:cubicBezTo>
                      <a:cubicBezTo>
                        <a:pt x="53526" y="32633"/>
                        <a:pt x="53245" y="32979"/>
                        <a:pt x="52899" y="33260"/>
                      </a:cubicBezTo>
                      <a:cubicBezTo>
                        <a:pt x="52833" y="33326"/>
                        <a:pt x="52767" y="33392"/>
                        <a:pt x="52701" y="33458"/>
                      </a:cubicBezTo>
                      <a:cubicBezTo>
                        <a:pt x="52635" y="33524"/>
                        <a:pt x="52569" y="33589"/>
                        <a:pt x="52487" y="33672"/>
                      </a:cubicBezTo>
                      <a:cubicBezTo>
                        <a:pt x="52355" y="33804"/>
                        <a:pt x="52157" y="33870"/>
                        <a:pt x="52009" y="34002"/>
                      </a:cubicBezTo>
                      <a:cubicBezTo>
                        <a:pt x="51745" y="34282"/>
                        <a:pt x="51464" y="34496"/>
                        <a:pt x="51184" y="34694"/>
                      </a:cubicBezTo>
                      <a:cubicBezTo>
                        <a:pt x="51052" y="34760"/>
                        <a:pt x="50986" y="34826"/>
                        <a:pt x="50920" y="34909"/>
                      </a:cubicBezTo>
                      <a:cubicBezTo>
                        <a:pt x="50838" y="34909"/>
                        <a:pt x="50772" y="34975"/>
                        <a:pt x="50706" y="35041"/>
                      </a:cubicBezTo>
                      <a:cubicBezTo>
                        <a:pt x="50574" y="35107"/>
                        <a:pt x="50508" y="35107"/>
                        <a:pt x="50426" y="35172"/>
                      </a:cubicBezTo>
                      <a:lnTo>
                        <a:pt x="50360" y="35238"/>
                      </a:lnTo>
                      <a:cubicBezTo>
                        <a:pt x="50294" y="35238"/>
                        <a:pt x="50294" y="35238"/>
                        <a:pt x="50228" y="35321"/>
                      </a:cubicBezTo>
                      <a:cubicBezTo>
                        <a:pt x="49947" y="35453"/>
                        <a:pt x="49684" y="35519"/>
                        <a:pt x="49469" y="35651"/>
                      </a:cubicBezTo>
                      <a:cubicBezTo>
                        <a:pt x="48991" y="35799"/>
                        <a:pt x="48645" y="35865"/>
                        <a:pt x="48447" y="35931"/>
                      </a:cubicBezTo>
                      <a:cubicBezTo>
                        <a:pt x="48513" y="35865"/>
                        <a:pt x="48513" y="35799"/>
                        <a:pt x="48579" y="35733"/>
                      </a:cubicBezTo>
                      <a:cubicBezTo>
                        <a:pt x="48645" y="35453"/>
                        <a:pt x="48777" y="35041"/>
                        <a:pt x="48925" y="34496"/>
                      </a:cubicBezTo>
                      <a:cubicBezTo>
                        <a:pt x="48991" y="34216"/>
                        <a:pt x="49057" y="33870"/>
                        <a:pt x="49123" y="33524"/>
                      </a:cubicBezTo>
                      <a:cubicBezTo>
                        <a:pt x="49189" y="33326"/>
                        <a:pt x="49271" y="33177"/>
                        <a:pt x="49337" y="32979"/>
                      </a:cubicBezTo>
                      <a:cubicBezTo>
                        <a:pt x="49403" y="32765"/>
                        <a:pt x="49469" y="32567"/>
                        <a:pt x="49469" y="32353"/>
                      </a:cubicBezTo>
                      <a:cubicBezTo>
                        <a:pt x="49601" y="31875"/>
                        <a:pt x="49684" y="31396"/>
                        <a:pt x="49815" y="30918"/>
                      </a:cubicBezTo>
                      <a:cubicBezTo>
                        <a:pt x="49815" y="30704"/>
                        <a:pt x="49881" y="30440"/>
                        <a:pt x="49881" y="30226"/>
                      </a:cubicBezTo>
                      <a:cubicBezTo>
                        <a:pt x="49947" y="29962"/>
                        <a:pt x="49947" y="29681"/>
                        <a:pt x="49947" y="29467"/>
                      </a:cubicBezTo>
                      <a:cubicBezTo>
                        <a:pt x="50013" y="29203"/>
                        <a:pt x="50013" y="28989"/>
                        <a:pt x="50013" y="28725"/>
                      </a:cubicBezTo>
                      <a:lnTo>
                        <a:pt x="50013" y="27967"/>
                      </a:lnTo>
                      <a:lnTo>
                        <a:pt x="50013" y="27208"/>
                      </a:lnTo>
                      <a:lnTo>
                        <a:pt x="50013" y="26515"/>
                      </a:lnTo>
                      <a:lnTo>
                        <a:pt x="50013" y="26169"/>
                      </a:lnTo>
                      <a:cubicBezTo>
                        <a:pt x="50013" y="26037"/>
                        <a:pt x="50013" y="25905"/>
                        <a:pt x="49947" y="25757"/>
                      </a:cubicBezTo>
                      <a:lnTo>
                        <a:pt x="49947" y="25427"/>
                      </a:lnTo>
                      <a:cubicBezTo>
                        <a:pt x="49947" y="25345"/>
                        <a:pt x="49947" y="25213"/>
                        <a:pt x="49881" y="25081"/>
                      </a:cubicBezTo>
                      <a:lnTo>
                        <a:pt x="49881" y="24735"/>
                      </a:lnTo>
                      <a:lnTo>
                        <a:pt x="49881" y="24669"/>
                      </a:lnTo>
                      <a:lnTo>
                        <a:pt x="49881" y="24603"/>
                      </a:lnTo>
                      <a:lnTo>
                        <a:pt x="49815" y="24520"/>
                      </a:lnTo>
                      <a:cubicBezTo>
                        <a:pt x="49815" y="24454"/>
                        <a:pt x="49749" y="24388"/>
                        <a:pt x="49749" y="24322"/>
                      </a:cubicBezTo>
                      <a:cubicBezTo>
                        <a:pt x="49684" y="24190"/>
                        <a:pt x="49601" y="24042"/>
                        <a:pt x="49535" y="23910"/>
                      </a:cubicBezTo>
                      <a:cubicBezTo>
                        <a:pt x="49469" y="23844"/>
                        <a:pt x="49403" y="23696"/>
                        <a:pt x="49337" y="23630"/>
                      </a:cubicBezTo>
                      <a:cubicBezTo>
                        <a:pt x="49057" y="23217"/>
                        <a:pt x="48711" y="23020"/>
                        <a:pt x="48364" y="22739"/>
                      </a:cubicBezTo>
                      <a:cubicBezTo>
                        <a:pt x="48101" y="22541"/>
                        <a:pt x="47754" y="22393"/>
                        <a:pt x="47474" y="22327"/>
                      </a:cubicBezTo>
                      <a:cubicBezTo>
                        <a:pt x="47342" y="22261"/>
                        <a:pt x="47210" y="22261"/>
                        <a:pt x="47128" y="22195"/>
                      </a:cubicBezTo>
                      <a:cubicBezTo>
                        <a:pt x="46996" y="22195"/>
                        <a:pt x="46930" y="22129"/>
                        <a:pt x="46798" y="22129"/>
                      </a:cubicBezTo>
                      <a:lnTo>
                        <a:pt x="46452" y="22129"/>
                      </a:lnTo>
                      <a:cubicBezTo>
                        <a:pt x="46386" y="22129"/>
                        <a:pt x="46386" y="22195"/>
                        <a:pt x="46303" y="22195"/>
                      </a:cubicBezTo>
                      <a:cubicBezTo>
                        <a:pt x="46237" y="22129"/>
                        <a:pt x="46105" y="22129"/>
                        <a:pt x="45973" y="22129"/>
                      </a:cubicBezTo>
                      <a:cubicBezTo>
                        <a:pt x="45479" y="22129"/>
                        <a:pt x="45066" y="22047"/>
                        <a:pt x="44522" y="22047"/>
                      </a:cubicBezTo>
                      <a:cubicBezTo>
                        <a:pt x="44044" y="21981"/>
                        <a:pt x="43500" y="21915"/>
                        <a:pt x="42939" y="21849"/>
                      </a:cubicBezTo>
                      <a:cubicBezTo>
                        <a:pt x="42807" y="21849"/>
                        <a:pt x="42675" y="21783"/>
                        <a:pt x="42527" y="21783"/>
                      </a:cubicBezTo>
                      <a:cubicBezTo>
                        <a:pt x="42395" y="21717"/>
                        <a:pt x="42263" y="21717"/>
                        <a:pt x="42115" y="21634"/>
                      </a:cubicBezTo>
                      <a:cubicBezTo>
                        <a:pt x="41851" y="21569"/>
                        <a:pt x="41505" y="21503"/>
                        <a:pt x="41224" y="21437"/>
                      </a:cubicBezTo>
                      <a:cubicBezTo>
                        <a:pt x="40944" y="21305"/>
                        <a:pt x="40614" y="21222"/>
                        <a:pt x="40268" y="21156"/>
                      </a:cubicBezTo>
                      <a:cubicBezTo>
                        <a:pt x="40120" y="21090"/>
                        <a:pt x="39988" y="21024"/>
                        <a:pt x="39856" y="20958"/>
                      </a:cubicBezTo>
                      <a:cubicBezTo>
                        <a:pt x="39641" y="20892"/>
                        <a:pt x="39509" y="20810"/>
                        <a:pt x="39378" y="20744"/>
                      </a:cubicBezTo>
                      <a:cubicBezTo>
                        <a:pt x="39229" y="20678"/>
                        <a:pt x="39031" y="20612"/>
                        <a:pt x="38883" y="20546"/>
                      </a:cubicBezTo>
                      <a:cubicBezTo>
                        <a:pt x="38817" y="20480"/>
                        <a:pt x="38751" y="20480"/>
                        <a:pt x="38619" y="20398"/>
                      </a:cubicBezTo>
                      <a:lnTo>
                        <a:pt x="38553" y="20398"/>
                      </a:lnTo>
                      <a:cubicBezTo>
                        <a:pt x="38553" y="20332"/>
                        <a:pt x="38553" y="20332"/>
                        <a:pt x="38471" y="20332"/>
                      </a:cubicBezTo>
                      <a:cubicBezTo>
                        <a:pt x="38339" y="20200"/>
                        <a:pt x="38207" y="20068"/>
                        <a:pt x="38058" y="19986"/>
                      </a:cubicBezTo>
                      <a:cubicBezTo>
                        <a:pt x="37861" y="19854"/>
                        <a:pt x="37646" y="19722"/>
                        <a:pt x="37448" y="19573"/>
                      </a:cubicBezTo>
                      <a:cubicBezTo>
                        <a:pt x="37382" y="19573"/>
                        <a:pt x="37234" y="19507"/>
                        <a:pt x="37102" y="19441"/>
                      </a:cubicBezTo>
                      <a:lnTo>
                        <a:pt x="36970" y="19441"/>
                      </a:lnTo>
                      <a:lnTo>
                        <a:pt x="36904" y="19375"/>
                      </a:lnTo>
                      <a:cubicBezTo>
                        <a:pt x="36822" y="19375"/>
                        <a:pt x="36690" y="19309"/>
                        <a:pt x="36624" y="19244"/>
                      </a:cubicBezTo>
                      <a:cubicBezTo>
                        <a:pt x="36492" y="19244"/>
                        <a:pt x="36409" y="19161"/>
                        <a:pt x="36278" y="19161"/>
                      </a:cubicBezTo>
                      <a:lnTo>
                        <a:pt x="36146" y="19095"/>
                      </a:lnTo>
                      <a:lnTo>
                        <a:pt x="35997" y="19029"/>
                      </a:lnTo>
                      <a:lnTo>
                        <a:pt x="35667" y="18963"/>
                      </a:lnTo>
                      <a:lnTo>
                        <a:pt x="35387" y="18897"/>
                      </a:lnTo>
                      <a:lnTo>
                        <a:pt x="35255" y="18897"/>
                      </a:lnTo>
                      <a:lnTo>
                        <a:pt x="35173" y="18831"/>
                      </a:lnTo>
                      <a:cubicBezTo>
                        <a:pt x="34497" y="18617"/>
                        <a:pt x="33804" y="18139"/>
                        <a:pt x="33112" y="17726"/>
                      </a:cubicBezTo>
                      <a:cubicBezTo>
                        <a:pt x="32782" y="17446"/>
                        <a:pt x="32435" y="17248"/>
                        <a:pt x="32089" y="17034"/>
                      </a:cubicBezTo>
                      <a:cubicBezTo>
                        <a:pt x="31875" y="16902"/>
                        <a:pt x="31677" y="16836"/>
                        <a:pt x="31463" y="16688"/>
                      </a:cubicBezTo>
                      <a:cubicBezTo>
                        <a:pt x="31331" y="16622"/>
                        <a:pt x="31265" y="16622"/>
                        <a:pt x="31133" y="16556"/>
                      </a:cubicBezTo>
                      <a:cubicBezTo>
                        <a:pt x="31050" y="16556"/>
                        <a:pt x="30918" y="16490"/>
                        <a:pt x="30786" y="16490"/>
                      </a:cubicBezTo>
                      <a:cubicBezTo>
                        <a:pt x="30440" y="16275"/>
                        <a:pt x="30028" y="16143"/>
                        <a:pt x="29682" y="16012"/>
                      </a:cubicBezTo>
                      <a:cubicBezTo>
                        <a:pt x="29269" y="15863"/>
                        <a:pt x="28923" y="15665"/>
                        <a:pt x="28511" y="15533"/>
                      </a:cubicBezTo>
                      <a:cubicBezTo>
                        <a:pt x="28165" y="15319"/>
                        <a:pt x="27752" y="15187"/>
                        <a:pt x="27340" y="14973"/>
                      </a:cubicBezTo>
                      <a:lnTo>
                        <a:pt x="26796" y="14709"/>
                      </a:lnTo>
                      <a:cubicBezTo>
                        <a:pt x="26598" y="14626"/>
                        <a:pt x="26384" y="14560"/>
                        <a:pt x="26186" y="14429"/>
                      </a:cubicBezTo>
                      <a:lnTo>
                        <a:pt x="25559" y="14214"/>
                      </a:lnTo>
                      <a:lnTo>
                        <a:pt x="24949" y="14016"/>
                      </a:lnTo>
                      <a:lnTo>
                        <a:pt x="24323" y="13802"/>
                      </a:lnTo>
                      <a:cubicBezTo>
                        <a:pt x="24125" y="13736"/>
                        <a:pt x="23910" y="13670"/>
                        <a:pt x="23712" y="13670"/>
                      </a:cubicBezTo>
                      <a:cubicBezTo>
                        <a:pt x="23498" y="13604"/>
                        <a:pt x="23300" y="13538"/>
                        <a:pt x="23086" y="13472"/>
                      </a:cubicBezTo>
                      <a:cubicBezTo>
                        <a:pt x="22888" y="13390"/>
                        <a:pt x="22674" y="13324"/>
                        <a:pt x="22542" y="13258"/>
                      </a:cubicBezTo>
                      <a:lnTo>
                        <a:pt x="22195" y="13192"/>
                      </a:lnTo>
                      <a:lnTo>
                        <a:pt x="22064" y="13126"/>
                      </a:lnTo>
                      <a:lnTo>
                        <a:pt x="21981" y="13126"/>
                      </a:lnTo>
                      <a:lnTo>
                        <a:pt x="21915" y="13060"/>
                      </a:lnTo>
                      <a:cubicBezTo>
                        <a:pt x="21783" y="13060"/>
                        <a:pt x="21569" y="12977"/>
                        <a:pt x="21437" y="12846"/>
                      </a:cubicBezTo>
                      <a:cubicBezTo>
                        <a:pt x="21091" y="12714"/>
                        <a:pt x="20678" y="12499"/>
                        <a:pt x="20200" y="12367"/>
                      </a:cubicBezTo>
                      <a:cubicBezTo>
                        <a:pt x="20068" y="12301"/>
                        <a:pt x="19920" y="12235"/>
                        <a:pt x="19854" y="12235"/>
                      </a:cubicBezTo>
                      <a:lnTo>
                        <a:pt x="19656" y="12235"/>
                      </a:lnTo>
                      <a:lnTo>
                        <a:pt x="19656" y="12153"/>
                      </a:lnTo>
                      <a:cubicBezTo>
                        <a:pt x="19442" y="12087"/>
                        <a:pt x="19244" y="12021"/>
                        <a:pt x="19029" y="11955"/>
                      </a:cubicBezTo>
                      <a:cubicBezTo>
                        <a:pt x="18683" y="11823"/>
                        <a:pt x="18271" y="11675"/>
                        <a:pt x="17941" y="11543"/>
                      </a:cubicBezTo>
                      <a:cubicBezTo>
                        <a:pt x="17727" y="11477"/>
                        <a:pt x="17529" y="11411"/>
                        <a:pt x="17380" y="11328"/>
                      </a:cubicBezTo>
                      <a:cubicBezTo>
                        <a:pt x="17183" y="11263"/>
                        <a:pt x="17034" y="11197"/>
                        <a:pt x="16836" y="11131"/>
                      </a:cubicBezTo>
                      <a:cubicBezTo>
                        <a:pt x="16622" y="11065"/>
                        <a:pt x="16490" y="10916"/>
                        <a:pt x="16292" y="10850"/>
                      </a:cubicBezTo>
                      <a:cubicBezTo>
                        <a:pt x="16078" y="10784"/>
                        <a:pt x="15880" y="10718"/>
                        <a:pt x="15666" y="10652"/>
                      </a:cubicBezTo>
                      <a:cubicBezTo>
                        <a:pt x="15319" y="10504"/>
                        <a:pt x="14907" y="10372"/>
                        <a:pt x="14561" y="10306"/>
                      </a:cubicBezTo>
                      <a:cubicBezTo>
                        <a:pt x="14231" y="10174"/>
                        <a:pt x="13951" y="10026"/>
                        <a:pt x="13670" y="9894"/>
                      </a:cubicBezTo>
                      <a:lnTo>
                        <a:pt x="13604" y="9894"/>
                      </a:lnTo>
                      <a:lnTo>
                        <a:pt x="13538" y="9828"/>
                      </a:lnTo>
                      <a:lnTo>
                        <a:pt x="13406" y="9828"/>
                      </a:lnTo>
                      <a:lnTo>
                        <a:pt x="13258" y="9762"/>
                      </a:lnTo>
                      <a:cubicBezTo>
                        <a:pt x="13192" y="9762"/>
                        <a:pt x="13126" y="9680"/>
                        <a:pt x="13060" y="9680"/>
                      </a:cubicBezTo>
                      <a:cubicBezTo>
                        <a:pt x="12912" y="9614"/>
                        <a:pt x="12714" y="9548"/>
                        <a:pt x="12582" y="9482"/>
                      </a:cubicBezTo>
                      <a:cubicBezTo>
                        <a:pt x="12434" y="9416"/>
                        <a:pt x="12236" y="9267"/>
                        <a:pt x="12087" y="9201"/>
                      </a:cubicBezTo>
                      <a:cubicBezTo>
                        <a:pt x="11889" y="9135"/>
                        <a:pt x="11758" y="9069"/>
                        <a:pt x="11543" y="9003"/>
                      </a:cubicBezTo>
                      <a:cubicBezTo>
                        <a:pt x="11477" y="8937"/>
                        <a:pt x="11411" y="8937"/>
                        <a:pt x="11263" y="8937"/>
                      </a:cubicBezTo>
                      <a:cubicBezTo>
                        <a:pt x="11197" y="8855"/>
                        <a:pt x="11131" y="8855"/>
                        <a:pt x="10999" y="8789"/>
                      </a:cubicBezTo>
                      <a:cubicBezTo>
                        <a:pt x="10851" y="8723"/>
                        <a:pt x="10653" y="8723"/>
                        <a:pt x="10438" y="8657"/>
                      </a:cubicBezTo>
                      <a:cubicBezTo>
                        <a:pt x="10109" y="8591"/>
                        <a:pt x="9762" y="8525"/>
                        <a:pt x="9482" y="8443"/>
                      </a:cubicBezTo>
                      <a:lnTo>
                        <a:pt x="9284" y="8443"/>
                      </a:lnTo>
                      <a:cubicBezTo>
                        <a:pt x="9202" y="8377"/>
                        <a:pt x="9070" y="8377"/>
                        <a:pt x="9004" y="8377"/>
                      </a:cubicBezTo>
                      <a:cubicBezTo>
                        <a:pt x="8938" y="8311"/>
                        <a:pt x="8872" y="8311"/>
                        <a:pt x="8789" y="8311"/>
                      </a:cubicBezTo>
                      <a:cubicBezTo>
                        <a:pt x="8657" y="8245"/>
                        <a:pt x="8592" y="8245"/>
                        <a:pt x="8526" y="8245"/>
                      </a:cubicBezTo>
                      <a:cubicBezTo>
                        <a:pt x="8377" y="8179"/>
                        <a:pt x="8245" y="8179"/>
                        <a:pt x="8047" y="8113"/>
                      </a:cubicBezTo>
                      <a:cubicBezTo>
                        <a:pt x="7899" y="8113"/>
                        <a:pt x="7767" y="8031"/>
                        <a:pt x="7635" y="8031"/>
                      </a:cubicBezTo>
                      <a:cubicBezTo>
                        <a:pt x="7487" y="7965"/>
                        <a:pt x="7355" y="7899"/>
                        <a:pt x="7223" y="7899"/>
                      </a:cubicBezTo>
                      <a:cubicBezTo>
                        <a:pt x="7140" y="7833"/>
                        <a:pt x="7074" y="7833"/>
                        <a:pt x="7074" y="7833"/>
                      </a:cubicBezTo>
                      <a:cubicBezTo>
                        <a:pt x="7009" y="7767"/>
                        <a:pt x="6943" y="7767"/>
                        <a:pt x="6877" y="7767"/>
                      </a:cubicBezTo>
                      <a:cubicBezTo>
                        <a:pt x="6398" y="7486"/>
                        <a:pt x="5904" y="7206"/>
                        <a:pt x="5491" y="6942"/>
                      </a:cubicBezTo>
                      <a:cubicBezTo>
                        <a:pt x="5079" y="6596"/>
                        <a:pt x="4667" y="6316"/>
                        <a:pt x="4255" y="6052"/>
                      </a:cubicBezTo>
                      <a:cubicBezTo>
                        <a:pt x="4057" y="5903"/>
                        <a:pt x="3843" y="5706"/>
                        <a:pt x="3645" y="5557"/>
                      </a:cubicBezTo>
                      <a:cubicBezTo>
                        <a:pt x="3513" y="5491"/>
                        <a:pt x="3430" y="5425"/>
                        <a:pt x="3298" y="5359"/>
                      </a:cubicBezTo>
                      <a:lnTo>
                        <a:pt x="3232" y="5359"/>
                      </a:lnTo>
                      <a:cubicBezTo>
                        <a:pt x="3232" y="5293"/>
                        <a:pt x="3166" y="5293"/>
                        <a:pt x="3101" y="5227"/>
                      </a:cubicBezTo>
                      <a:lnTo>
                        <a:pt x="3018" y="5227"/>
                      </a:lnTo>
                      <a:cubicBezTo>
                        <a:pt x="2952" y="5145"/>
                        <a:pt x="2886" y="5145"/>
                        <a:pt x="2886" y="5145"/>
                      </a:cubicBezTo>
                      <a:cubicBezTo>
                        <a:pt x="2820" y="5145"/>
                        <a:pt x="2754" y="5145"/>
                        <a:pt x="2754" y="5079"/>
                      </a:cubicBezTo>
                      <a:lnTo>
                        <a:pt x="2606" y="5079"/>
                      </a:lnTo>
                      <a:cubicBezTo>
                        <a:pt x="2540" y="5079"/>
                        <a:pt x="2474" y="5013"/>
                        <a:pt x="2474" y="5013"/>
                      </a:cubicBezTo>
                      <a:lnTo>
                        <a:pt x="2342" y="5013"/>
                      </a:lnTo>
                      <a:cubicBezTo>
                        <a:pt x="2194" y="4947"/>
                        <a:pt x="2062" y="4881"/>
                        <a:pt x="1930" y="4815"/>
                      </a:cubicBezTo>
                      <a:lnTo>
                        <a:pt x="1864" y="4815"/>
                      </a:lnTo>
                      <a:cubicBezTo>
                        <a:pt x="1715" y="4733"/>
                        <a:pt x="1649" y="4667"/>
                        <a:pt x="1518" y="4601"/>
                      </a:cubicBezTo>
                      <a:cubicBezTo>
                        <a:pt x="1583" y="4535"/>
                        <a:pt x="1715" y="4535"/>
                        <a:pt x="1781" y="4469"/>
                      </a:cubicBezTo>
                      <a:cubicBezTo>
                        <a:pt x="2128" y="4320"/>
                        <a:pt x="2540" y="4254"/>
                        <a:pt x="2952" y="4123"/>
                      </a:cubicBezTo>
                      <a:cubicBezTo>
                        <a:pt x="3232" y="4057"/>
                        <a:pt x="3430" y="4057"/>
                        <a:pt x="3645" y="3991"/>
                      </a:cubicBezTo>
                      <a:cubicBezTo>
                        <a:pt x="3777" y="3991"/>
                        <a:pt x="3925" y="3908"/>
                        <a:pt x="4057" y="3908"/>
                      </a:cubicBezTo>
                      <a:cubicBezTo>
                        <a:pt x="4123" y="3842"/>
                        <a:pt x="4189" y="3842"/>
                        <a:pt x="4255" y="3842"/>
                      </a:cubicBezTo>
                      <a:cubicBezTo>
                        <a:pt x="4337" y="3842"/>
                        <a:pt x="4403" y="3776"/>
                        <a:pt x="4469" y="3776"/>
                      </a:cubicBezTo>
                      <a:cubicBezTo>
                        <a:pt x="4947" y="3644"/>
                        <a:pt x="5491" y="3496"/>
                        <a:pt x="6052" y="3364"/>
                      </a:cubicBezTo>
                      <a:cubicBezTo>
                        <a:pt x="7140" y="3166"/>
                        <a:pt x="8377" y="3018"/>
                        <a:pt x="9828" y="2952"/>
                      </a:cubicBezTo>
                      <a:cubicBezTo>
                        <a:pt x="10521" y="2886"/>
                        <a:pt x="11263" y="2886"/>
                        <a:pt x="12021" y="2820"/>
                      </a:cubicBezTo>
                      <a:cubicBezTo>
                        <a:pt x="12368" y="2820"/>
                        <a:pt x="12780" y="2754"/>
                        <a:pt x="13126" y="2754"/>
                      </a:cubicBezTo>
                      <a:cubicBezTo>
                        <a:pt x="13538" y="2754"/>
                        <a:pt x="13885" y="2671"/>
                        <a:pt x="14231" y="2671"/>
                      </a:cubicBezTo>
                      <a:cubicBezTo>
                        <a:pt x="14643" y="2605"/>
                        <a:pt x="14973" y="2605"/>
                        <a:pt x="15385" y="2540"/>
                      </a:cubicBezTo>
                      <a:cubicBezTo>
                        <a:pt x="15732" y="2540"/>
                        <a:pt x="16144" y="2474"/>
                        <a:pt x="16490" y="2474"/>
                      </a:cubicBezTo>
                      <a:lnTo>
                        <a:pt x="17595" y="2474"/>
                      </a:lnTo>
                      <a:lnTo>
                        <a:pt x="18205" y="2408"/>
                      </a:lnTo>
                      <a:lnTo>
                        <a:pt x="18832" y="2408"/>
                      </a:lnTo>
                      <a:cubicBezTo>
                        <a:pt x="19656" y="2342"/>
                        <a:pt x="20415" y="2259"/>
                        <a:pt x="21157" y="2193"/>
                      </a:cubicBezTo>
                      <a:cubicBezTo>
                        <a:pt x="21305" y="2127"/>
                        <a:pt x="21503" y="2127"/>
                        <a:pt x="21717" y="2127"/>
                      </a:cubicBezTo>
                      <a:lnTo>
                        <a:pt x="23432" y="2127"/>
                      </a:lnTo>
                      <a:cubicBezTo>
                        <a:pt x="23778" y="2127"/>
                        <a:pt x="24191" y="2061"/>
                        <a:pt x="24603" y="2061"/>
                      </a:cubicBezTo>
                      <a:cubicBezTo>
                        <a:pt x="24801" y="2061"/>
                        <a:pt x="25015" y="1995"/>
                        <a:pt x="25147" y="1995"/>
                      </a:cubicBezTo>
                      <a:cubicBezTo>
                        <a:pt x="25361" y="1995"/>
                        <a:pt x="25559" y="1995"/>
                        <a:pt x="25774" y="1929"/>
                      </a:cubicBezTo>
                      <a:lnTo>
                        <a:pt x="26037" y="1929"/>
                      </a:lnTo>
                      <a:lnTo>
                        <a:pt x="26384" y="1847"/>
                      </a:lnTo>
                      <a:cubicBezTo>
                        <a:pt x="26516" y="1847"/>
                        <a:pt x="26730" y="1847"/>
                        <a:pt x="26928" y="1781"/>
                      </a:cubicBezTo>
                      <a:cubicBezTo>
                        <a:pt x="27142" y="1781"/>
                        <a:pt x="27274" y="1715"/>
                        <a:pt x="27489" y="1715"/>
                      </a:cubicBezTo>
                      <a:cubicBezTo>
                        <a:pt x="27620" y="1715"/>
                        <a:pt x="27835" y="1649"/>
                        <a:pt x="27967" y="1649"/>
                      </a:cubicBezTo>
                      <a:cubicBezTo>
                        <a:pt x="28659" y="1583"/>
                        <a:pt x="29401" y="1583"/>
                        <a:pt x="30094" y="1583"/>
                      </a:cubicBezTo>
                      <a:cubicBezTo>
                        <a:pt x="30440" y="1649"/>
                        <a:pt x="30852" y="1649"/>
                        <a:pt x="31199" y="1649"/>
                      </a:cubicBezTo>
                      <a:lnTo>
                        <a:pt x="32221" y="1649"/>
                      </a:lnTo>
                      <a:cubicBezTo>
                        <a:pt x="32980" y="1649"/>
                        <a:pt x="33672" y="1583"/>
                        <a:pt x="34282" y="1583"/>
                      </a:cubicBezTo>
                      <a:close/>
                      <a:moveTo>
                        <a:pt x="1303" y="4733"/>
                      </a:moveTo>
                      <a:cubicBezTo>
                        <a:pt x="1303" y="4733"/>
                        <a:pt x="1303" y="4815"/>
                        <a:pt x="1369" y="4815"/>
                      </a:cubicBezTo>
                      <a:cubicBezTo>
                        <a:pt x="1452" y="4881"/>
                        <a:pt x="1583" y="5013"/>
                        <a:pt x="1715" y="5079"/>
                      </a:cubicBezTo>
                      <a:cubicBezTo>
                        <a:pt x="1864" y="5145"/>
                        <a:pt x="1930" y="5227"/>
                        <a:pt x="2062" y="5293"/>
                      </a:cubicBezTo>
                      <a:cubicBezTo>
                        <a:pt x="2128" y="5359"/>
                        <a:pt x="2276" y="5425"/>
                        <a:pt x="2408" y="5491"/>
                      </a:cubicBezTo>
                      <a:cubicBezTo>
                        <a:pt x="2474" y="5557"/>
                        <a:pt x="2540" y="5557"/>
                        <a:pt x="2606" y="5557"/>
                      </a:cubicBezTo>
                      <a:cubicBezTo>
                        <a:pt x="2688" y="5640"/>
                        <a:pt x="2754" y="5640"/>
                        <a:pt x="2820" y="5706"/>
                      </a:cubicBezTo>
                      <a:cubicBezTo>
                        <a:pt x="2952" y="5771"/>
                        <a:pt x="3101" y="5903"/>
                        <a:pt x="3232" y="5969"/>
                      </a:cubicBezTo>
                      <a:cubicBezTo>
                        <a:pt x="3513" y="6250"/>
                        <a:pt x="3777" y="6464"/>
                        <a:pt x="4123" y="6728"/>
                      </a:cubicBezTo>
                      <a:cubicBezTo>
                        <a:pt x="4337" y="6876"/>
                        <a:pt x="4469" y="7008"/>
                        <a:pt x="4667" y="7140"/>
                      </a:cubicBezTo>
                      <a:cubicBezTo>
                        <a:pt x="4815" y="7289"/>
                        <a:pt x="5013" y="7486"/>
                        <a:pt x="5228" y="7618"/>
                      </a:cubicBezTo>
                      <a:cubicBezTo>
                        <a:pt x="5640" y="7965"/>
                        <a:pt x="6052" y="8245"/>
                        <a:pt x="6596" y="8525"/>
                      </a:cubicBezTo>
                      <a:cubicBezTo>
                        <a:pt x="6728" y="8591"/>
                        <a:pt x="6877" y="8657"/>
                        <a:pt x="7009" y="8723"/>
                      </a:cubicBezTo>
                      <a:cubicBezTo>
                        <a:pt x="7074" y="8723"/>
                        <a:pt x="7140" y="8789"/>
                        <a:pt x="7223" y="8789"/>
                      </a:cubicBezTo>
                      <a:cubicBezTo>
                        <a:pt x="7289" y="8789"/>
                        <a:pt x="7355" y="8855"/>
                        <a:pt x="7421" y="8855"/>
                      </a:cubicBezTo>
                      <a:cubicBezTo>
                        <a:pt x="7553" y="8937"/>
                        <a:pt x="7767" y="8937"/>
                        <a:pt x="7899" y="9003"/>
                      </a:cubicBezTo>
                      <a:cubicBezTo>
                        <a:pt x="8047" y="9069"/>
                        <a:pt x="8179" y="9069"/>
                        <a:pt x="8311" y="9135"/>
                      </a:cubicBezTo>
                      <a:cubicBezTo>
                        <a:pt x="8377" y="9135"/>
                        <a:pt x="8460" y="9201"/>
                        <a:pt x="8526" y="9201"/>
                      </a:cubicBezTo>
                      <a:cubicBezTo>
                        <a:pt x="8657" y="9201"/>
                        <a:pt x="8723" y="9267"/>
                        <a:pt x="8789" y="9267"/>
                      </a:cubicBezTo>
                      <a:cubicBezTo>
                        <a:pt x="8872" y="9267"/>
                        <a:pt x="8938" y="9350"/>
                        <a:pt x="9004" y="9350"/>
                      </a:cubicBezTo>
                      <a:cubicBezTo>
                        <a:pt x="9070" y="9350"/>
                        <a:pt x="9070" y="9350"/>
                        <a:pt x="9136" y="9416"/>
                      </a:cubicBezTo>
                      <a:lnTo>
                        <a:pt x="9284" y="9416"/>
                      </a:lnTo>
                      <a:cubicBezTo>
                        <a:pt x="9614" y="9482"/>
                        <a:pt x="9894" y="9548"/>
                        <a:pt x="10240" y="9614"/>
                      </a:cubicBezTo>
                      <a:cubicBezTo>
                        <a:pt x="10372" y="9680"/>
                        <a:pt x="10587" y="9762"/>
                        <a:pt x="10719" y="9762"/>
                      </a:cubicBezTo>
                      <a:cubicBezTo>
                        <a:pt x="10785" y="9828"/>
                        <a:pt x="10851" y="9828"/>
                        <a:pt x="10933" y="9894"/>
                      </a:cubicBezTo>
                      <a:cubicBezTo>
                        <a:pt x="11065" y="9894"/>
                        <a:pt x="11131" y="9894"/>
                        <a:pt x="11197" y="9960"/>
                      </a:cubicBezTo>
                      <a:cubicBezTo>
                        <a:pt x="11345" y="10026"/>
                        <a:pt x="11477" y="10092"/>
                        <a:pt x="11675" y="10174"/>
                      </a:cubicBezTo>
                      <a:cubicBezTo>
                        <a:pt x="11823" y="10240"/>
                        <a:pt x="11955" y="10372"/>
                        <a:pt x="12170" y="10438"/>
                      </a:cubicBezTo>
                      <a:cubicBezTo>
                        <a:pt x="12368" y="10504"/>
                        <a:pt x="12500" y="10652"/>
                        <a:pt x="12714" y="10718"/>
                      </a:cubicBezTo>
                      <a:lnTo>
                        <a:pt x="12994" y="10784"/>
                      </a:lnTo>
                      <a:lnTo>
                        <a:pt x="13060" y="10850"/>
                      </a:lnTo>
                      <a:lnTo>
                        <a:pt x="13192" y="10916"/>
                      </a:lnTo>
                      <a:cubicBezTo>
                        <a:pt x="13604" y="11131"/>
                        <a:pt x="14017" y="11263"/>
                        <a:pt x="14429" y="11411"/>
                      </a:cubicBezTo>
                      <a:cubicBezTo>
                        <a:pt x="14775" y="11543"/>
                        <a:pt x="15187" y="11675"/>
                        <a:pt x="15534" y="11823"/>
                      </a:cubicBezTo>
                      <a:cubicBezTo>
                        <a:pt x="15666" y="11889"/>
                        <a:pt x="15880" y="11955"/>
                        <a:pt x="16078" y="12021"/>
                      </a:cubicBezTo>
                      <a:cubicBezTo>
                        <a:pt x="16292" y="12153"/>
                        <a:pt x="16424" y="12235"/>
                        <a:pt x="16622" y="12301"/>
                      </a:cubicBezTo>
                      <a:cubicBezTo>
                        <a:pt x="16836" y="12367"/>
                        <a:pt x="17034" y="12433"/>
                        <a:pt x="17249" y="12565"/>
                      </a:cubicBezTo>
                      <a:cubicBezTo>
                        <a:pt x="17446" y="12648"/>
                        <a:pt x="17595" y="12714"/>
                        <a:pt x="17793" y="12780"/>
                      </a:cubicBezTo>
                      <a:cubicBezTo>
                        <a:pt x="18205" y="12911"/>
                        <a:pt x="18617" y="13060"/>
                        <a:pt x="18963" y="13258"/>
                      </a:cubicBezTo>
                      <a:lnTo>
                        <a:pt x="19310" y="13324"/>
                      </a:lnTo>
                      <a:cubicBezTo>
                        <a:pt x="19310" y="13390"/>
                        <a:pt x="19376" y="13390"/>
                        <a:pt x="19442" y="13390"/>
                      </a:cubicBezTo>
                      <a:lnTo>
                        <a:pt x="19508" y="13390"/>
                      </a:lnTo>
                      <a:lnTo>
                        <a:pt x="19656" y="13472"/>
                      </a:lnTo>
                      <a:cubicBezTo>
                        <a:pt x="19722" y="13472"/>
                        <a:pt x="19788" y="13472"/>
                        <a:pt x="19920" y="13538"/>
                      </a:cubicBezTo>
                      <a:cubicBezTo>
                        <a:pt x="20002" y="13538"/>
                        <a:pt x="20068" y="13604"/>
                        <a:pt x="20134" y="13604"/>
                      </a:cubicBezTo>
                      <a:cubicBezTo>
                        <a:pt x="20481" y="13736"/>
                        <a:pt x="20893" y="14016"/>
                        <a:pt x="21305" y="14148"/>
                      </a:cubicBezTo>
                      <a:cubicBezTo>
                        <a:pt x="21437" y="14214"/>
                        <a:pt x="21569" y="14297"/>
                        <a:pt x="21651" y="14297"/>
                      </a:cubicBezTo>
                      <a:lnTo>
                        <a:pt x="21981" y="14429"/>
                      </a:lnTo>
                      <a:lnTo>
                        <a:pt x="22542" y="14560"/>
                      </a:lnTo>
                      <a:cubicBezTo>
                        <a:pt x="22954" y="14709"/>
                        <a:pt x="23366" y="14841"/>
                        <a:pt x="23778" y="14973"/>
                      </a:cubicBezTo>
                      <a:cubicBezTo>
                        <a:pt x="24191" y="15121"/>
                        <a:pt x="24603" y="15253"/>
                        <a:pt x="25015" y="15319"/>
                      </a:cubicBezTo>
                      <a:cubicBezTo>
                        <a:pt x="25081" y="15385"/>
                        <a:pt x="25147" y="15385"/>
                        <a:pt x="25279" y="15451"/>
                      </a:cubicBezTo>
                      <a:lnTo>
                        <a:pt x="25559" y="15599"/>
                      </a:lnTo>
                      <a:lnTo>
                        <a:pt x="26103" y="15797"/>
                      </a:lnTo>
                      <a:cubicBezTo>
                        <a:pt x="26516" y="15946"/>
                        <a:pt x="26862" y="16143"/>
                        <a:pt x="27274" y="16275"/>
                      </a:cubicBezTo>
                      <a:cubicBezTo>
                        <a:pt x="27620" y="16490"/>
                        <a:pt x="28033" y="16688"/>
                        <a:pt x="28379" y="16836"/>
                      </a:cubicBezTo>
                      <a:cubicBezTo>
                        <a:pt x="28577" y="16902"/>
                        <a:pt x="28791" y="17034"/>
                        <a:pt x="28989" y="17100"/>
                      </a:cubicBezTo>
                      <a:lnTo>
                        <a:pt x="29269" y="17248"/>
                      </a:lnTo>
                      <a:lnTo>
                        <a:pt x="29550" y="17380"/>
                      </a:lnTo>
                      <a:cubicBezTo>
                        <a:pt x="29748" y="17446"/>
                        <a:pt x="29962" y="17512"/>
                        <a:pt x="30160" y="17595"/>
                      </a:cubicBezTo>
                      <a:lnTo>
                        <a:pt x="30308" y="17660"/>
                      </a:lnTo>
                      <a:lnTo>
                        <a:pt x="30440" y="17726"/>
                      </a:lnTo>
                      <a:cubicBezTo>
                        <a:pt x="30506" y="17726"/>
                        <a:pt x="30638" y="17792"/>
                        <a:pt x="30721" y="17792"/>
                      </a:cubicBezTo>
                      <a:cubicBezTo>
                        <a:pt x="31331" y="18073"/>
                        <a:pt x="32023" y="18551"/>
                        <a:pt x="32633" y="18963"/>
                      </a:cubicBezTo>
                      <a:cubicBezTo>
                        <a:pt x="32980" y="19161"/>
                        <a:pt x="33326" y="19441"/>
                        <a:pt x="33738" y="19656"/>
                      </a:cubicBezTo>
                      <a:cubicBezTo>
                        <a:pt x="33936" y="19722"/>
                        <a:pt x="34084" y="19788"/>
                        <a:pt x="34282" y="19920"/>
                      </a:cubicBezTo>
                      <a:cubicBezTo>
                        <a:pt x="34431" y="19920"/>
                        <a:pt x="34497" y="19986"/>
                        <a:pt x="34629" y="19986"/>
                      </a:cubicBezTo>
                      <a:lnTo>
                        <a:pt x="34760" y="20068"/>
                      </a:lnTo>
                      <a:lnTo>
                        <a:pt x="34843" y="20134"/>
                      </a:lnTo>
                      <a:lnTo>
                        <a:pt x="34975" y="20134"/>
                      </a:lnTo>
                      <a:cubicBezTo>
                        <a:pt x="35041" y="20134"/>
                        <a:pt x="35173" y="20200"/>
                        <a:pt x="35255" y="20200"/>
                      </a:cubicBezTo>
                      <a:cubicBezTo>
                        <a:pt x="35321" y="20200"/>
                        <a:pt x="35453" y="20266"/>
                        <a:pt x="35519" y="20266"/>
                      </a:cubicBezTo>
                      <a:cubicBezTo>
                        <a:pt x="35585" y="20266"/>
                        <a:pt x="35667" y="20332"/>
                        <a:pt x="35799" y="20332"/>
                      </a:cubicBezTo>
                      <a:cubicBezTo>
                        <a:pt x="35865" y="20332"/>
                        <a:pt x="35931" y="20398"/>
                        <a:pt x="35997" y="20398"/>
                      </a:cubicBezTo>
                      <a:cubicBezTo>
                        <a:pt x="36080" y="20398"/>
                        <a:pt x="36146" y="20480"/>
                        <a:pt x="36212" y="20480"/>
                      </a:cubicBezTo>
                      <a:cubicBezTo>
                        <a:pt x="36278" y="20546"/>
                        <a:pt x="36409" y="20546"/>
                        <a:pt x="36492" y="20612"/>
                      </a:cubicBezTo>
                      <a:cubicBezTo>
                        <a:pt x="36558" y="20612"/>
                        <a:pt x="36624" y="20678"/>
                        <a:pt x="36624" y="20678"/>
                      </a:cubicBezTo>
                      <a:lnTo>
                        <a:pt x="36756" y="20678"/>
                      </a:lnTo>
                      <a:cubicBezTo>
                        <a:pt x="36822" y="20744"/>
                        <a:pt x="36904" y="20744"/>
                        <a:pt x="36970" y="20744"/>
                      </a:cubicBezTo>
                      <a:cubicBezTo>
                        <a:pt x="37168" y="20892"/>
                        <a:pt x="37382" y="21090"/>
                        <a:pt x="37729" y="21305"/>
                      </a:cubicBezTo>
                      <a:lnTo>
                        <a:pt x="37861" y="21437"/>
                      </a:lnTo>
                      <a:cubicBezTo>
                        <a:pt x="37926" y="21437"/>
                        <a:pt x="37926" y="21437"/>
                        <a:pt x="37992" y="21503"/>
                      </a:cubicBezTo>
                      <a:lnTo>
                        <a:pt x="38058" y="21503"/>
                      </a:lnTo>
                      <a:cubicBezTo>
                        <a:pt x="38141" y="21569"/>
                        <a:pt x="38207" y="21569"/>
                        <a:pt x="38339" y="21634"/>
                      </a:cubicBezTo>
                      <a:cubicBezTo>
                        <a:pt x="38471" y="21717"/>
                        <a:pt x="38619" y="21783"/>
                        <a:pt x="38817" y="21849"/>
                      </a:cubicBezTo>
                      <a:cubicBezTo>
                        <a:pt x="38965" y="21915"/>
                        <a:pt x="39163" y="21981"/>
                        <a:pt x="39295" y="22047"/>
                      </a:cubicBezTo>
                      <a:cubicBezTo>
                        <a:pt x="39509" y="22129"/>
                        <a:pt x="39641" y="22195"/>
                        <a:pt x="39856" y="22261"/>
                      </a:cubicBezTo>
                      <a:cubicBezTo>
                        <a:pt x="39988" y="22327"/>
                        <a:pt x="40120" y="22327"/>
                        <a:pt x="40334" y="22393"/>
                      </a:cubicBezTo>
                      <a:cubicBezTo>
                        <a:pt x="40466" y="22393"/>
                        <a:pt x="40680" y="22459"/>
                        <a:pt x="40812" y="22541"/>
                      </a:cubicBezTo>
                      <a:cubicBezTo>
                        <a:pt x="40878" y="22541"/>
                        <a:pt x="40944" y="22541"/>
                        <a:pt x="41092" y="22607"/>
                      </a:cubicBezTo>
                      <a:lnTo>
                        <a:pt x="41290" y="22607"/>
                      </a:lnTo>
                      <a:cubicBezTo>
                        <a:pt x="41439" y="22673"/>
                        <a:pt x="41637" y="22673"/>
                        <a:pt x="41769" y="22739"/>
                      </a:cubicBezTo>
                      <a:cubicBezTo>
                        <a:pt x="42049" y="22739"/>
                        <a:pt x="42395" y="22805"/>
                        <a:pt x="42675" y="22871"/>
                      </a:cubicBezTo>
                      <a:cubicBezTo>
                        <a:pt x="43352" y="22954"/>
                        <a:pt x="43912" y="22954"/>
                        <a:pt x="44456" y="22954"/>
                      </a:cubicBezTo>
                      <a:lnTo>
                        <a:pt x="46518" y="22954"/>
                      </a:lnTo>
                      <a:cubicBezTo>
                        <a:pt x="46715" y="23020"/>
                        <a:pt x="46864" y="23020"/>
                        <a:pt x="47062" y="23086"/>
                      </a:cubicBezTo>
                      <a:cubicBezTo>
                        <a:pt x="47342" y="23152"/>
                        <a:pt x="47540" y="23217"/>
                        <a:pt x="47754" y="23366"/>
                      </a:cubicBezTo>
                      <a:cubicBezTo>
                        <a:pt x="47886" y="23432"/>
                        <a:pt x="48035" y="23630"/>
                        <a:pt x="48166" y="23778"/>
                      </a:cubicBezTo>
                      <a:cubicBezTo>
                        <a:pt x="48447" y="24042"/>
                        <a:pt x="48645" y="24388"/>
                        <a:pt x="48711" y="24669"/>
                      </a:cubicBezTo>
                      <a:lnTo>
                        <a:pt x="48711" y="24801"/>
                      </a:lnTo>
                      <a:lnTo>
                        <a:pt x="48711" y="24866"/>
                      </a:lnTo>
                      <a:lnTo>
                        <a:pt x="48711" y="24932"/>
                      </a:lnTo>
                      <a:lnTo>
                        <a:pt x="48711" y="25279"/>
                      </a:lnTo>
                      <a:lnTo>
                        <a:pt x="48711" y="25559"/>
                      </a:lnTo>
                      <a:lnTo>
                        <a:pt x="48711" y="25971"/>
                      </a:lnTo>
                      <a:lnTo>
                        <a:pt x="48711" y="26664"/>
                      </a:lnTo>
                      <a:lnTo>
                        <a:pt x="48711" y="27340"/>
                      </a:lnTo>
                      <a:cubicBezTo>
                        <a:pt x="48645" y="27818"/>
                        <a:pt x="48645" y="28313"/>
                        <a:pt x="48645" y="28791"/>
                      </a:cubicBezTo>
                      <a:cubicBezTo>
                        <a:pt x="48579" y="28923"/>
                        <a:pt x="48579" y="29055"/>
                        <a:pt x="48579" y="29137"/>
                      </a:cubicBezTo>
                      <a:lnTo>
                        <a:pt x="48579" y="29467"/>
                      </a:lnTo>
                      <a:cubicBezTo>
                        <a:pt x="48579" y="29747"/>
                        <a:pt x="48513" y="29962"/>
                        <a:pt x="48513" y="30226"/>
                      </a:cubicBezTo>
                      <a:cubicBezTo>
                        <a:pt x="48513" y="30440"/>
                        <a:pt x="48513" y="30638"/>
                        <a:pt x="48447" y="30852"/>
                      </a:cubicBezTo>
                      <a:cubicBezTo>
                        <a:pt x="48447" y="31116"/>
                        <a:pt x="48447" y="31330"/>
                        <a:pt x="48364" y="31528"/>
                      </a:cubicBezTo>
                      <a:cubicBezTo>
                        <a:pt x="48298" y="31941"/>
                        <a:pt x="48298" y="32353"/>
                        <a:pt x="48232" y="32765"/>
                      </a:cubicBezTo>
                      <a:cubicBezTo>
                        <a:pt x="48232" y="32979"/>
                        <a:pt x="48166" y="33111"/>
                        <a:pt x="48166" y="33326"/>
                      </a:cubicBezTo>
                      <a:cubicBezTo>
                        <a:pt x="48166" y="33524"/>
                        <a:pt x="48166" y="33738"/>
                        <a:pt x="48101" y="33870"/>
                      </a:cubicBezTo>
                      <a:lnTo>
                        <a:pt x="48101" y="34150"/>
                      </a:lnTo>
                      <a:lnTo>
                        <a:pt x="48101" y="34414"/>
                      </a:lnTo>
                      <a:lnTo>
                        <a:pt x="48101" y="34826"/>
                      </a:lnTo>
                      <a:cubicBezTo>
                        <a:pt x="48101" y="34975"/>
                        <a:pt x="48166" y="35107"/>
                        <a:pt x="48166" y="35238"/>
                      </a:cubicBezTo>
                      <a:cubicBezTo>
                        <a:pt x="48166" y="35321"/>
                        <a:pt x="48166" y="35453"/>
                        <a:pt x="48232" y="35519"/>
                      </a:cubicBezTo>
                      <a:cubicBezTo>
                        <a:pt x="48232" y="35651"/>
                        <a:pt x="48298" y="35799"/>
                        <a:pt x="48298" y="35865"/>
                      </a:cubicBezTo>
                      <a:lnTo>
                        <a:pt x="48364" y="35931"/>
                      </a:lnTo>
                      <a:cubicBezTo>
                        <a:pt x="48245" y="35990"/>
                        <a:pt x="48180" y="35996"/>
                        <a:pt x="48217" y="35997"/>
                      </a:cubicBezTo>
                      <a:lnTo>
                        <a:pt x="48217" y="35997"/>
                      </a:lnTo>
                      <a:cubicBezTo>
                        <a:pt x="47808" y="35994"/>
                        <a:pt x="47336" y="35863"/>
                        <a:pt x="46864" y="35733"/>
                      </a:cubicBezTo>
                      <a:cubicBezTo>
                        <a:pt x="46798" y="35733"/>
                        <a:pt x="46715" y="35733"/>
                        <a:pt x="46649" y="35651"/>
                      </a:cubicBezTo>
                      <a:cubicBezTo>
                        <a:pt x="46583" y="35651"/>
                        <a:pt x="46518" y="35651"/>
                        <a:pt x="46386" y="35585"/>
                      </a:cubicBezTo>
                      <a:cubicBezTo>
                        <a:pt x="46237" y="35585"/>
                        <a:pt x="46039" y="35519"/>
                        <a:pt x="45891" y="35453"/>
                      </a:cubicBezTo>
                      <a:cubicBezTo>
                        <a:pt x="45759" y="35453"/>
                        <a:pt x="45693" y="35453"/>
                        <a:pt x="45627" y="35387"/>
                      </a:cubicBezTo>
                      <a:cubicBezTo>
                        <a:pt x="45479" y="35387"/>
                        <a:pt x="45413" y="35321"/>
                        <a:pt x="45347" y="35321"/>
                      </a:cubicBezTo>
                      <a:cubicBezTo>
                        <a:pt x="45149" y="35238"/>
                        <a:pt x="45000" y="35172"/>
                        <a:pt x="44803" y="35041"/>
                      </a:cubicBezTo>
                      <a:cubicBezTo>
                        <a:pt x="44588" y="34975"/>
                        <a:pt x="44390" y="34909"/>
                        <a:pt x="44242" y="34760"/>
                      </a:cubicBezTo>
                      <a:cubicBezTo>
                        <a:pt x="44044" y="34628"/>
                        <a:pt x="43764" y="34496"/>
                        <a:pt x="43566" y="34414"/>
                      </a:cubicBezTo>
                      <a:cubicBezTo>
                        <a:pt x="43500" y="34348"/>
                        <a:pt x="43417" y="34348"/>
                        <a:pt x="43352" y="34282"/>
                      </a:cubicBezTo>
                      <a:lnTo>
                        <a:pt x="43220" y="34282"/>
                      </a:lnTo>
                      <a:lnTo>
                        <a:pt x="43154" y="34216"/>
                      </a:lnTo>
                      <a:lnTo>
                        <a:pt x="43005" y="34216"/>
                      </a:lnTo>
                      <a:cubicBezTo>
                        <a:pt x="42939" y="34150"/>
                        <a:pt x="42873" y="34150"/>
                        <a:pt x="42807" y="34150"/>
                      </a:cubicBezTo>
                      <a:cubicBezTo>
                        <a:pt x="42527" y="34002"/>
                        <a:pt x="42329" y="33936"/>
                        <a:pt x="42049" y="33804"/>
                      </a:cubicBezTo>
                      <a:cubicBezTo>
                        <a:pt x="41505" y="33672"/>
                        <a:pt x="40944" y="33458"/>
                        <a:pt x="40400" y="33260"/>
                      </a:cubicBezTo>
                      <a:cubicBezTo>
                        <a:pt x="40120" y="33177"/>
                        <a:pt x="39856" y="33045"/>
                        <a:pt x="39641" y="32913"/>
                      </a:cubicBezTo>
                      <a:cubicBezTo>
                        <a:pt x="39509" y="32847"/>
                        <a:pt x="39378" y="32765"/>
                        <a:pt x="39229" y="32699"/>
                      </a:cubicBezTo>
                      <a:cubicBezTo>
                        <a:pt x="39097" y="32633"/>
                        <a:pt x="38883" y="32567"/>
                        <a:pt x="38751" y="32501"/>
                      </a:cubicBezTo>
                      <a:cubicBezTo>
                        <a:pt x="38339" y="32353"/>
                        <a:pt x="37926" y="32221"/>
                        <a:pt x="37514" y="32155"/>
                      </a:cubicBezTo>
                      <a:lnTo>
                        <a:pt x="37382" y="32089"/>
                      </a:lnTo>
                      <a:lnTo>
                        <a:pt x="37234" y="32089"/>
                      </a:lnTo>
                      <a:lnTo>
                        <a:pt x="36970" y="32023"/>
                      </a:lnTo>
                      <a:cubicBezTo>
                        <a:pt x="36822" y="32023"/>
                        <a:pt x="36756" y="31941"/>
                        <a:pt x="36690" y="31941"/>
                      </a:cubicBezTo>
                      <a:cubicBezTo>
                        <a:pt x="36624" y="31941"/>
                        <a:pt x="36558" y="31941"/>
                        <a:pt x="36492" y="31875"/>
                      </a:cubicBezTo>
                      <a:lnTo>
                        <a:pt x="36343" y="31875"/>
                      </a:lnTo>
                      <a:lnTo>
                        <a:pt x="36278" y="31809"/>
                      </a:lnTo>
                      <a:cubicBezTo>
                        <a:pt x="36212" y="31743"/>
                        <a:pt x="36146" y="31743"/>
                        <a:pt x="36080" y="31677"/>
                      </a:cubicBezTo>
                      <a:cubicBezTo>
                        <a:pt x="35997" y="31677"/>
                        <a:pt x="35931" y="31611"/>
                        <a:pt x="35799" y="31528"/>
                      </a:cubicBezTo>
                      <a:lnTo>
                        <a:pt x="35585" y="31396"/>
                      </a:lnTo>
                      <a:cubicBezTo>
                        <a:pt x="35453" y="31330"/>
                        <a:pt x="35387" y="31264"/>
                        <a:pt x="35321" y="31264"/>
                      </a:cubicBezTo>
                      <a:lnTo>
                        <a:pt x="35173" y="31116"/>
                      </a:lnTo>
                      <a:lnTo>
                        <a:pt x="35107" y="31116"/>
                      </a:lnTo>
                      <a:lnTo>
                        <a:pt x="35041" y="31050"/>
                      </a:lnTo>
                      <a:cubicBezTo>
                        <a:pt x="34975" y="30984"/>
                        <a:pt x="34909" y="30918"/>
                        <a:pt x="34843" y="30918"/>
                      </a:cubicBezTo>
                      <a:cubicBezTo>
                        <a:pt x="34760" y="30852"/>
                        <a:pt x="34629" y="30786"/>
                        <a:pt x="34497" y="30704"/>
                      </a:cubicBezTo>
                      <a:cubicBezTo>
                        <a:pt x="34084" y="30506"/>
                        <a:pt x="33672" y="30374"/>
                        <a:pt x="33260" y="30226"/>
                      </a:cubicBezTo>
                      <a:cubicBezTo>
                        <a:pt x="33194" y="30226"/>
                        <a:pt x="33112" y="30226"/>
                        <a:pt x="33046" y="30160"/>
                      </a:cubicBezTo>
                      <a:cubicBezTo>
                        <a:pt x="32980" y="30160"/>
                        <a:pt x="32848" y="30094"/>
                        <a:pt x="32782" y="30028"/>
                      </a:cubicBezTo>
                      <a:lnTo>
                        <a:pt x="32567" y="29962"/>
                      </a:lnTo>
                      <a:lnTo>
                        <a:pt x="32287" y="29813"/>
                      </a:lnTo>
                      <a:cubicBezTo>
                        <a:pt x="32089" y="29681"/>
                        <a:pt x="31875" y="29615"/>
                        <a:pt x="31743" y="29550"/>
                      </a:cubicBezTo>
                      <a:cubicBezTo>
                        <a:pt x="31611" y="29467"/>
                        <a:pt x="31545" y="29401"/>
                        <a:pt x="31397" y="29401"/>
                      </a:cubicBezTo>
                      <a:lnTo>
                        <a:pt x="31133" y="29269"/>
                      </a:lnTo>
                      <a:cubicBezTo>
                        <a:pt x="30721" y="29055"/>
                        <a:pt x="30374" y="28923"/>
                        <a:pt x="30028" y="28791"/>
                      </a:cubicBezTo>
                      <a:cubicBezTo>
                        <a:pt x="29616" y="28577"/>
                        <a:pt x="29269" y="28445"/>
                        <a:pt x="28923" y="28230"/>
                      </a:cubicBezTo>
                      <a:cubicBezTo>
                        <a:pt x="28511" y="28032"/>
                        <a:pt x="28165" y="27901"/>
                        <a:pt x="27835" y="27686"/>
                      </a:cubicBezTo>
                      <a:lnTo>
                        <a:pt x="27208" y="27406"/>
                      </a:lnTo>
                      <a:lnTo>
                        <a:pt x="26928" y="27274"/>
                      </a:lnTo>
                      <a:lnTo>
                        <a:pt x="26664" y="27142"/>
                      </a:lnTo>
                      <a:cubicBezTo>
                        <a:pt x="26318" y="26994"/>
                        <a:pt x="25906" y="26796"/>
                        <a:pt x="25559" y="26664"/>
                      </a:cubicBezTo>
                      <a:cubicBezTo>
                        <a:pt x="24801" y="26318"/>
                        <a:pt x="24125" y="25971"/>
                        <a:pt x="23366" y="25625"/>
                      </a:cubicBezTo>
                      <a:cubicBezTo>
                        <a:pt x="22608" y="25213"/>
                        <a:pt x="21915" y="24866"/>
                        <a:pt x="21157" y="24520"/>
                      </a:cubicBezTo>
                      <a:cubicBezTo>
                        <a:pt x="20481" y="24190"/>
                        <a:pt x="19722" y="23910"/>
                        <a:pt x="19029" y="23564"/>
                      </a:cubicBezTo>
                      <a:cubicBezTo>
                        <a:pt x="18683" y="23432"/>
                        <a:pt x="18353" y="23217"/>
                        <a:pt x="17941" y="23086"/>
                      </a:cubicBezTo>
                      <a:cubicBezTo>
                        <a:pt x="17595" y="22954"/>
                        <a:pt x="17183" y="22805"/>
                        <a:pt x="16902" y="22673"/>
                      </a:cubicBezTo>
                      <a:cubicBezTo>
                        <a:pt x="16770" y="22673"/>
                        <a:pt x="16556" y="22607"/>
                        <a:pt x="16424" y="22541"/>
                      </a:cubicBezTo>
                      <a:cubicBezTo>
                        <a:pt x="16358" y="22459"/>
                        <a:pt x="16292" y="22459"/>
                        <a:pt x="16292" y="22393"/>
                      </a:cubicBezTo>
                      <a:lnTo>
                        <a:pt x="16144" y="22327"/>
                      </a:lnTo>
                      <a:lnTo>
                        <a:pt x="16078" y="22327"/>
                      </a:lnTo>
                      <a:cubicBezTo>
                        <a:pt x="15732" y="22047"/>
                        <a:pt x="15385" y="21849"/>
                        <a:pt x="14973" y="21634"/>
                      </a:cubicBezTo>
                      <a:cubicBezTo>
                        <a:pt x="14643" y="21503"/>
                        <a:pt x="14297" y="21371"/>
                        <a:pt x="13951" y="21305"/>
                      </a:cubicBezTo>
                      <a:lnTo>
                        <a:pt x="13819" y="21222"/>
                      </a:lnTo>
                      <a:lnTo>
                        <a:pt x="13736" y="21222"/>
                      </a:lnTo>
                      <a:cubicBezTo>
                        <a:pt x="13670" y="21222"/>
                        <a:pt x="13604" y="21156"/>
                        <a:pt x="13472" y="21156"/>
                      </a:cubicBezTo>
                      <a:cubicBezTo>
                        <a:pt x="13324" y="21090"/>
                        <a:pt x="13192" y="21024"/>
                        <a:pt x="13060" y="20958"/>
                      </a:cubicBezTo>
                      <a:cubicBezTo>
                        <a:pt x="12994" y="20958"/>
                        <a:pt x="12912" y="20892"/>
                        <a:pt x="12846" y="20892"/>
                      </a:cubicBezTo>
                      <a:cubicBezTo>
                        <a:pt x="12780" y="20810"/>
                        <a:pt x="12714" y="20810"/>
                        <a:pt x="12648" y="20744"/>
                      </a:cubicBezTo>
                      <a:cubicBezTo>
                        <a:pt x="12434" y="20678"/>
                        <a:pt x="12302" y="20612"/>
                        <a:pt x="12170" y="20546"/>
                      </a:cubicBezTo>
                      <a:cubicBezTo>
                        <a:pt x="12021" y="20480"/>
                        <a:pt x="11889" y="20480"/>
                        <a:pt x="11758" y="20398"/>
                      </a:cubicBezTo>
                      <a:cubicBezTo>
                        <a:pt x="11609" y="20266"/>
                        <a:pt x="11477" y="20200"/>
                        <a:pt x="11345" y="20134"/>
                      </a:cubicBezTo>
                      <a:cubicBezTo>
                        <a:pt x="11065" y="19986"/>
                        <a:pt x="10785" y="19854"/>
                        <a:pt x="10521" y="19722"/>
                      </a:cubicBezTo>
                      <a:cubicBezTo>
                        <a:pt x="10372" y="19656"/>
                        <a:pt x="10240" y="19573"/>
                        <a:pt x="10175" y="19507"/>
                      </a:cubicBezTo>
                      <a:cubicBezTo>
                        <a:pt x="10109" y="19507"/>
                        <a:pt x="10026" y="19507"/>
                        <a:pt x="9960" y="19441"/>
                      </a:cubicBezTo>
                      <a:lnTo>
                        <a:pt x="9828" y="19375"/>
                      </a:lnTo>
                      <a:cubicBezTo>
                        <a:pt x="9828" y="19375"/>
                        <a:pt x="9762" y="19375"/>
                        <a:pt x="9696" y="19309"/>
                      </a:cubicBezTo>
                      <a:cubicBezTo>
                        <a:pt x="9548" y="19309"/>
                        <a:pt x="9416" y="19244"/>
                        <a:pt x="9284" y="19161"/>
                      </a:cubicBezTo>
                      <a:cubicBezTo>
                        <a:pt x="9136" y="19095"/>
                        <a:pt x="9004" y="19095"/>
                        <a:pt x="8872" y="19029"/>
                      </a:cubicBezTo>
                      <a:cubicBezTo>
                        <a:pt x="8592" y="18963"/>
                        <a:pt x="8311" y="18897"/>
                        <a:pt x="8047" y="18831"/>
                      </a:cubicBezTo>
                      <a:cubicBezTo>
                        <a:pt x="7553" y="18683"/>
                        <a:pt x="7074" y="18617"/>
                        <a:pt x="6662" y="18485"/>
                      </a:cubicBezTo>
                      <a:cubicBezTo>
                        <a:pt x="6464" y="18419"/>
                        <a:pt x="6250" y="18337"/>
                        <a:pt x="6052" y="18337"/>
                      </a:cubicBezTo>
                      <a:cubicBezTo>
                        <a:pt x="5838" y="18271"/>
                        <a:pt x="5640" y="18271"/>
                        <a:pt x="5426" y="18205"/>
                      </a:cubicBezTo>
                      <a:cubicBezTo>
                        <a:pt x="5294" y="18139"/>
                        <a:pt x="5079" y="18139"/>
                        <a:pt x="4947" y="18073"/>
                      </a:cubicBezTo>
                      <a:cubicBezTo>
                        <a:pt x="4815" y="18073"/>
                        <a:pt x="4667" y="18007"/>
                        <a:pt x="4535" y="18007"/>
                      </a:cubicBezTo>
                      <a:cubicBezTo>
                        <a:pt x="4255" y="17924"/>
                        <a:pt x="4057" y="17858"/>
                        <a:pt x="3843" y="17858"/>
                      </a:cubicBezTo>
                      <a:cubicBezTo>
                        <a:pt x="3711" y="17792"/>
                        <a:pt x="3579" y="17726"/>
                        <a:pt x="3430" y="17726"/>
                      </a:cubicBezTo>
                      <a:lnTo>
                        <a:pt x="3430" y="17660"/>
                      </a:lnTo>
                      <a:lnTo>
                        <a:pt x="3430" y="17595"/>
                      </a:lnTo>
                      <a:cubicBezTo>
                        <a:pt x="3430" y="17512"/>
                        <a:pt x="3364" y="17380"/>
                        <a:pt x="3232" y="17248"/>
                      </a:cubicBezTo>
                      <a:cubicBezTo>
                        <a:pt x="3232" y="17182"/>
                        <a:pt x="3166" y="17182"/>
                        <a:pt x="3166" y="17100"/>
                      </a:cubicBezTo>
                      <a:cubicBezTo>
                        <a:pt x="3101" y="17034"/>
                        <a:pt x="3101" y="17034"/>
                        <a:pt x="3101" y="16968"/>
                      </a:cubicBezTo>
                      <a:cubicBezTo>
                        <a:pt x="3018" y="16836"/>
                        <a:pt x="3018" y="16688"/>
                        <a:pt x="3018" y="16556"/>
                      </a:cubicBezTo>
                      <a:lnTo>
                        <a:pt x="2952" y="16490"/>
                      </a:lnTo>
                      <a:lnTo>
                        <a:pt x="2952" y="16424"/>
                      </a:lnTo>
                      <a:cubicBezTo>
                        <a:pt x="2952" y="16358"/>
                        <a:pt x="2952" y="16358"/>
                        <a:pt x="2886" y="16358"/>
                      </a:cubicBezTo>
                      <a:lnTo>
                        <a:pt x="2886" y="16275"/>
                      </a:lnTo>
                      <a:cubicBezTo>
                        <a:pt x="2886" y="16209"/>
                        <a:pt x="2820" y="16143"/>
                        <a:pt x="2820" y="16077"/>
                      </a:cubicBezTo>
                      <a:cubicBezTo>
                        <a:pt x="2754" y="15946"/>
                        <a:pt x="2688" y="15797"/>
                        <a:pt x="2688" y="15665"/>
                      </a:cubicBezTo>
                      <a:cubicBezTo>
                        <a:pt x="2606" y="15533"/>
                        <a:pt x="2540" y="15385"/>
                        <a:pt x="2474" y="15187"/>
                      </a:cubicBezTo>
                      <a:cubicBezTo>
                        <a:pt x="2408" y="15039"/>
                        <a:pt x="2342" y="14841"/>
                        <a:pt x="2342" y="14709"/>
                      </a:cubicBezTo>
                      <a:cubicBezTo>
                        <a:pt x="2276" y="14494"/>
                        <a:pt x="2194" y="14363"/>
                        <a:pt x="2128" y="14148"/>
                      </a:cubicBezTo>
                      <a:cubicBezTo>
                        <a:pt x="2062" y="14016"/>
                        <a:pt x="1996" y="13802"/>
                        <a:pt x="1930" y="13604"/>
                      </a:cubicBezTo>
                      <a:cubicBezTo>
                        <a:pt x="1864" y="13390"/>
                        <a:pt x="1781" y="13258"/>
                        <a:pt x="1781" y="13060"/>
                      </a:cubicBezTo>
                      <a:cubicBezTo>
                        <a:pt x="1715" y="12977"/>
                        <a:pt x="1715" y="12911"/>
                        <a:pt x="1649" y="12780"/>
                      </a:cubicBezTo>
                      <a:lnTo>
                        <a:pt x="1583" y="12499"/>
                      </a:lnTo>
                      <a:cubicBezTo>
                        <a:pt x="1452" y="11823"/>
                        <a:pt x="1369" y="11065"/>
                        <a:pt x="1303" y="10306"/>
                      </a:cubicBezTo>
                      <a:lnTo>
                        <a:pt x="1303" y="9762"/>
                      </a:lnTo>
                      <a:cubicBezTo>
                        <a:pt x="1303" y="9548"/>
                        <a:pt x="1303" y="9350"/>
                        <a:pt x="1237" y="9201"/>
                      </a:cubicBezTo>
                      <a:lnTo>
                        <a:pt x="1237" y="8113"/>
                      </a:lnTo>
                      <a:cubicBezTo>
                        <a:pt x="1237" y="7833"/>
                        <a:pt x="1171" y="7486"/>
                        <a:pt x="1171" y="7206"/>
                      </a:cubicBezTo>
                      <a:lnTo>
                        <a:pt x="1171" y="7008"/>
                      </a:lnTo>
                      <a:cubicBezTo>
                        <a:pt x="1171" y="6942"/>
                        <a:pt x="1105" y="6942"/>
                        <a:pt x="1105" y="6876"/>
                      </a:cubicBezTo>
                      <a:lnTo>
                        <a:pt x="1105" y="6794"/>
                      </a:lnTo>
                      <a:cubicBezTo>
                        <a:pt x="1105" y="6662"/>
                        <a:pt x="1039" y="6530"/>
                        <a:pt x="1039" y="6464"/>
                      </a:cubicBezTo>
                      <a:cubicBezTo>
                        <a:pt x="957" y="6052"/>
                        <a:pt x="891" y="5837"/>
                        <a:pt x="891" y="5771"/>
                      </a:cubicBezTo>
                      <a:cubicBezTo>
                        <a:pt x="891" y="5706"/>
                        <a:pt x="825" y="5706"/>
                        <a:pt x="825" y="5640"/>
                      </a:cubicBezTo>
                      <a:cubicBezTo>
                        <a:pt x="759" y="5640"/>
                        <a:pt x="759" y="5706"/>
                        <a:pt x="693" y="5706"/>
                      </a:cubicBezTo>
                      <a:lnTo>
                        <a:pt x="693" y="5359"/>
                      </a:lnTo>
                      <a:cubicBezTo>
                        <a:pt x="759" y="5227"/>
                        <a:pt x="825" y="5079"/>
                        <a:pt x="957" y="5013"/>
                      </a:cubicBezTo>
                      <a:cubicBezTo>
                        <a:pt x="1039" y="4881"/>
                        <a:pt x="1171" y="4815"/>
                        <a:pt x="1303" y="4733"/>
                      </a:cubicBezTo>
                      <a:close/>
                      <a:moveTo>
                        <a:pt x="29896" y="0"/>
                      </a:moveTo>
                      <a:cubicBezTo>
                        <a:pt x="29072" y="0"/>
                        <a:pt x="28313" y="0"/>
                        <a:pt x="27489" y="66"/>
                      </a:cubicBezTo>
                      <a:cubicBezTo>
                        <a:pt x="27076" y="132"/>
                        <a:pt x="26730" y="132"/>
                        <a:pt x="26318" y="198"/>
                      </a:cubicBezTo>
                      <a:cubicBezTo>
                        <a:pt x="26103" y="198"/>
                        <a:pt x="25972" y="280"/>
                        <a:pt x="25774" y="280"/>
                      </a:cubicBezTo>
                      <a:lnTo>
                        <a:pt x="25213" y="346"/>
                      </a:lnTo>
                      <a:lnTo>
                        <a:pt x="24669" y="346"/>
                      </a:lnTo>
                      <a:lnTo>
                        <a:pt x="24042" y="412"/>
                      </a:lnTo>
                      <a:lnTo>
                        <a:pt x="21783" y="412"/>
                      </a:lnTo>
                      <a:cubicBezTo>
                        <a:pt x="21569" y="412"/>
                        <a:pt x="21371" y="478"/>
                        <a:pt x="21157" y="478"/>
                      </a:cubicBezTo>
                      <a:cubicBezTo>
                        <a:pt x="20959" y="478"/>
                        <a:pt x="20744" y="478"/>
                        <a:pt x="20546" y="544"/>
                      </a:cubicBezTo>
                      <a:cubicBezTo>
                        <a:pt x="19788" y="610"/>
                        <a:pt x="19029" y="693"/>
                        <a:pt x="18271" y="759"/>
                      </a:cubicBezTo>
                      <a:cubicBezTo>
                        <a:pt x="17941" y="759"/>
                        <a:pt x="17661" y="759"/>
                        <a:pt x="17183" y="825"/>
                      </a:cubicBezTo>
                      <a:lnTo>
                        <a:pt x="16012" y="825"/>
                      </a:lnTo>
                      <a:cubicBezTo>
                        <a:pt x="15253" y="891"/>
                        <a:pt x="14561" y="1022"/>
                        <a:pt x="13819" y="1105"/>
                      </a:cubicBezTo>
                      <a:cubicBezTo>
                        <a:pt x="13472" y="1105"/>
                        <a:pt x="13126" y="1171"/>
                        <a:pt x="12714" y="1237"/>
                      </a:cubicBezTo>
                      <a:lnTo>
                        <a:pt x="12236" y="1237"/>
                      </a:lnTo>
                      <a:cubicBezTo>
                        <a:pt x="12021" y="1303"/>
                        <a:pt x="11889" y="1303"/>
                        <a:pt x="11675" y="1303"/>
                      </a:cubicBezTo>
                      <a:cubicBezTo>
                        <a:pt x="10372" y="1435"/>
                        <a:pt x="9004" y="1517"/>
                        <a:pt x="7701" y="1715"/>
                      </a:cubicBezTo>
                      <a:cubicBezTo>
                        <a:pt x="7074" y="1847"/>
                        <a:pt x="6464" y="1929"/>
                        <a:pt x="5838" y="2127"/>
                      </a:cubicBezTo>
                      <a:cubicBezTo>
                        <a:pt x="5706" y="2127"/>
                        <a:pt x="5574" y="2193"/>
                        <a:pt x="5426" y="2259"/>
                      </a:cubicBezTo>
                      <a:cubicBezTo>
                        <a:pt x="5228" y="2259"/>
                        <a:pt x="5079" y="2342"/>
                        <a:pt x="4947" y="2408"/>
                      </a:cubicBezTo>
                      <a:cubicBezTo>
                        <a:pt x="4815" y="2408"/>
                        <a:pt x="4667" y="2474"/>
                        <a:pt x="4535" y="2540"/>
                      </a:cubicBezTo>
                      <a:cubicBezTo>
                        <a:pt x="4403" y="2605"/>
                        <a:pt x="4255" y="2605"/>
                        <a:pt x="4189" y="2671"/>
                      </a:cubicBezTo>
                      <a:lnTo>
                        <a:pt x="4057" y="2754"/>
                      </a:lnTo>
                      <a:lnTo>
                        <a:pt x="3991" y="2754"/>
                      </a:lnTo>
                      <a:cubicBezTo>
                        <a:pt x="3925" y="2754"/>
                        <a:pt x="3843" y="2820"/>
                        <a:pt x="3843" y="2820"/>
                      </a:cubicBezTo>
                      <a:cubicBezTo>
                        <a:pt x="3711" y="2886"/>
                        <a:pt x="3579" y="2886"/>
                        <a:pt x="3513" y="2952"/>
                      </a:cubicBezTo>
                      <a:cubicBezTo>
                        <a:pt x="3232" y="3018"/>
                        <a:pt x="2952" y="3084"/>
                        <a:pt x="2754" y="3166"/>
                      </a:cubicBezTo>
                      <a:cubicBezTo>
                        <a:pt x="2276" y="3298"/>
                        <a:pt x="1781" y="3496"/>
                        <a:pt x="1369" y="3710"/>
                      </a:cubicBezTo>
                      <a:cubicBezTo>
                        <a:pt x="1171" y="3842"/>
                        <a:pt x="957" y="3991"/>
                        <a:pt x="825" y="4123"/>
                      </a:cubicBezTo>
                      <a:cubicBezTo>
                        <a:pt x="627" y="4254"/>
                        <a:pt x="413" y="4469"/>
                        <a:pt x="347" y="4667"/>
                      </a:cubicBezTo>
                      <a:cubicBezTo>
                        <a:pt x="215" y="4881"/>
                        <a:pt x="132" y="5079"/>
                        <a:pt x="66" y="5359"/>
                      </a:cubicBezTo>
                      <a:lnTo>
                        <a:pt x="66" y="5557"/>
                      </a:lnTo>
                      <a:lnTo>
                        <a:pt x="66" y="5640"/>
                      </a:lnTo>
                      <a:lnTo>
                        <a:pt x="132" y="5706"/>
                      </a:lnTo>
                      <a:lnTo>
                        <a:pt x="132" y="5903"/>
                      </a:lnTo>
                      <a:cubicBezTo>
                        <a:pt x="281" y="6382"/>
                        <a:pt x="281" y="6662"/>
                        <a:pt x="347" y="6794"/>
                      </a:cubicBezTo>
                      <a:lnTo>
                        <a:pt x="347" y="6876"/>
                      </a:lnTo>
                      <a:lnTo>
                        <a:pt x="347" y="6942"/>
                      </a:lnTo>
                      <a:cubicBezTo>
                        <a:pt x="281" y="6942"/>
                        <a:pt x="281" y="6942"/>
                        <a:pt x="281" y="7008"/>
                      </a:cubicBezTo>
                      <a:lnTo>
                        <a:pt x="281" y="7206"/>
                      </a:lnTo>
                      <a:cubicBezTo>
                        <a:pt x="281" y="7354"/>
                        <a:pt x="215" y="7486"/>
                        <a:pt x="215" y="7618"/>
                      </a:cubicBezTo>
                      <a:cubicBezTo>
                        <a:pt x="215" y="7899"/>
                        <a:pt x="132" y="8245"/>
                        <a:pt x="66" y="8657"/>
                      </a:cubicBezTo>
                      <a:lnTo>
                        <a:pt x="66" y="9201"/>
                      </a:lnTo>
                      <a:cubicBezTo>
                        <a:pt x="66" y="9350"/>
                        <a:pt x="0" y="9548"/>
                        <a:pt x="0" y="9762"/>
                      </a:cubicBezTo>
                      <a:lnTo>
                        <a:pt x="0" y="10372"/>
                      </a:lnTo>
                      <a:lnTo>
                        <a:pt x="0" y="10916"/>
                      </a:lnTo>
                      <a:cubicBezTo>
                        <a:pt x="66" y="11741"/>
                        <a:pt x="215" y="12565"/>
                        <a:pt x="413" y="13324"/>
                      </a:cubicBezTo>
                      <a:cubicBezTo>
                        <a:pt x="479" y="13538"/>
                        <a:pt x="627" y="13736"/>
                        <a:pt x="693" y="13884"/>
                      </a:cubicBezTo>
                      <a:cubicBezTo>
                        <a:pt x="759" y="14082"/>
                        <a:pt x="825" y="14214"/>
                        <a:pt x="891" y="14429"/>
                      </a:cubicBezTo>
                      <a:cubicBezTo>
                        <a:pt x="1039" y="14709"/>
                        <a:pt x="1171" y="15039"/>
                        <a:pt x="1303" y="15319"/>
                      </a:cubicBezTo>
                      <a:cubicBezTo>
                        <a:pt x="1452" y="15665"/>
                        <a:pt x="1649" y="15946"/>
                        <a:pt x="1781" y="16143"/>
                      </a:cubicBezTo>
                      <a:cubicBezTo>
                        <a:pt x="1864" y="16275"/>
                        <a:pt x="1930" y="16424"/>
                        <a:pt x="1996" y="16556"/>
                      </a:cubicBezTo>
                      <a:cubicBezTo>
                        <a:pt x="2062" y="16556"/>
                        <a:pt x="2062" y="16622"/>
                        <a:pt x="2128" y="16688"/>
                      </a:cubicBezTo>
                      <a:lnTo>
                        <a:pt x="2128" y="16770"/>
                      </a:lnTo>
                      <a:lnTo>
                        <a:pt x="2128" y="16836"/>
                      </a:lnTo>
                      <a:lnTo>
                        <a:pt x="2194" y="16836"/>
                      </a:lnTo>
                      <a:cubicBezTo>
                        <a:pt x="2194" y="16902"/>
                        <a:pt x="2276" y="16902"/>
                        <a:pt x="2276" y="16968"/>
                      </a:cubicBezTo>
                      <a:lnTo>
                        <a:pt x="2276" y="17034"/>
                      </a:lnTo>
                      <a:lnTo>
                        <a:pt x="2342" y="17100"/>
                      </a:lnTo>
                      <a:cubicBezTo>
                        <a:pt x="2408" y="17182"/>
                        <a:pt x="2408" y="17314"/>
                        <a:pt x="2540" y="17380"/>
                      </a:cubicBezTo>
                      <a:cubicBezTo>
                        <a:pt x="2540" y="17446"/>
                        <a:pt x="2606" y="17446"/>
                        <a:pt x="2606" y="17512"/>
                      </a:cubicBezTo>
                      <a:cubicBezTo>
                        <a:pt x="2688" y="17512"/>
                        <a:pt x="2754" y="17595"/>
                        <a:pt x="2754" y="17595"/>
                      </a:cubicBezTo>
                      <a:cubicBezTo>
                        <a:pt x="2886" y="17660"/>
                        <a:pt x="2952" y="17660"/>
                        <a:pt x="3018" y="17726"/>
                      </a:cubicBezTo>
                      <a:lnTo>
                        <a:pt x="3232" y="17726"/>
                      </a:lnTo>
                      <a:cubicBezTo>
                        <a:pt x="3298" y="17792"/>
                        <a:pt x="3364" y="17792"/>
                        <a:pt x="3430" y="17858"/>
                      </a:cubicBezTo>
                      <a:cubicBezTo>
                        <a:pt x="3430" y="17924"/>
                        <a:pt x="3513" y="17924"/>
                        <a:pt x="3579" y="18007"/>
                      </a:cubicBezTo>
                      <a:cubicBezTo>
                        <a:pt x="3645" y="18073"/>
                        <a:pt x="3711" y="18073"/>
                        <a:pt x="3843" y="18139"/>
                      </a:cubicBezTo>
                      <a:cubicBezTo>
                        <a:pt x="4189" y="18337"/>
                        <a:pt x="4749" y="18551"/>
                        <a:pt x="5360" y="18749"/>
                      </a:cubicBezTo>
                      <a:cubicBezTo>
                        <a:pt x="5574" y="18831"/>
                        <a:pt x="5706" y="18897"/>
                        <a:pt x="5904" y="18963"/>
                      </a:cubicBezTo>
                      <a:cubicBezTo>
                        <a:pt x="6052" y="19029"/>
                        <a:pt x="6250" y="19095"/>
                        <a:pt x="6464" y="19161"/>
                      </a:cubicBezTo>
                      <a:cubicBezTo>
                        <a:pt x="6877" y="19309"/>
                        <a:pt x="7289" y="19441"/>
                        <a:pt x="7767" y="19656"/>
                      </a:cubicBezTo>
                      <a:cubicBezTo>
                        <a:pt x="8245" y="19788"/>
                        <a:pt x="8723" y="19986"/>
                        <a:pt x="9202" y="20200"/>
                      </a:cubicBezTo>
                      <a:lnTo>
                        <a:pt x="9284" y="20266"/>
                      </a:lnTo>
                      <a:lnTo>
                        <a:pt x="9350" y="20266"/>
                      </a:lnTo>
                      <a:cubicBezTo>
                        <a:pt x="9416" y="20332"/>
                        <a:pt x="9482" y="20332"/>
                        <a:pt x="9548" y="20398"/>
                      </a:cubicBezTo>
                      <a:cubicBezTo>
                        <a:pt x="9696" y="20480"/>
                        <a:pt x="9762" y="20546"/>
                        <a:pt x="9894" y="20612"/>
                      </a:cubicBezTo>
                      <a:cubicBezTo>
                        <a:pt x="10175" y="20744"/>
                        <a:pt x="10438" y="20958"/>
                        <a:pt x="10719" y="21090"/>
                      </a:cubicBezTo>
                      <a:cubicBezTo>
                        <a:pt x="10999" y="21222"/>
                        <a:pt x="11263" y="21437"/>
                        <a:pt x="11543" y="21569"/>
                      </a:cubicBezTo>
                      <a:cubicBezTo>
                        <a:pt x="11675" y="21634"/>
                        <a:pt x="11889" y="21783"/>
                        <a:pt x="12021" y="21849"/>
                      </a:cubicBezTo>
                      <a:cubicBezTo>
                        <a:pt x="12170" y="21915"/>
                        <a:pt x="12302" y="21981"/>
                        <a:pt x="12500" y="22047"/>
                      </a:cubicBezTo>
                      <a:cubicBezTo>
                        <a:pt x="12648" y="22129"/>
                        <a:pt x="12846" y="22195"/>
                        <a:pt x="12994" y="22327"/>
                      </a:cubicBezTo>
                      <a:cubicBezTo>
                        <a:pt x="13060" y="22327"/>
                        <a:pt x="13126" y="22393"/>
                        <a:pt x="13258" y="22393"/>
                      </a:cubicBezTo>
                      <a:cubicBezTo>
                        <a:pt x="13258" y="22393"/>
                        <a:pt x="13324" y="22459"/>
                        <a:pt x="13406" y="22459"/>
                      </a:cubicBezTo>
                      <a:lnTo>
                        <a:pt x="13538" y="22541"/>
                      </a:lnTo>
                      <a:cubicBezTo>
                        <a:pt x="13885" y="22607"/>
                        <a:pt x="14149" y="22739"/>
                        <a:pt x="14495" y="22871"/>
                      </a:cubicBezTo>
                      <a:cubicBezTo>
                        <a:pt x="14775" y="23020"/>
                        <a:pt x="15055" y="23217"/>
                        <a:pt x="15253" y="23366"/>
                      </a:cubicBezTo>
                      <a:lnTo>
                        <a:pt x="15319" y="23432"/>
                      </a:lnTo>
                      <a:lnTo>
                        <a:pt x="15319" y="23498"/>
                      </a:lnTo>
                      <a:lnTo>
                        <a:pt x="15385" y="23498"/>
                      </a:lnTo>
                      <a:lnTo>
                        <a:pt x="15534" y="23564"/>
                      </a:lnTo>
                      <a:cubicBezTo>
                        <a:pt x="15600" y="23630"/>
                        <a:pt x="15666" y="23696"/>
                        <a:pt x="15797" y="23696"/>
                      </a:cubicBezTo>
                      <a:cubicBezTo>
                        <a:pt x="15880" y="23778"/>
                        <a:pt x="15946" y="23844"/>
                        <a:pt x="16012" y="23844"/>
                      </a:cubicBezTo>
                      <a:lnTo>
                        <a:pt x="16292" y="23976"/>
                      </a:lnTo>
                      <a:cubicBezTo>
                        <a:pt x="16622" y="24108"/>
                        <a:pt x="16968" y="24256"/>
                        <a:pt x="17315" y="24388"/>
                      </a:cubicBezTo>
                      <a:cubicBezTo>
                        <a:pt x="17446" y="24454"/>
                        <a:pt x="17595" y="24520"/>
                        <a:pt x="17727" y="24603"/>
                      </a:cubicBezTo>
                      <a:cubicBezTo>
                        <a:pt x="17941" y="24735"/>
                        <a:pt x="18073" y="24801"/>
                        <a:pt x="18205" y="24866"/>
                      </a:cubicBezTo>
                      <a:cubicBezTo>
                        <a:pt x="19508" y="25493"/>
                        <a:pt x="20827" y="26169"/>
                        <a:pt x="22129" y="26796"/>
                      </a:cubicBezTo>
                      <a:cubicBezTo>
                        <a:pt x="22806" y="27142"/>
                        <a:pt x="23498" y="27488"/>
                        <a:pt x="24191" y="27818"/>
                      </a:cubicBezTo>
                      <a:cubicBezTo>
                        <a:pt x="24867" y="28164"/>
                        <a:pt x="25493" y="28445"/>
                        <a:pt x="26186" y="28791"/>
                      </a:cubicBezTo>
                      <a:cubicBezTo>
                        <a:pt x="26516" y="28923"/>
                        <a:pt x="26862" y="29137"/>
                        <a:pt x="27208" y="29269"/>
                      </a:cubicBezTo>
                      <a:cubicBezTo>
                        <a:pt x="27489" y="29401"/>
                        <a:pt x="27835" y="29615"/>
                        <a:pt x="28165" y="29747"/>
                      </a:cubicBezTo>
                      <a:cubicBezTo>
                        <a:pt x="28511" y="29962"/>
                        <a:pt x="28857" y="30094"/>
                        <a:pt x="29203" y="30226"/>
                      </a:cubicBezTo>
                      <a:cubicBezTo>
                        <a:pt x="29335" y="30292"/>
                        <a:pt x="29550" y="30374"/>
                        <a:pt x="29748" y="30440"/>
                      </a:cubicBezTo>
                      <a:cubicBezTo>
                        <a:pt x="29896" y="30506"/>
                        <a:pt x="30094" y="30638"/>
                        <a:pt x="30226" y="30704"/>
                      </a:cubicBezTo>
                      <a:lnTo>
                        <a:pt x="30506" y="30786"/>
                      </a:lnTo>
                      <a:lnTo>
                        <a:pt x="30721" y="30918"/>
                      </a:lnTo>
                      <a:cubicBezTo>
                        <a:pt x="30786" y="30918"/>
                        <a:pt x="30852" y="30918"/>
                        <a:pt x="30918" y="30984"/>
                      </a:cubicBezTo>
                      <a:lnTo>
                        <a:pt x="31199" y="31116"/>
                      </a:lnTo>
                      <a:cubicBezTo>
                        <a:pt x="31331" y="31198"/>
                        <a:pt x="31463" y="31264"/>
                        <a:pt x="31677" y="31330"/>
                      </a:cubicBezTo>
                      <a:cubicBezTo>
                        <a:pt x="31743" y="31396"/>
                        <a:pt x="31809" y="31396"/>
                        <a:pt x="31875" y="31462"/>
                      </a:cubicBezTo>
                      <a:lnTo>
                        <a:pt x="32155" y="31611"/>
                      </a:lnTo>
                      <a:cubicBezTo>
                        <a:pt x="32369" y="31677"/>
                        <a:pt x="32567" y="31743"/>
                        <a:pt x="32782" y="31809"/>
                      </a:cubicBezTo>
                      <a:cubicBezTo>
                        <a:pt x="32914" y="31875"/>
                        <a:pt x="33112" y="31875"/>
                        <a:pt x="33260" y="31941"/>
                      </a:cubicBezTo>
                      <a:cubicBezTo>
                        <a:pt x="33606" y="32089"/>
                        <a:pt x="33870" y="32155"/>
                        <a:pt x="34018" y="32287"/>
                      </a:cubicBezTo>
                      <a:lnTo>
                        <a:pt x="34084" y="32287"/>
                      </a:lnTo>
                      <a:lnTo>
                        <a:pt x="34084" y="32353"/>
                      </a:lnTo>
                      <a:lnTo>
                        <a:pt x="34150" y="32435"/>
                      </a:lnTo>
                      <a:cubicBezTo>
                        <a:pt x="34216" y="32435"/>
                        <a:pt x="34216" y="32435"/>
                        <a:pt x="34216" y="32501"/>
                      </a:cubicBezTo>
                      <a:lnTo>
                        <a:pt x="34348" y="32567"/>
                      </a:lnTo>
                      <a:lnTo>
                        <a:pt x="34497" y="32633"/>
                      </a:lnTo>
                      <a:cubicBezTo>
                        <a:pt x="34563" y="32633"/>
                        <a:pt x="34629" y="32699"/>
                        <a:pt x="34695" y="32699"/>
                      </a:cubicBezTo>
                      <a:lnTo>
                        <a:pt x="34909" y="32847"/>
                      </a:lnTo>
                      <a:lnTo>
                        <a:pt x="35173" y="32979"/>
                      </a:lnTo>
                      <a:lnTo>
                        <a:pt x="35255" y="33045"/>
                      </a:lnTo>
                      <a:lnTo>
                        <a:pt x="35387" y="33111"/>
                      </a:lnTo>
                      <a:cubicBezTo>
                        <a:pt x="35453" y="33111"/>
                        <a:pt x="35519" y="33177"/>
                        <a:pt x="35519" y="33177"/>
                      </a:cubicBezTo>
                      <a:lnTo>
                        <a:pt x="35733" y="33260"/>
                      </a:lnTo>
                      <a:cubicBezTo>
                        <a:pt x="35799" y="33326"/>
                        <a:pt x="35931" y="33326"/>
                        <a:pt x="35997" y="33392"/>
                      </a:cubicBezTo>
                      <a:cubicBezTo>
                        <a:pt x="36146" y="33392"/>
                        <a:pt x="36212" y="33458"/>
                        <a:pt x="36343" y="33458"/>
                      </a:cubicBezTo>
                      <a:lnTo>
                        <a:pt x="36492" y="33458"/>
                      </a:lnTo>
                      <a:lnTo>
                        <a:pt x="36624" y="33524"/>
                      </a:lnTo>
                      <a:cubicBezTo>
                        <a:pt x="36756" y="33524"/>
                        <a:pt x="36970" y="33524"/>
                        <a:pt x="37102" y="33589"/>
                      </a:cubicBezTo>
                      <a:cubicBezTo>
                        <a:pt x="37234" y="33589"/>
                        <a:pt x="37382" y="33672"/>
                        <a:pt x="37514" y="33672"/>
                      </a:cubicBezTo>
                      <a:cubicBezTo>
                        <a:pt x="37580" y="33672"/>
                        <a:pt x="37646" y="33738"/>
                        <a:pt x="37729" y="33738"/>
                      </a:cubicBezTo>
                      <a:lnTo>
                        <a:pt x="37926" y="33804"/>
                      </a:lnTo>
                      <a:cubicBezTo>
                        <a:pt x="38058" y="33804"/>
                        <a:pt x="38207" y="33870"/>
                        <a:pt x="38339" y="33936"/>
                      </a:cubicBezTo>
                      <a:lnTo>
                        <a:pt x="38471" y="34002"/>
                      </a:lnTo>
                      <a:lnTo>
                        <a:pt x="38553" y="34002"/>
                      </a:lnTo>
                      <a:lnTo>
                        <a:pt x="38619" y="34084"/>
                      </a:lnTo>
                      <a:lnTo>
                        <a:pt x="38751" y="34084"/>
                      </a:lnTo>
                      <a:cubicBezTo>
                        <a:pt x="39031" y="34282"/>
                        <a:pt x="39378" y="34348"/>
                        <a:pt x="39641" y="34496"/>
                      </a:cubicBezTo>
                      <a:cubicBezTo>
                        <a:pt x="40268" y="34694"/>
                        <a:pt x="40878" y="34826"/>
                        <a:pt x="41439" y="35041"/>
                      </a:cubicBezTo>
                      <a:cubicBezTo>
                        <a:pt x="41703" y="35107"/>
                        <a:pt x="41917" y="35172"/>
                        <a:pt x="42181" y="35238"/>
                      </a:cubicBezTo>
                      <a:cubicBezTo>
                        <a:pt x="42329" y="35321"/>
                        <a:pt x="42461" y="35387"/>
                        <a:pt x="42593" y="35453"/>
                      </a:cubicBezTo>
                      <a:lnTo>
                        <a:pt x="42807" y="35453"/>
                      </a:lnTo>
                      <a:cubicBezTo>
                        <a:pt x="42873" y="35519"/>
                        <a:pt x="42939" y="35519"/>
                        <a:pt x="42939" y="35519"/>
                      </a:cubicBezTo>
                      <a:cubicBezTo>
                        <a:pt x="43154" y="35585"/>
                        <a:pt x="43352" y="35651"/>
                        <a:pt x="43632" y="35799"/>
                      </a:cubicBezTo>
                      <a:cubicBezTo>
                        <a:pt x="43830" y="35931"/>
                        <a:pt x="44110" y="35997"/>
                        <a:pt x="44390" y="36145"/>
                      </a:cubicBezTo>
                      <a:lnTo>
                        <a:pt x="44324" y="36145"/>
                      </a:lnTo>
                      <a:cubicBezTo>
                        <a:pt x="44522" y="36211"/>
                        <a:pt x="44803" y="36343"/>
                        <a:pt x="45000" y="36343"/>
                      </a:cubicBezTo>
                      <a:cubicBezTo>
                        <a:pt x="45149" y="36409"/>
                        <a:pt x="45215" y="36409"/>
                        <a:pt x="45347" y="36475"/>
                      </a:cubicBezTo>
                      <a:cubicBezTo>
                        <a:pt x="45479" y="36475"/>
                        <a:pt x="45561" y="36475"/>
                        <a:pt x="45693" y="36558"/>
                      </a:cubicBezTo>
                      <a:lnTo>
                        <a:pt x="45973" y="36558"/>
                      </a:lnTo>
                      <a:cubicBezTo>
                        <a:pt x="46039" y="36624"/>
                        <a:pt x="46171" y="36624"/>
                        <a:pt x="46237" y="36624"/>
                      </a:cubicBezTo>
                      <a:lnTo>
                        <a:pt x="46386" y="36624"/>
                      </a:lnTo>
                      <a:cubicBezTo>
                        <a:pt x="46386" y="36690"/>
                        <a:pt x="46452" y="36690"/>
                        <a:pt x="46518" y="36690"/>
                      </a:cubicBezTo>
                      <a:cubicBezTo>
                        <a:pt x="46583" y="36690"/>
                        <a:pt x="46715" y="36690"/>
                        <a:pt x="46798" y="36755"/>
                      </a:cubicBezTo>
                      <a:cubicBezTo>
                        <a:pt x="47323" y="36802"/>
                        <a:pt x="47790" y="36849"/>
                        <a:pt x="48234" y="36849"/>
                      </a:cubicBezTo>
                      <a:cubicBezTo>
                        <a:pt x="48418" y="36849"/>
                        <a:pt x="48598" y="36841"/>
                        <a:pt x="48777" y="36821"/>
                      </a:cubicBezTo>
                      <a:cubicBezTo>
                        <a:pt x="49337" y="36690"/>
                        <a:pt x="49815" y="36558"/>
                        <a:pt x="50096" y="36277"/>
                      </a:cubicBezTo>
                      <a:cubicBezTo>
                        <a:pt x="50162" y="36211"/>
                        <a:pt x="50228" y="36145"/>
                        <a:pt x="50294" y="36063"/>
                      </a:cubicBezTo>
                      <a:cubicBezTo>
                        <a:pt x="50294" y="35997"/>
                        <a:pt x="50360" y="35997"/>
                        <a:pt x="50360" y="35931"/>
                      </a:cubicBezTo>
                      <a:cubicBezTo>
                        <a:pt x="50426" y="35931"/>
                        <a:pt x="50508" y="35931"/>
                        <a:pt x="50574" y="35865"/>
                      </a:cubicBezTo>
                      <a:cubicBezTo>
                        <a:pt x="51184" y="35651"/>
                        <a:pt x="51943" y="35321"/>
                        <a:pt x="52767" y="34760"/>
                      </a:cubicBezTo>
                      <a:cubicBezTo>
                        <a:pt x="52981" y="34694"/>
                        <a:pt x="53179" y="34562"/>
                        <a:pt x="53460" y="34414"/>
                      </a:cubicBezTo>
                      <a:cubicBezTo>
                        <a:pt x="53526" y="34282"/>
                        <a:pt x="53658" y="34216"/>
                        <a:pt x="53723" y="34150"/>
                      </a:cubicBezTo>
                      <a:cubicBezTo>
                        <a:pt x="53872" y="34084"/>
                        <a:pt x="53938" y="33936"/>
                        <a:pt x="54070" y="33870"/>
                      </a:cubicBezTo>
                      <a:lnTo>
                        <a:pt x="54696" y="33260"/>
                      </a:lnTo>
                      <a:cubicBezTo>
                        <a:pt x="54828" y="33177"/>
                        <a:pt x="54894" y="33045"/>
                        <a:pt x="55043" y="32979"/>
                      </a:cubicBezTo>
                      <a:cubicBezTo>
                        <a:pt x="55043" y="32913"/>
                        <a:pt x="55109" y="32847"/>
                        <a:pt x="55175" y="32765"/>
                      </a:cubicBezTo>
                      <a:lnTo>
                        <a:pt x="55241" y="32699"/>
                      </a:lnTo>
                      <a:lnTo>
                        <a:pt x="55241" y="32633"/>
                      </a:lnTo>
                      <a:lnTo>
                        <a:pt x="55306" y="32633"/>
                      </a:lnTo>
                      <a:cubicBezTo>
                        <a:pt x="55372" y="32567"/>
                        <a:pt x="55521" y="32501"/>
                        <a:pt x="55587" y="32435"/>
                      </a:cubicBezTo>
                      <a:cubicBezTo>
                        <a:pt x="55719" y="32287"/>
                        <a:pt x="55867" y="32221"/>
                        <a:pt x="55999" y="32155"/>
                      </a:cubicBezTo>
                      <a:cubicBezTo>
                        <a:pt x="56131" y="32023"/>
                        <a:pt x="56197" y="31941"/>
                        <a:pt x="56345" y="31875"/>
                      </a:cubicBezTo>
                      <a:cubicBezTo>
                        <a:pt x="56477" y="31743"/>
                        <a:pt x="56609" y="31677"/>
                        <a:pt x="56758" y="31528"/>
                      </a:cubicBezTo>
                      <a:cubicBezTo>
                        <a:pt x="56824" y="31528"/>
                        <a:pt x="56889" y="31462"/>
                        <a:pt x="56955" y="31396"/>
                      </a:cubicBezTo>
                      <a:cubicBezTo>
                        <a:pt x="57021" y="31330"/>
                        <a:pt x="57104" y="31264"/>
                        <a:pt x="57170" y="31198"/>
                      </a:cubicBezTo>
                      <a:cubicBezTo>
                        <a:pt x="57302" y="31116"/>
                        <a:pt x="57516" y="30984"/>
                        <a:pt x="57582" y="30852"/>
                      </a:cubicBezTo>
                      <a:cubicBezTo>
                        <a:pt x="57714" y="30704"/>
                        <a:pt x="57846" y="30572"/>
                        <a:pt x="57994" y="30440"/>
                      </a:cubicBezTo>
                      <a:cubicBezTo>
                        <a:pt x="58126" y="30292"/>
                        <a:pt x="58258" y="30160"/>
                        <a:pt x="58407" y="30028"/>
                      </a:cubicBezTo>
                      <a:cubicBezTo>
                        <a:pt x="58604" y="29813"/>
                        <a:pt x="58753" y="29615"/>
                        <a:pt x="58951" y="29335"/>
                      </a:cubicBezTo>
                      <a:cubicBezTo>
                        <a:pt x="59165" y="29203"/>
                        <a:pt x="59429" y="28857"/>
                        <a:pt x="59577" y="28511"/>
                      </a:cubicBezTo>
                      <a:cubicBezTo>
                        <a:pt x="59709" y="28230"/>
                        <a:pt x="59841" y="27901"/>
                        <a:pt x="59990" y="27620"/>
                      </a:cubicBezTo>
                      <a:cubicBezTo>
                        <a:pt x="60055" y="27340"/>
                        <a:pt x="60187" y="27142"/>
                        <a:pt x="60319" y="26928"/>
                      </a:cubicBezTo>
                      <a:cubicBezTo>
                        <a:pt x="60402" y="26730"/>
                        <a:pt x="60468" y="26581"/>
                        <a:pt x="60600" y="26449"/>
                      </a:cubicBezTo>
                      <a:cubicBezTo>
                        <a:pt x="60666" y="26252"/>
                        <a:pt x="60732" y="26103"/>
                        <a:pt x="60814" y="25905"/>
                      </a:cubicBezTo>
                      <a:cubicBezTo>
                        <a:pt x="60880" y="25691"/>
                        <a:pt x="60946" y="25493"/>
                        <a:pt x="61012" y="25345"/>
                      </a:cubicBezTo>
                      <a:cubicBezTo>
                        <a:pt x="61078" y="25147"/>
                        <a:pt x="61144" y="24932"/>
                        <a:pt x="61144" y="24735"/>
                      </a:cubicBezTo>
                      <a:cubicBezTo>
                        <a:pt x="61226" y="24603"/>
                        <a:pt x="61226" y="24388"/>
                        <a:pt x="61292" y="24190"/>
                      </a:cubicBezTo>
                      <a:cubicBezTo>
                        <a:pt x="61292" y="23976"/>
                        <a:pt x="61358" y="23844"/>
                        <a:pt x="61358" y="23630"/>
                      </a:cubicBezTo>
                      <a:cubicBezTo>
                        <a:pt x="61358" y="23432"/>
                        <a:pt x="61358" y="23283"/>
                        <a:pt x="61424" y="23086"/>
                      </a:cubicBezTo>
                      <a:lnTo>
                        <a:pt x="61424" y="23020"/>
                      </a:lnTo>
                      <a:lnTo>
                        <a:pt x="61424" y="22871"/>
                      </a:lnTo>
                      <a:lnTo>
                        <a:pt x="61490" y="22673"/>
                      </a:lnTo>
                      <a:lnTo>
                        <a:pt x="61490" y="22541"/>
                      </a:lnTo>
                      <a:lnTo>
                        <a:pt x="61490" y="22393"/>
                      </a:lnTo>
                      <a:lnTo>
                        <a:pt x="61556" y="22129"/>
                      </a:lnTo>
                      <a:cubicBezTo>
                        <a:pt x="61638" y="21915"/>
                        <a:pt x="61638" y="21717"/>
                        <a:pt x="61638" y="21569"/>
                      </a:cubicBezTo>
                      <a:cubicBezTo>
                        <a:pt x="61704" y="21371"/>
                        <a:pt x="61704" y="21156"/>
                        <a:pt x="61704" y="20958"/>
                      </a:cubicBezTo>
                      <a:cubicBezTo>
                        <a:pt x="61704" y="20744"/>
                        <a:pt x="61770" y="20612"/>
                        <a:pt x="61770" y="20398"/>
                      </a:cubicBezTo>
                      <a:lnTo>
                        <a:pt x="61770" y="19244"/>
                      </a:lnTo>
                      <a:cubicBezTo>
                        <a:pt x="61704" y="19095"/>
                        <a:pt x="61704" y="18897"/>
                        <a:pt x="61704" y="18683"/>
                      </a:cubicBezTo>
                      <a:lnTo>
                        <a:pt x="61704" y="18419"/>
                      </a:lnTo>
                      <a:lnTo>
                        <a:pt x="61638" y="18139"/>
                      </a:lnTo>
                      <a:cubicBezTo>
                        <a:pt x="61556" y="17446"/>
                        <a:pt x="61490" y="16688"/>
                        <a:pt x="61424" y="16012"/>
                      </a:cubicBezTo>
                      <a:cubicBezTo>
                        <a:pt x="61358" y="15599"/>
                        <a:pt x="61292" y="15253"/>
                        <a:pt x="61226" y="14907"/>
                      </a:cubicBezTo>
                      <a:lnTo>
                        <a:pt x="61226" y="14775"/>
                      </a:lnTo>
                      <a:cubicBezTo>
                        <a:pt x="61226" y="14775"/>
                        <a:pt x="61226" y="14709"/>
                        <a:pt x="61144" y="14709"/>
                      </a:cubicBezTo>
                      <a:lnTo>
                        <a:pt x="61078" y="14494"/>
                      </a:lnTo>
                      <a:lnTo>
                        <a:pt x="61012" y="14214"/>
                      </a:lnTo>
                      <a:cubicBezTo>
                        <a:pt x="60946" y="14082"/>
                        <a:pt x="60880" y="13950"/>
                        <a:pt x="60814" y="13736"/>
                      </a:cubicBezTo>
                      <a:cubicBezTo>
                        <a:pt x="60666" y="13390"/>
                        <a:pt x="60534" y="13060"/>
                        <a:pt x="60402" y="12780"/>
                      </a:cubicBezTo>
                      <a:cubicBezTo>
                        <a:pt x="60253" y="12433"/>
                        <a:pt x="60121" y="12087"/>
                        <a:pt x="59990" y="11741"/>
                      </a:cubicBezTo>
                      <a:cubicBezTo>
                        <a:pt x="59841" y="11477"/>
                        <a:pt x="59709" y="11131"/>
                        <a:pt x="59577" y="10850"/>
                      </a:cubicBezTo>
                      <a:cubicBezTo>
                        <a:pt x="59429" y="10652"/>
                        <a:pt x="59363" y="10504"/>
                        <a:pt x="59297" y="10372"/>
                      </a:cubicBezTo>
                      <a:cubicBezTo>
                        <a:pt x="59231" y="10174"/>
                        <a:pt x="59165" y="10026"/>
                        <a:pt x="59017" y="9828"/>
                      </a:cubicBezTo>
                      <a:cubicBezTo>
                        <a:pt x="58670" y="9201"/>
                        <a:pt x="58192" y="8657"/>
                        <a:pt x="57714" y="8113"/>
                      </a:cubicBezTo>
                      <a:cubicBezTo>
                        <a:pt x="57236" y="7618"/>
                        <a:pt x="56692" y="7140"/>
                        <a:pt x="56197" y="6728"/>
                      </a:cubicBezTo>
                      <a:cubicBezTo>
                        <a:pt x="55109" y="5903"/>
                        <a:pt x="54004" y="5293"/>
                        <a:pt x="52981" y="4733"/>
                      </a:cubicBezTo>
                      <a:cubicBezTo>
                        <a:pt x="52833" y="4733"/>
                        <a:pt x="52701" y="4667"/>
                        <a:pt x="52569" y="4601"/>
                      </a:cubicBezTo>
                      <a:cubicBezTo>
                        <a:pt x="52421" y="4535"/>
                        <a:pt x="52289" y="4469"/>
                        <a:pt x="52157" y="4403"/>
                      </a:cubicBezTo>
                      <a:cubicBezTo>
                        <a:pt x="52009" y="4403"/>
                        <a:pt x="51877" y="4320"/>
                        <a:pt x="51745" y="4254"/>
                      </a:cubicBezTo>
                      <a:cubicBezTo>
                        <a:pt x="51596" y="4254"/>
                        <a:pt x="51464" y="4188"/>
                        <a:pt x="51332" y="4123"/>
                      </a:cubicBezTo>
                      <a:cubicBezTo>
                        <a:pt x="51184" y="4123"/>
                        <a:pt x="51118" y="4057"/>
                        <a:pt x="50986" y="3991"/>
                      </a:cubicBezTo>
                      <a:cubicBezTo>
                        <a:pt x="50838" y="3991"/>
                        <a:pt x="50706" y="3908"/>
                        <a:pt x="50574" y="3908"/>
                      </a:cubicBezTo>
                      <a:cubicBezTo>
                        <a:pt x="50360" y="3842"/>
                        <a:pt x="50096" y="3710"/>
                        <a:pt x="49881" y="3644"/>
                      </a:cubicBezTo>
                      <a:cubicBezTo>
                        <a:pt x="49469" y="3578"/>
                        <a:pt x="49057" y="3430"/>
                        <a:pt x="48645" y="3364"/>
                      </a:cubicBezTo>
                      <a:cubicBezTo>
                        <a:pt x="48645" y="3298"/>
                        <a:pt x="48645" y="3232"/>
                        <a:pt x="48513" y="3166"/>
                      </a:cubicBezTo>
                      <a:cubicBezTo>
                        <a:pt x="48364" y="2952"/>
                        <a:pt x="48035" y="2820"/>
                        <a:pt x="47622" y="2540"/>
                      </a:cubicBezTo>
                      <a:cubicBezTo>
                        <a:pt x="47128" y="2342"/>
                        <a:pt x="46583" y="2061"/>
                        <a:pt x="45891" y="1781"/>
                      </a:cubicBezTo>
                      <a:cubicBezTo>
                        <a:pt x="45561" y="1649"/>
                        <a:pt x="45215" y="1517"/>
                        <a:pt x="44803" y="1369"/>
                      </a:cubicBezTo>
                      <a:cubicBezTo>
                        <a:pt x="44588" y="1303"/>
                        <a:pt x="44456" y="1237"/>
                        <a:pt x="44242" y="1171"/>
                      </a:cubicBezTo>
                      <a:cubicBezTo>
                        <a:pt x="44044" y="1105"/>
                        <a:pt x="43830" y="1022"/>
                        <a:pt x="43632" y="957"/>
                      </a:cubicBezTo>
                      <a:cubicBezTo>
                        <a:pt x="43220" y="825"/>
                        <a:pt x="42807" y="759"/>
                        <a:pt x="42461" y="610"/>
                      </a:cubicBezTo>
                      <a:cubicBezTo>
                        <a:pt x="42049" y="544"/>
                        <a:pt x="41637" y="478"/>
                        <a:pt x="41290" y="346"/>
                      </a:cubicBezTo>
                      <a:cubicBezTo>
                        <a:pt x="40466" y="198"/>
                        <a:pt x="39707" y="66"/>
                        <a:pt x="39031" y="66"/>
                      </a:cubicBezTo>
                      <a:cubicBezTo>
                        <a:pt x="38817" y="66"/>
                        <a:pt x="38619" y="66"/>
                        <a:pt x="38471" y="132"/>
                      </a:cubicBezTo>
                      <a:lnTo>
                        <a:pt x="37992" y="132"/>
                      </a:lnTo>
                      <a:cubicBezTo>
                        <a:pt x="37729" y="198"/>
                        <a:pt x="37448" y="280"/>
                        <a:pt x="37234" y="280"/>
                      </a:cubicBezTo>
                      <a:cubicBezTo>
                        <a:pt x="37036" y="346"/>
                        <a:pt x="36904" y="346"/>
                        <a:pt x="36756" y="346"/>
                      </a:cubicBezTo>
                      <a:cubicBezTo>
                        <a:pt x="36624" y="346"/>
                        <a:pt x="36492" y="346"/>
                        <a:pt x="36409" y="280"/>
                      </a:cubicBezTo>
                      <a:cubicBezTo>
                        <a:pt x="36212" y="280"/>
                        <a:pt x="35997" y="280"/>
                        <a:pt x="35865" y="198"/>
                      </a:cubicBezTo>
                      <a:lnTo>
                        <a:pt x="35321" y="198"/>
                      </a:lnTo>
                      <a:cubicBezTo>
                        <a:pt x="34975" y="132"/>
                        <a:pt x="34629" y="132"/>
                        <a:pt x="34282" y="132"/>
                      </a:cubicBezTo>
                      <a:cubicBezTo>
                        <a:pt x="33524" y="132"/>
                        <a:pt x="32848" y="132"/>
                        <a:pt x="32089" y="66"/>
                      </a:cubicBezTo>
                      <a:lnTo>
                        <a:pt x="30984" y="66"/>
                      </a:lnTo>
                      <a:cubicBezTo>
                        <a:pt x="30638" y="66"/>
                        <a:pt x="30226" y="0"/>
                        <a:pt x="29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38"/>
                <p:cNvGrpSpPr/>
                <p:nvPr/>
              </p:nvGrpSpPr>
              <p:grpSpPr>
                <a:xfrm>
                  <a:off x="5674463" y="1355808"/>
                  <a:ext cx="3052093" cy="1596639"/>
                  <a:chOff x="5674463" y="1355808"/>
                  <a:chExt cx="3052093" cy="1596639"/>
                </a:xfrm>
              </p:grpSpPr>
              <p:sp>
                <p:nvSpPr>
                  <p:cNvPr id="1656" name="Google Shape;1656;p38"/>
                  <p:cNvSpPr/>
                  <p:nvPr/>
                </p:nvSpPr>
                <p:spPr>
                  <a:xfrm>
                    <a:off x="8272408" y="1862292"/>
                    <a:ext cx="368999" cy="561514"/>
                  </a:xfrm>
                  <a:custGeom>
                    <a:avLst/>
                    <a:gdLst/>
                    <a:ahLst/>
                    <a:cxnLst/>
                    <a:rect l="l" t="t" r="r" b="b"/>
                    <a:pathLst>
                      <a:path w="6860" h="10439" extrusionOk="0">
                        <a:moveTo>
                          <a:pt x="6596" y="0"/>
                        </a:moveTo>
                        <a:lnTo>
                          <a:pt x="6596" y="132"/>
                        </a:lnTo>
                        <a:cubicBezTo>
                          <a:pt x="6596" y="215"/>
                          <a:pt x="6662" y="347"/>
                          <a:pt x="6662" y="544"/>
                        </a:cubicBezTo>
                        <a:lnTo>
                          <a:pt x="6662" y="825"/>
                        </a:lnTo>
                        <a:lnTo>
                          <a:pt x="6662" y="1105"/>
                        </a:lnTo>
                        <a:cubicBezTo>
                          <a:pt x="6596" y="1237"/>
                          <a:pt x="6596" y="1369"/>
                          <a:pt x="6596" y="1517"/>
                        </a:cubicBezTo>
                        <a:cubicBezTo>
                          <a:pt x="6596" y="1649"/>
                          <a:pt x="6596" y="1781"/>
                          <a:pt x="6530" y="1930"/>
                        </a:cubicBezTo>
                        <a:cubicBezTo>
                          <a:pt x="6530" y="2193"/>
                          <a:pt x="6382" y="2540"/>
                          <a:pt x="6316" y="2886"/>
                        </a:cubicBezTo>
                        <a:cubicBezTo>
                          <a:pt x="6316" y="3018"/>
                          <a:pt x="6250" y="3232"/>
                          <a:pt x="6184" y="3364"/>
                        </a:cubicBezTo>
                        <a:cubicBezTo>
                          <a:pt x="6184" y="3579"/>
                          <a:pt x="6118" y="3710"/>
                          <a:pt x="6035" y="3842"/>
                        </a:cubicBezTo>
                        <a:cubicBezTo>
                          <a:pt x="5903" y="4189"/>
                          <a:pt x="5706" y="4535"/>
                          <a:pt x="5491" y="4881"/>
                        </a:cubicBezTo>
                        <a:cubicBezTo>
                          <a:pt x="5211" y="5227"/>
                          <a:pt x="4947" y="5574"/>
                          <a:pt x="4667" y="5904"/>
                        </a:cubicBezTo>
                        <a:cubicBezTo>
                          <a:pt x="4601" y="5986"/>
                          <a:pt x="4535" y="6118"/>
                          <a:pt x="4469" y="6184"/>
                        </a:cubicBezTo>
                        <a:cubicBezTo>
                          <a:pt x="4386" y="6250"/>
                          <a:pt x="4320" y="6398"/>
                          <a:pt x="4255" y="6464"/>
                        </a:cubicBezTo>
                        <a:cubicBezTo>
                          <a:pt x="4189" y="6530"/>
                          <a:pt x="4123" y="6596"/>
                          <a:pt x="4057" y="6728"/>
                        </a:cubicBezTo>
                        <a:cubicBezTo>
                          <a:pt x="3974" y="6811"/>
                          <a:pt x="3908" y="6876"/>
                          <a:pt x="3842" y="6942"/>
                        </a:cubicBezTo>
                        <a:cubicBezTo>
                          <a:pt x="3562" y="7289"/>
                          <a:pt x="3298" y="7553"/>
                          <a:pt x="3018" y="7833"/>
                        </a:cubicBezTo>
                        <a:cubicBezTo>
                          <a:pt x="2737" y="8113"/>
                          <a:pt x="2540" y="8377"/>
                          <a:pt x="2259" y="8591"/>
                        </a:cubicBezTo>
                        <a:cubicBezTo>
                          <a:pt x="1995" y="8872"/>
                          <a:pt x="1781" y="9070"/>
                          <a:pt x="1583" y="9201"/>
                        </a:cubicBezTo>
                        <a:cubicBezTo>
                          <a:pt x="1303" y="9416"/>
                          <a:pt x="1089" y="9548"/>
                          <a:pt x="891" y="9696"/>
                        </a:cubicBezTo>
                        <a:cubicBezTo>
                          <a:pt x="676" y="9828"/>
                          <a:pt x="544" y="9960"/>
                          <a:pt x="412" y="10108"/>
                        </a:cubicBezTo>
                        <a:cubicBezTo>
                          <a:pt x="346" y="10108"/>
                          <a:pt x="264" y="10174"/>
                          <a:pt x="198" y="10240"/>
                        </a:cubicBezTo>
                        <a:lnTo>
                          <a:pt x="132" y="10306"/>
                        </a:lnTo>
                        <a:lnTo>
                          <a:pt x="0" y="10438"/>
                        </a:lnTo>
                        <a:cubicBezTo>
                          <a:pt x="0" y="10438"/>
                          <a:pt x="66" y="10372"/>
                          <a:pt x="132" y="10372"/>
                        </a:cubicBezTo>
                        <a:cubicBezTo>
                          <a:pt x="132" y="10306"/>
                          <a:pt x="198" y="10306"/>
                          <a:pt x="264" y="10240"/>
                        </a:cubicBezTo>
                        <a:cubicBezTo>
                          <a:pt x="346" y="10240"/>
                          <a:pt x="412" y="10240"/>
                          <a:pt x="478" y="10174"/>
                        </a:cubicBezTo>
                        <a:cubicBezTo>
                          <a:pt x="610" y="10108"/>
                          <a:pt x="825" y="10026"/>
                          <a:pt x="1023" y="9894"/>
                        </a:cubicBezTo>
                        <a:cubicBezTo>
                          <a:pt x="1237" y="9828"/>
                          <a:pt x="1435" y="9696"/>
                          <a:pt x="1715" y="9548"/>
                        </a:cubicBezTo>
                        <a:cubicBezTo>
                          <a:pt x="1995" y="9416"/>
                          <a:pt x="2325" y="9201"/>
                          <a:pt x="2606" y="9004"/>
                        </a:cubicBezTo>
                        <a:cubicBezTo>
                          <a:pt x="2886" y="8789"/>
                          <a:pt x="3150" y="8525"/>
                          <a:pt x="3430" y="8311"/>
                        </a:cubicBezTo>
                        <a:cubicBezTo>
                          <a:pt x="3776" y="8047"/>
                          <a:pt x="4057" y="7767"/>
                          <a:pt x="4386" y="7421"/>
                        </a:cubicBezTo>
                        <a:cubicBezTo>
                          <a:pt x="4469" y="7355"/>
                          <a:pt x="4535" y="7223"/>
                          <a:pt x="4601" y="7140"/>
                        </a:cubicBezTo>
                        <a:cubicBezTo>
                          <a:pt x="4667" y="7074"/>
                          <a:pt x="4733" y="6942"/>
                          <a:pt x="4799" y="6876"/>
                        </a:cubicBezTo>
                        <a:cubicBezTo>
                          <a:pt x="4947" y="6728"/>
                          <a:pt x="5079" y="6530"/>
                          <a:pt x="5211" y="6398"/>
                        </a:cubicBezTo>
                        <a:cubicBezTo>
                          <a:pt x="5491" y="5986"/>
                          <a:pt x="5772" y="5640"/>
                          <a:pt x="6035" y="5293"/>
                        </a:cubicBezTo>
                        <a:cubicBezTo>
                          <a:pt x="6250" y="4881"/>
                          <a:pt x="6448" y="4469"/>
                          <a:pt x="6596" y="4123"/>
                        </a:cubicBezTo>
                        <a:cubicBezTo>
                          <a:pt x="6662" y="3925"/>
                          <a:pt x="6728" y="3710"/>
                          <a:pt x="6728" y="3513"/>
                        </a:cubicBezTo>
                        <a:cubicBezTo>
                          <a:pt x="6794" y="3298"/>
                          <a:pt x="6794" y="3100"/>
                          <a:pt x="6794" y="2952"/>
                        </a:cubicBezTo>
                        <a:cubicBezTo>
                          <a:pt x="6860" y="2606"/>
                          <a:pt x="6860" y="2276"/>
                          <a:pt x="6860" y="1930"/>
                        </a:cubicBezTo>
                        <a:lnTo>
                          <a:pt x="6860" y="1517"/>
                        </a:lnTo>
                        <a:lnTo>
                          <a:pt x="6860" y="1105"/>
                        </a:lnTo>
                        <a:cubicBezTo>
                          <a:pt x="6860" y="1039"/>
                          <a:pt x="6794" y="891"/>
                          <a:pt x="6794" y="759"/>
                        </a:cubicBezTo>
                        <a:cubicBezTo>
                          <a:pt x="6794" y="693"/>
                          <a:pt x="6794" y="627"/>
                          <a:pt x="6728" y="478"/>
                        </a:cubicBezTo>
                        <a:cubicBezTo>
                          <a:pt x="6728" y="347"/>
                          <a:pt x="6662" y="215"/>
                          <a:pt x="6662" y="132"/>
                        </a:cubicBezTo>
                        <a:cubicBezTo>
                          <a:pt x="6596" y="66"/>
                          <a:pt x="6596" y="0"/>
                          <a:pt x="6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8"/>
                  <p:cNvGrpSpPr/>
                  <p:nvPr/>
                </p:nvGrpSpPr>
                <p:grpSpPr>
                  <a:xfrm>
                    <a:off x="8468419" y="2634819"/>
                    <a:ext cx="133076" cy="177453"/>
                    <a:chOff x="8468419" y="2634819"/>
                    <a:chExt cx="133076" cy="177453"/>
                  </a:xfrm>
                </p:grpSpPr>
                <p:sp>
                  <p:nvSpPr>
                    <p:cNvPr id="1658" name="Google Shape;1658;p38"/>
                    <p:cNvSpPr/>
                    <p:nvPr/>
                  </p:nvSpPr>
                  <p:spPr>
                    <a:xfrm>
                      <a:off x="8468419" y="2649934"/>
                      <a:ext cx="44377" cy="162338"/>
                    </a:xfrm>
                    <a:custGeom>
                      <a:avLst/>
                      <a:gdLst/>
                      <a:ahLst/>
                      <a:cxnLst/>
                      <a:rect l="l" t="t" r="r" b="b"/>
                      <a:pathLst>
                        <a:path w="825" h="3018" extrusionOk="0">
                          <a:moveTo>
                            <a:pt x="825" y="0"/>
                          </a:moveTo>
                          <a:lnTo>
                            <a:pt x="742" y="132"/>
                          </a:lnTo>
                          <a:cubicBezTo>
                            <a:pt x="742" y="198"/>
                            <a:pt x="742" y="264"/>
                            <a:pt x="676" y="478"/>
                          </a:cubicBezTo>
                          <a:cubicBezTo>
                            <a:pt x="611" y="742"/>
                            <a:pt x="545" y="1154"/>
                            <a:pt x="413" y="1567"/>
                          </a:cubicBezTo>
                          <a:cubicBezTo>
                            <a:pt x="413" y="1715"/>
                            <a:pt x="330" y="1781"/>
                            <a:pt x="330" y="1913"/>
                          </a:cubicBezTo>
                          <a:cubicBezTo>
                            <a:pt x="264" y="1979"/>
                            <a:pt x="264" y="2127"/>
                            <a:pt x="264" y="2193"/>
                          </a:cubicBezTo>
                          <a:cubicBezTo>
                            <a:pt x="198" y="2259"/>
                            <a:pt x="198" y="2391"/>
                            <a:pt x="132" y="2474"/>
                          </a:cubicBezTo>
                          <a:cubicBezTo>
                            <a:pt x="132" y="2539"/>
                            <a:pt x="132" y="2605"/>
                            <a:pt x="66" y="2671"/>
                          </a:cubicBezTo>
                          <a:cubicBezTo>
                            <a:pt x="66" y="2737"/>
                            <a:pt x="66" y="2803"/>
                            <a:pt x="0" y="2886"/>
                          </a:cubicBezTo>
                          <a:lnTo>
                            <a:pt x="0" y="3018"/>
                          </a:lnTo>
                          <a:cubicBezTo>
                            <a:pt x="0" y="3018"/>
                            <a:pt x="66" y="2952"/>
                            <a:pt x="66" y="2886"/>
                          </a:cubicBezTo>
                          <a:cubicBezTo>
                            <a:pt x="132" y="2886"/>
                            <a:pt x="132" y="2803"/>
                            <a:pt x="198" y="2737"/>
                          </a:cubicBezTo>
                          <a:cubicBezTo>
                            <a:pt x="198" y="2671"/>
                            <a:pt x="264" y="2605"/>
                            <a:pt x="264" y="2539"/>
                          </a:cubicBezTo>
                          <a:cubicBezTo>
                            <a:pt x="330" y="2391"/>
                            <a:pt x="330" y="2325"/>
                            <a:pt x="413" y="2259"/>
                          </a:cubicBezTo>
                          <a:cubicBezTo>
                            <a:pt x="479" y="2127"/>
                            <a:pt x="479" y="2061"/>
                            <a:pt x="545" y="1913"/>
                          </a:cubicBezTo>
                          <a:cubicBezTo>
                            <a:pt x="545" y="1847"/>
                            <a:pt x="611" y="1715"/>
                            <a:pt x="611" y="1649"/>
                          </a:cubicBezTo>
                          <a:cubicBezTo>
                            <a:pt x="611" y="1501"/>
                            <a:pt x="676" y="1435"/>
                            <a:pt x="676" y="1303"/>
                          </a:cubicBezTo>
                          <a:cubicBezTo>
                            <a:pt x="676" y="1154"/>
                            <a:pt x="742" y="1088"/>
                            <a:pt x="742" y="956"/>
                          </a:cubicBezTo>
                          <a:lnTo>
                            <a:pt x="742" y="676"/>
                          </a:lnTo>
                          <a:cubicBezTo>
                            <a:pt x="742" y="610"/>
                            <a:pt x="825" y="544"/>
                            <a:pt x="825" y="478"/>
                          </a:cubicBezTo>
                          <a:lnTo>
                            <a:pt x="825" y="132"/>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8526942" y="2638369"/>
                      <a:ext cx="44431" cy="118015"/>
                    </a:xfrm>
                    <a:custGeom>
                      <a:avLst/>
                      <a:gdLst/>
                      <a:ahLst/>
                      <a:cxnLst/>
                      <a:rect l="l" t="t" r="r" b="b"/>
                      <a:pathLst>
                        <a:path w="826" h="2194" extrusionOk="0">
                          <a:moveTo>
                            <a:pt x="825" y="1"/>
                          </a:moveTo>
                          <a:cubicBezTo>
                            <a:pt x="825" y="67"/>
                            <a:pt x="759" y="133"/>
                            <a:pt x="759" y="281"/>
                          </a:cubicBezTo>
                          <a:cubicBezTo>
                            <a:pt x="693" y="347"/>
                            <a:pt x="693" y="347"/>
                            <a:pt x="693" y="413"/>
                          </a:cubicBezTo>
                          <a:cubicBezTo>
                            <a:pt x="627" y="479"/>
                            <a:pt x="627" y="545"/>
                            <a:pt x="561" y="627"/>
                          </a:cubicBezTo>
                          <a:cubicBezTo>
                            <a:pt x="561" y="693"/>
                            <a:pt x="561" y="759"/>
                            <a:pt x="479" y="825"/>
                          </a:cubicBezTo>
                          <a:cubicBezTo>
                            <a:pt x="479" y="891"/>
                            <a:pt x="413" y="957"/>
                            <a:pt x="413" y="1040"/>
                          </a:cubicBezTo>
                          <a:cubicBezTo>
                            <a:pt x="347" y="1237"/>
                            <a:pt x="281" y="1369"/>
                            <a:pt x="215" y="1518"/>
                          </a:cubicBezTo>
                          <a:cubicBezTo>
                            <a:pt x="149" y="1650"/>
                            <a:pt x="149" y="1782"/>
                            <a:pt x="67" y="1864"/>
                          </a:cubicBezTo>
                          <a:cubicBezTo>
                            <a:pt x="1" y="2062"/>
                            <a:pt x="1" y="2194"/>
                            <a:pt x="1" y="2194"/>
                          </a:cubicBezTo>
                          <a:cubicBezTo>
                            <a:pt x="1" y="2194"/>
                            <a:pt x="67" y="2128"/>
                            <a:pt x="215" y="1930"/>
                          </a:cubicBezTo>
                          <a:cubicBezTo>
                            <a:pt x="215" y="1782"/>
                            <a:pt x="281" y="1716"/>
                            <a:pt x="413" y="1584"/>
                          </a:cubicBezTo>
                          <a:cubicBezTo>
                            <a:pt x="479" y="1452"/>
                            <a:pt x="561" y="1303"/>
                            <a:pt x="627" y="1171"/>
                          </a:cubicBezTo>
                          <a:cubicBezTo>
                            <a:pt x="627" y="1040"/>
                            <a:pt x="693" y="957"/>
                            <a:pt x="693" y="891"/>
                          </a:cubicBezTo>
                          <a:cubicBezTo>
                            <a:pt x="693" y="825"/>
                            <a:pt x="759" y="759"/>
                            <a:pt x="759" y="693"/>
                          </a:cubicBezTo>
                          <a:cubicBezTo>
                            <a:pt x="759" y="627"/>
                            <a:pt x="759" y="545"/>
                            <a:pt x="825" y="479"/>
                          </a:cubicBezTo>
                          <a:lnTo>
                            <a:pt x="825" y="281"/>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8579280" y="2634819"/>
                      <a:ext cx="22215" cy="66592"/>
                    </a:xfrm>
                    <a:custGeom>
                      <a:avLst/>
                      <a:gdLst/>
                      <a:ahLst/>
                      <a:cxnLst/>
                      <a:rect l="l" t="t" r="r" b="b"/>
                      <a:pathLst>
                        <a:path w="413" h="1238" extrusionOk="0">
                          <a:moveTo>
                            <a:pt x="413" y="1"/>
                          </a:moveTo>
                          <a:cubicBezTo>
                            <a:pt x="413" y="1"/>
                            <a:pt x="330" y="67"/>
                            <a:pt x="264" y="133"/>
                          </a:cubicBezTo>
                          <a:cubicBezTo>
                            <a:pt x="264" y="199"/>
                            <a:pt x="198" y="281"/>
                            <a:pt x="198" y="347"/>
                          </a:cubicBezTo>
                          <a:cubicBezTo>
                            <a:pt x="133" y="413"/>
                            <a:pt x="133" y="479"/>
                            <a:pt x="67" y="611"/>
                          </a:cubicBezTo>
                          <a:cubicBezTo>
                            <a:pt x="1" y="957"/>
                            <a:pt x="1" y="1237"/>
                            <a:pt x="1" y="1237"/>
                          </a:cubicBezTo>
                          <a:cubicBezTo>
                            <a:pt x="1" y="1237"/>
                            <a:pt x="198" y="1023"/>
                            <a:pt x="264" y="693"/>
                          </a:cubicBezTo>
                          <a:cubicBezTo>
                            <a:pt x="330" y="545"/>
                            <a:pt x="330" y="479"/>
                            <a:pt x="330" y="413"/>
                          </a:cubicBezTo>
                          <a:cubicBezTo>
                            <a:pt x="330" y="347"/>
                            <a:pt x="413" y="281"/>
                            <a:pt x="413" y="199"/>
                          </a:cubicBezTo>
                          <a:lnTo>
                            <a:pt x="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1" name="Google Shape;1661;p38"/>
                  <p:cNvSpPr/>
                  <p:nvPr/>
                </p:nvSpPr>
                <p:spPr>
                  <a:xfrm>
                    <a:off x="5991985" y="1433857"/>
                    <a:ext cx="40880" cy="10704"/>
                  </a:xfrm>
                  <a:custGeom>
                    <a:avLst/>
                    <a:gdLst/>
                    <a:ahLst/>
                    <a:cxnLst/>
                    <a:rect l="l" t="t" r="r" b="b"/>
                    <a:pathLst>
                      <a:path w="760" h="199" extrusionOk="0">
                        <a:moveTo>
                          <a:pt x="1" y="1"/>
                        </a:moveTo>
                        <a:lnTo>
                          <a:pt x="66" y="67"/>
                        </a:lnTo>
                        <a:cubicBezTo>
                          <a:pt x="132" y="67"/>
                          <a:pt x="132" y="133"/>
                          <a:pt x="198" y="133"/>
                        </a:cubicBezTo>
                        <a:cubicBezTo>
                          <a:pt x="281" y="133"/>
                          <a:pt x="281" y="199"/>
                          <a:pt x="347" y="199"/>
                        </a:cubicBezTo>
                        <a:lnTo>
                          <a:pt x="479" y="199"/>
                        </a:lnTo>
                        <a:cubicBezTo>
                          <a:pt x="545" y="199"/>
                          <a:pt x="611" y="199"/>
                          <a:pt x="611" y="133"/>
                        </a:cubicBezTo>
                        <a:lnTo>
                          <a:pt x="759" y="133"/>
                        </a:lnTo>
                        <a:cubicBezTo>
                          <a:pt x="759" y="133"/>
                          <a:pt x="693" y="67"/>
                          <a:pt x="611" y="67"/>
                        </a:cubicBezTo>
                        <a:lnTo>
                          <a:pt x="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087785" y="1393085"/>
                    <a:ext cx="18665" cy="10704"/>
                  </a:xfrm>
                  <a:custGeom>
                    <a:avLst/>
                    <a:gdLst/>
                    <a:ahLst/>
                    <a:cxnLst/>
                    <a:rect l="l" t="t" r="r" b="b"/>
                    <a:pathLst>
                      <a:path w="347" h="199" extrusionOk="0">
                        <a:moveTo>
                          <a:pt x="0" y="0"/>
                        </a:moveTo>
                        <a:lnTo>
                          <a:pt x="0" y="66"/>
                        </a:lnTo>
                        <a:cubicBezTo>
                          <a:pt x="0" y="66"/>
                          <a:pt x="0" y="132"/>
                          <a:pt x="66" y="132"/>
                        </a:cubicBezTo>
                        <a:cubicBezTo>
                          <a:pt x="66" y="132"/>
                          <a:pt x="66" y="198"/>
                          <a:pt x="149" y="198"/>
                        </a:cubicBezTo>
                        <a:lnTo>
                          <a:pt x="347" y="198"/>
                        </a:lnTo>
                        <a:lnTo>
                          <a:pt x="347" y="132"/>
                        </a:lnTo>
                        <a:cubicBezTo>
                          <a:pt x="347" y="132"/>
                          <a:pt x="347" y="66"/>
                          <a:pt x="281" y="66"/>
                        </a:cubicBezTo>
                        <a:cubicBezTo>
                          <a:pt x="281"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154323" y="1411696"/>
                    <a:ext cx="15115" cy="10704"/>
                  </a:xfrm>
                  <a:custGeom>
                    <a:avLst/>
                    <a:gdLst/>
                    <a:ahLst/>
                    <a:cxnLst/>
                    <a:rect l="l" t="t" r="r" b="b"/>
                    <a:pathLst>
                      <a:path w="281" h="199" extrusionOk="0">
                        <a:moveTo>
                          <a:pt x="0" y="1"/>
                        </a:moveTo>
                        <a:lnTo>
                          <a:pt x="0" y="67"/>
                        </a:lnTo>
                        <a:lnTo>
                          <a:pt x="0" y="132"/>
                        </a:lnTo>
                        <a:lnTo>
                          <a:pt x="66" y="198"/>
                        </a:lnTo>
                        <a:lnTo>
                          <a:pt x="214" y="198"/>
                        </a:lnTo>
                        <a:lnTo>
                          <a:pt x="280" y="132"/>
                        </a:lnTo>
                        <a:lnTo>
                          <a:pt x="214" y="67"/>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224357" y="1418796"/>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6346783" y="1403735"/>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696625" y="1707055"/>
                    <a:ext cx="29316" cy="59492"/>
                  </a:xfrm>
                  <a:custGeom>
                    <a:avLst/>
                    <a:gdLst/>
                    <a:ahLst/>
                    <a:cxnLst/>
                    <a:rect l="l" t="t" r="r" b="b"/>
                    <a:pathLst>
                      <a:path w="545" h="1106" extrusionOk="0">
                        <a:moveTo>
                          <a:pt x="132" y="1"/>
                        </a:moveTo>
                        <a:cubicBezTo>
                          <a:pt x="132" y="1"/>
                          <a:pt x="132" y="67"/>
                          <a:pt x="66" y="215"/>
                        </a:cubicBezTo>
                        <a:lnTo>
                          <a:pt x="66" y="479"/>
                        </a:lnTo>
                        <a:cubicBezTo>
                          <a:pt x="66" y="545"/>
                          <a:pt x="1" y="693"/>
                          <a:pt x="66" y="825"/>
                        </a:cubicBezTo>
                        <a:cubicBezTo>
                          <a:pt x="66" y="891"/>
                          <a:pt x="132" y="891"/>
                          <a:pt x="132" y="957"/>
                        </a:cubicBezTo>
                        <a:cubicBezTo>
                          <a:pt x="198" y="1039"/>
                          <a:pt x="198" y="1039"/>
                          <a:pt x="264" y="1039"/>
                        </a:cubicBezTo>
                        <a:lnTo>
                          <a:pt x="330" y="1105"/>
                        </a:lnTo>
                        <a:lnTo>
                          <a:pt x="479" y="1105"/>
                        </a:lnTo>
                        <a:lnTo>
                          <a:pt x="479" y="1039"/>
                        </a:lnTo>
                        <a:lnTo>
                          <a:pt x="545" y="957"/>
                        </a:lnTo>
                        <a:lnTo>
                          <a:pt x="545" y="825"/>
                        </a:lnTo>
                        <a:lnTo>
                          <a:pt x="545" y="693"/>
                        </a:lnTo>
                        <a:cubicBezTo>
                          <a:pt x="479" y="693"/>
                          <a:pt x="479" y="693"/>
                          <a:pt x="479" y="627"/>
                        </a:cubicBezTo>
                        <a:lnTo>
                          <a:pt x="413" y="627"/>
                        </a:lnTo>
                        <a:lnTo>
                          <a:pt x="413" y="693"/>
                        </a:lnTo>
                        <a:cubicBezTo>
                          <a:pt x="413" y="693"/>
                          <a:pt x="479" y="693"/>
                          <a:pt x="479" y="759"/>
                        </a:cubicBezTo>
                        <a:lnTo>
                          <a:pt x="479" y="825"/>
                        </a:lnTo>
                        <a:lnTo>
                          <a:pt x="413" y="825"/>
                        </a:lnTo>
                        <a:lnTo>
                          <a:pt x="413" y="891"/>
                        </a:lnTo>
                        <a:lnTo>
                          <a:pt x="330" y="891"/>
                        </a:lnTo>
                        <a:lnTo>
                          <a:pt x="330" y="825"/>
                        </a:lnTo>
                        <a:cubicBezTo>
                          <a:pt x="264" y="825"/>
                          <a:pt x="264" y="759"/>
                          <a:pt x="264" y="759"/>
                        </a:cubicBezTo>
                        <a:cubicBezTo>
                          <a:pt x="264" y="693"/>
                          <a:pt x="198" y="545"/>
                          <a:pt x="198" y="479"/>
                        </a:cubicBezTo>
                        <a:lnTo>
                          <a:pt x="198" y="215"/>
                        </a:lnTo>
                        <a:cubicBezTo>
                          <a:pt x="198" y="67"/>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6353884" y="2087563"/>
                    <a:ext cx="25765" cy="55942"/>
                  </a:xfrm>
                  <a:custGeom>
                    <a:avLst/>
                    <a:gdLst/>
                    <a:ahLst/>
                    <a:cxnLst/>
                    <a:rect l="l" t="t" r="r" b="b"/>
                    <a:pathLst>
                      <a:path w="479" h="1040" extrusionOk="0">
                        <a:moveTo>
                          <a:pt x="0" y="1"/>
                        </a:moveTo>
                        <a:lnTo>
                          <a:pt x="0" y="67"/>
                        </a:lnTo>
                        <a:cubicBezTo>
                          <a:pt x="66" y="67"/>
                          <a:pt x="66" y="67"/>
                          <a:pt x="149" y="149"/>
                        </a:cubicBezTo>
                        <a:lnTo>
                          <a:pt x="149" y="215"/>
                        </a:lnTo>
                        <a:lnTo>
                          <a:pt x="215" y="281"/>
                        </a:lnTo>
                        <a:lnTo>
                          <a:pt x="215" y="347"/>
                        </a:lnTo>
                        <a:cubicBezTo>
                          <a:pt x="281" y="413"/>
                          <a:pt x="281" y="413"/>
                          <a:pt x="281" y="479"/>
                        </a:cubicBezTo>
                        <a:cubicBezTo>
                          <a:pt x="281" y="627"/>
                          <a:pt x="281" y="759"/>
                          <a:pt x="347" y="825"/>
                        </a:cubicBezTo>
                        <a:lnTo>
                          <a:pt x="347" y="1039"/>
                        </a:lnTo>
                        <a:cubicBezTo>
                          <a:pt x="347" y="1039"/>
                          <a:pt x="413" y="974"/>
                          <a:pt x="413" y="825"/>
                        </a:cubicBezTo>
                        <a:cubicBezTo>
                          <a:pt x="478" y="825"/>
                          <a:pt x="478" y="759"/>
                          <a:pt x="478" y="693"/>
                        </a:cubicBezTo>
                        <a:lnTo>
                          <a:pt x="478" y="561"/>
                        </a:lnTo>
                        <a:lnTo>
                          <a:pt x="478" y="413"/>
                        </a:lnTo>
                        <a:cubicBezTo>
                          <a:pt x="478" y="347"/>
                          <a:pt x="413" y="347"/>
                          <a:pt x="413" y="281"/>
                        </a:cubicBezTo>
                        <a:lnTo>
                          <a:pt x="347" y="215"/>
                        </a:lnTo>
                        <a:cubicBezTo>
                          <a:pt x="347" y="149"/>
                          <a:pt x="281" y="149"/>
                          <a:pt x="281" y="67"/>
                        </a:cubicBezTo>
                        <a:lnTo>
                          <a:pt x="149" y="67"/>
                        </a:lnTo>
                        <a:cubicBezTo>
                          <a:pt x="149" y="1"/>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6328172" y="2117739"/>
                    <a:ext cx="22215" cy="44377"/>
                  </a:xfrm>
                  <a:custGeom>
                    <a:avLst/>
                    <a:gdLst/>
                    <a:ahLst/>
                    <a:cxnLst/>
                    <a:rect l="l" t="t" r="r" b="b"/>
                    <a:pathLst>
                      <a:path w="413" h="825" extrusionOk="0">
                        <a:moveTo>
                          <a:pt x="214" y="0"/>
                        </a:moveTo>
                        <a:cubicBezTo>
                          <a:pt x="214" y="0"/>
                          <a:pt x="132" y="0"/>
                          <a:pt x="132" y="66"/>
                        </a:cubicBezTo>
                        <a:cubicBezTo>
                          <a:pt x="66" y="132"/>
                          <a:pt x="66" y="198"/>
                          <a:pt x="0" y="264"/>
                        </a:cubicBezTo>
                        <a:lnTo>
                          <a:pt x="0" y="478"/>
                        </a:lnTo>
                        <a:cubicBezTo>
                          <a:pt x="0" y="544"/>
                          <a:pt x="0" y="610"/>
                          <a:pt x="66" y="610"/>
                        </a:cubicBezTo>
                        <a:cubicBezTo>
                          <a:pt x="66" y="676"/>
                          <a:pt x="66" y="676"/>
                          <a:pt x="132" y="742"/>
                        </a:cubicBezTo>
                        <a:lnTo>
                          <a:pt x="214" y="825"/>
                        </a:lnTo>
                        <a:lnTo>
                          <a:pt x="412" y="825"/>
                        </a:lnTo>
                        <a:cubicBezTo>
                          <a:pt x="412" y="742"/>
                          <a:pt x="346" y="742"/>
                          <a:pt x="346" y="742"/>
                        </a:cubicBezTo>
                        <a:cubicBezTo>
                          <a:pt x="346" y="742"/>
                          <a:pt x="346" y="676"/>
                          <a:pt x="280" y="676"/>
                        </a:cubicBezTo>
                        <a:lnTo>
                          <a:pt x="280" y="610"/>
                        </a:lnTo>
                        <a:lnTo>
                          <a:pt x="214" y="544"/>
                        </a:lnTo>
                        <a:lnTo>
                          <a:pt x="214" y="478"/>
                        </a:lnTo>
                        <a:lnTo>
                          <a:pt x="214" y="132"/>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7097153" y="2383836"/>
                    <a:ext cx="22215" cy="47927"/>
                  </a:xfrm>
                  <a:custGeom>
                    <a:avLst/>
                    <a:gdLst/>
                    <a:ahLst/>
                    <a:cxnLst/>
                    <a:rect l="l" t="t" r="r" b="b"/>
                    <a:pathLst>
                      <a:path w="413" h="891" extrusionOk="0">
                        <a:moveTo>
                          <a:pt x="1" y="0"/>
                        </a:moveTo>
                        <a:lnTo>
                          <a:pt x="1" y="132"/>
                        </a:lnTo>
                        <a:cubicBezTo>
                          <a:pt x="1" y="198"/>
                          <a:pt x="1" y="330"/>
                          <a:pt x="66" y="478"/>
                        </a:cubicBezTo>
                        <a:cubicBezTo>
                          <a:pt x="66" y="544"/>
                          <a:pt x="132" y="610"/>
                          <a:pt x="132" y="610"/>
                        </a:cubicBezTo>
                        <a:cubicBezTo>
                          <a:pt x="198" y="676"/>
                          <a:pt x="198" y="742"/>
                          <a:pt x="264" y="742"/>
                        </a:cubicBezTo>
                        <a:cubicBezTo>
                          <a:pt x="264" y="825"/>
                          <a:pt x="264" y="825"/>
                          <a:pt x="347" y="825"/>
                        </a:cubicBezTo>
                        <a:cubicBezTo>
                          <a:pt x="413" y="825"/>
                          <a:pt x="413" y="891"/>
                          <a:pt x="413" y="891"/>
                        </a:cubicBezTo>
                        <a:lnTo>
                          <a:pt x="413" y="825"/>
                        </a:lnTo>
                        <a:lnTo>
                          <a:pt x="347" y="742"/>
                        </a:lnTo>
                        <a:lnTo>
                          <a:pt x="347" y="676"/>
                        </a:lnTo>
                        <a:lnTo>
                          <a:pt x="347" y="544"/>
                        </a:lnTo>
                        <a:cubicBezTo>
                          <a:pt x="264" y="544"/>
                          <a:pt x="264" y="478"/>
                          <a:pt x="264" y="412"/>
                        </a:cubicBezTo>
                        <a:cubicBezTo>
                          <a:pt x="198" y="264"/>
                          <a:pt x="198" y="132"/>
                          <a:pt x="132" y="66"/>
                        </a:cubicBezTo>
                        <a:cubicBezTo>
                          <a:pt x="66" y="66"/>
                          <a:pt x="6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7167241" y="2431709"/>
                    <a:ext cx="32866" cy="32866"/>
                  </a:xfrm>
                  <a:custGeom>
                    <a:avLst/>
                    <a:gdLst/>
                    <a:ahLst/>
                    <a:cxnLst/>
                    <a:rect l="l" t="t" r="r" b="b"/>
                    <a:pathLst>
                      <a:path w="611" h="611" extrusionOk="0">
                        <a:moveTo>
                          <a:pt x="0" y="1"/>
                        </a:moveTo>
                        <a:lnTo>
                          <a:pt x="0" y="133"/>
                        </a:lnTo>
                        <a:cubicBezTo>
                          <a:pt x="0" y="133"/>
                          <a:pt x="0" y="198"/>
                          <a:pt x="66" y="264"/>
                        </a:cubicBezTo>
                        <a:cubicBezTo>
                          <a:pt x="66" y="347"/>
                          <a:pt x="132" y="347"/>
                          <a:pt x="132" y="413"/>
                        </a:cubicBezTo>
                        <a:lnTo>
                          <a:pt x="198" y="479"/>
                        </a:lnTo>
                        <a:cubicBezTo>
                          <a:pt x="281" y="545"/>
                          <a:pt x="281" y="545"/>
                          <a:pt x="346" y="545"/>
                        </a:cubicBezTo>
                        <a:lnTo>
                          <a:pt x="412" y="545"/>
                        </a:lnTo>
                        <a:cubicBezTo>
                          <a:pt x="412" y="611"/>
                          <a:pt x="478" y="611"/>
                          <a:pt x="478" y="611"/>
                        </a:cubicBezTo>
                        <a:lnTo>
                          <a:pt x="610" y="611"/>
                        </a:lnTo>
                        <a:cubicBezTo>
                          <a:pt x="610" y="611"/>
                          <a:pt x="544" y="545"/>
                          <a:pt x="544" y="479"/>
                        </a:cubicBezTo>
                        <a:lnTo>
                          <a:pt x="478" y="479"/>
                        </a:lnTo>
                        <a:cubicBezTo>
                          <a:pt x="478" y="413"/>
                          <a:pt x="412" y="413"/>
                          <a:pt x="412" y="413"/>
                        </a:cubicBezTo>
                        <a:cubicBezTo>
                          <a:pt x="412" y="413"/>
                          <a:pt x="412" y="347"/>
                          <a:pt x="346" y="347"/>
                        </a:cubicBezTo>
                        <a:lnTo>
                          <a:pt x="346" y="264"/>
                        </a:lnTo>
                        <a:cubicBezTo>
                          <a:pt x="281" y="264"/>
                          <a:pt x="198" y="198"/>
                          <a:pt x="198" y="133"/>
                        </a:cubicBezTo>
                        <a:cubicBezTo>
                          <a:pt x="132" y="133"/>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7244375" y="2476086"/>
                    <a:ext cx="11619" cy="8714"/>
                  </a:xfrm>
                  <a:custGeom>
                    <a:avLst/>
                    <a:gdLst/>
                    <a:ahLst/>
                    <a:cxnLst/>
                    <a:rect l="l" t="t" r="r" b="b"/>
                    <a:pathLst>
                      <a:path w="216" h="162" extrusionOk="0">
                        <a:moveTo>
                          <a:pt x="83" y="0"/>
                        </a:moveTo>
                        <a:cubicBezTo>
                          <a:pt x="83" y="0"/>
                          <a:pt x="1" y="132"/>
                          <a:pt x="83" y="132"/>
                        </a:cubicBezTo>
                        <a:cubicBezTo>
                          <a:pt x="83" y="154"/>
                          <a:pt x="98" y="161"/>
                          <a:pt x="117" y="161"/>
                        </a:cubicBezTo>
                        <a:cubicBezTo>
                          <a:pt x="157" y="161"/>
                          <a:pt x="215" y="132"/>
                          <a:pt x="215" y="132"/>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7514939" y="2561235"/>
                    <a:ext cx="39966" cy="66538"/>
                  </a:xfrm>
                  <a:custGeom>
                    <a:avLst/>
                    <a:gdLst/>
                    <a:ahLst/>
                    <a:cxnLst/>
                    <a:rect l="l" t="t" r="r" b="b"/>
                    <a:pathLst>
                      <a:path w="743" h="1237" extrusionOk="0">
                        <a:moveTo>
                          <a:pt x="0" y="0"/>
                        </a:moveTo>
                        <a:lnTo>
                          <a:pt x="0" y="66"/>
                        </a:lnTo>
                        <a:lnTo>
                          <a:pt x="0" y="132"/>
                        </a:lnTo>
                        <a:lnTo>
                          <a:pt x="0" y="198"/>
                        </a:lnTo>
                        <a:cubicBezTo>
                          <a:pt x="0" y="264"/>
                          <a:pt x="66" y="330"/>
                          <a:pt x="66" y="412"/>
                        </a:cubicBezTo>
                        <a:cubicBezTo>
                          <a:pt x="66" y="478"/>
                          <a:pt x="132" y="544"/>
                          <a:pt x="132" y="544"/>
                        </a:cubicBezTo>
                        <a:cubicBezTo>
                          <a:pt x="132" y="610"/>
                          <a:pt x="198" y="676"/>
                          <a:pt x="198" y="676"/>
                        </a:cubicBezTo>
                        <a:cubicBezTo>
                          <a:pt x="264" y="825"/>
                          <a:pt x="330" y="891"/>
                          <a:pt x="412" y="957"/>
                        </a:cubicBezTo>
                        <a:cubicBezTo>
                          <a:pt x="478" y="1022"/>
                          <a:pt x="544" y="1088"/>
                          <a:pt x="544" y="1088"/>
                        </a:cubicBezTo>
                        <a:cubicBezTo>
                          <a:pt x="676" y="1237"/>
                          <a:pt x="742" y="1237"/>
                          <a:pt x="742" y="1237"/>
                        </a:cubicBezTo>
                        <a:cubicBezTo>
                          <a:pt x="742" y="1237"/>
                          <a:pt x="742" y="1154"/>
                          <a:pt x="610" y="1022"/>
                        </a:cubicBezTo>
                        <a:cubicBezTo>
                          <a:pt x="610" y="957"/>
                          <a:pt x="544" y="891"/>
                          <a:pt x="544" y="825"/>
                        </a:cubicBezTo>
                        <a:cubicBezTo>
                          <a:pt x="478" y="742"/>
                          <a:pt x="412" y="676"/>
                          <a:pt x="412" y="610"/>
                        </a:cubicBezTo>
                        <a:lnTo>
                          <a:pt x="264" y="478"/>
                        </a:lnTo>
                        <a:cubicBezTo>
                          <a:pt x="264" y="412"/>
                          <a:pt x="264" y="412"/>
                          <a:pt x="198" y="330"/>
                        </a:cubicBezTo>
                        <a:cubicBezTo>
                          <a:pt x="198" y="264"/>
                          <a:pt x="132" y="198"/>
                          <a:pt x="132" y="132"/>
                        </a:cubicBezTo>
                        <a:cubicBezTo>
                          <a:pt x="66" y="132"/>
                          <a:pt x="66" y="132"/>
                          <a:pt x="66"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7588523" y="2612658"/>
                    <a:ext cx="22215" cy="44377"/>
                  </a:xfrm>
                  <a:custGeom>
                    <a:avLst/>
                    <a:gdLst/>
                    <a:ahLst/>
                    <a:cxnLst/>
                    <a:rect l="l" t="t" r="r" b="b"/>
                    <a:pathLst>
                      <a:path w="413" h="825" extrusionOk="0">
                        <a:moveTo>
                          <a:pt x="1" y="1"/>
                        </a:moveTo>
                        <a:cubicBezTo>
                          <a:pt x="1" y="1"/>
                          <a:pt x="1" y="281"/>
                          <a:pt x="133" y="479"/>
                        </a:cubicBezTo>
                        <a:cubicBezTo>
                          <a:pt x="199" y="693"/>
                          <a:pt x="413" y="825"/>
                          <a:pt x="413" y="825"/>
                        </a:cubicBezTo>
                        <a:cubicBezTo>
                          <a:pt x="413" y="825"/>
                          <a:pt x="413" y="545"/>
                          <a:pt x="347" y="347"/>
                        </a:cubicBezTo>
                        <a:cubicBezTo>
                          <a:pt x="199" y="13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7670123" y="2631269"/>
                    <a:ext cx="118015" cy="45990"/>
                  </a:xfrm>
                  <a:custGeom>
                    <a:avLst/>
                    <a:gdLst/>
                    <a:ahLst/>
                    <a:cxnLst/>
                    <a:rect l="l" t="t" r="r" b="b"/>
                    <a:pathLst>
                      <a:path w="2194" h="855" extrusionOk="0">
                        <a:moveTo>
                          <a:pt x="1" y="1"/>
                        </a:moveTo>
                        <a:lnTo>
                          <a:pt x="67" y="67"/>
                        </a:lnTo>
                        <a:cubicBezTo>
                          <a:pt x="133" y="133"/>
                          <a:pt x="133" y="133"/>
                          <a:pt x="199" y="199"/>
                        </a:cubicBezTo>
                        <a:cubicBezTo>
                          <a:pt x="265" y="265"/>
                          <a:pt x="413" y="347"/>
                          <a:pt x="545" y="413"/>
                        </a:cubicBezTo>
                        <a:cubicBezTo>
                          <a:pt x="611" y="479"/>
                          <a:pt x="677" y="479"/>
                          <a:pt x="743" y="545"/>
                        </a:cubicBezTo>
                        <a:cubicBezTo>
                          <a:pt x="825" y="611"/>
                          <a:pt x="957" y="611"/>
                          <a:pt x="1023" y="677"/>
                        </a:cubicBezTo>
                        <a:cubicBezTo>
                          <a:pt x="1089" y="677"/>
                          <a:pt x="1155" y="759"/>
                          <a:pt x="1238" y="759"/>
                        </a:cubicBezTo>
                        <a:cubicBezTo>
                          <a:pt x="1369" y="759"/>
                          <a:pt x="1435" y="825"/>
                          <a:pt x="1501" y="825"/>
                        </a:cubicBezTo>
                        <a:lnTo>
                          <a:pt x="1914" y="825"/>
                        </a:lnTo>
                        <a:cubicBezTo>
                          <a:pt x="1936" y="847"/>
                          <a:pt x="1959" y="855"/>
                          <a:pt x="1984" y="855"/>
                        </a:cubicBezTo>
                        <a:cubicBezTo>
                          <a:pt x="2033" y="855"/>
                          <a:pt x="2084" y="825"/>
                          <a:pt x="2128" y="825"/>
                        </a:cubicBezTo>
                        <a:lnTo>
                          <a:pt x="2194" y="825"/>
                        </a:lnTo>
                        <a:cubicBezTo>
                          <a:pt x="2194" y="825"/>
                          <a:pt x="2128" y="825"/>
                          <a:pt x="2128" y="759"/>
                        </a:cubicBezTo>
                        <a:lnTo>
                          <a:pt x="1914" y="759"/>
                        </a:lnTo>
                        <a:cubicBezTo>
                          <a:pt x="1914" y="759"/>
                          <a:pt x="1848" y="677"/>
                          <a:pt x="1782" y="677"/>
                        </a:cubicBezTo>
                        <a:cubicBezTo>
                          <a:pt x="1716" y="677"/>
                          <a:pt x="1650" y="677"/>
                          <a:pt x="1567" y="611"/>
                        </a:cubicBezTo>
                        <a:cubicBezTo>
                          <a:pt x="1501" y="611"/>
                          <a:pt x="1369" y="611"/>
                          <a:pt x="1303" y="545"/>
                        </a:cubicBezTo>
                        <a:cubicBezTo>
                          <a:pt x="1238" y="545"/>
                          <a:pt x="1155" y="479"/>
                          <a:pt x="1089" y="479"/>
                        </a:cubicBezTo>
                        <a:cubicBezTo>
                          <a:pt x="1023" y="413"/>
                          <a:pt x="957" y="413"/>
                          <a:pt x="825" y="347"/>
                        </a:cubicBezTo>
                        <a:cubicBezTo>
                          <a:pt x="743" y="347"/>
                          <a:pt x="677" y="265"/>
                          <a:pt x="611" y="265"/>
                        </a:cubicBezTo>
                        <a:cubicBezTo>
                          <a:pt x="479" y="199"/>
                          <a:pt x="331" y="133"/>
                          <a:pt x="265" y="67"/>
                        </a:cubicBezTo>
                        <a:cubicBezTo>
                          <a:pt x="199" y="67"/>
                          <a:pt x="133" y="67"/>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7851072" y="2675645"/>
                    <a:ext cx="18665" cy="22215"/>
                  </a:xfrm>
                  <a:custGeom>
                    <a:avLst/>
                    <a:gdLst/>
                    <a:ahLst/>
                    <a:cxnLst/>
                    <a:rect l="l" t="t" r="r" b="b"/>
                    <a:pathLst>
                      <a:path w="347" h="413" extrusionOk="0">
                        <a:moveTo>
                          <a:pt x="1" y="0"/>
                        </a:moveTo>
                        <a:cubicBezTo>
                          <a:pt x="1" y="0"/>
                          <a:pt x="1" y="132"/>
                          <a:pt x="67" y="264"/>
                        </a:cubicBezTo>
                        <a:cubicBezTo>
                          <a:pt x="199" y="347"/>
                          <a:pt x="347" y="413"/>
                          <a:pt x="347" y="413"/>
                        </a:cubicBezTo>
                        <a:cubicBezTo>
                          <a:pt x="347" y="413"/>
                          <a:pt x="347" y="198"/>
                          <a:pt x="199" y="132"/>
                        </a:cubicBezTo>
                        <a:cubicBezTo>
                          <a:pt x="133"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7891898" y="2738633"/>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7891898" y="2745679"/>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7902549" y="2893816"/>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7943322" y="2941743"/>
                    <a:ext cx="15115" cy="10704"/>
                  </a:xfrm>
                  <a:custGeom>
                    <a:avLst/>
                    <a:gdLst/>
                    <a:ahLst/>
                    <a:cxnLst/>
                    <a:rect l="l" t="t" r="r" b="b"/>
                    <a:pathLst>
                      <a:path w="281" h="199" extrusionOk="0">
                        <a:moveTo>
                          <a:pt x="1" y="0"/>
                        </a:moveTo>
                        <a:lnTo>
                          <a:pt x="1" y="66"/>
                        </a:lnTo>
                        <a:cubicBezTo>
                          <a:pt x="1" y="132"/>
                          <a:pt x="67" y="132"/>
                          <a:pt x="67" y="198"/>
                        </a:cubicBezTo>
                        <a:lnTo>
                          <a:pt x="198" y="198"/>
                        </a:lnTo>
                        <a:lnTo>
                          <a:pt x="281" y="132"/>
                        </a:lnTo>
                        <a:lnTo>
                          <a:pt x="281" y="66"/>
                        </a:lnTo>
                        <a:cubicBezTo>
                          <a:pt x="281" y="66"/>
                          <a:pt x="198" y="66"/>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7987698" y="2893816"/>
                    <a:ext cx="10650" cy="14254"/>
                  </a:xfrm>
                  <a:custGeom>
                    <a:avLst/>
                    <a:gdLst/>
                    <a:ahLst/>
                    <a:cxnLst/>
                    <a:rect l="l" t="t" r="r" b="b"/>
                    <a:pathLst>
                      <a:path w="198" h="265" extrusionOk="0">
                        <a:moveTo>
                          <a:pt x="66" y="1"/>
                        </a:moveTo>
                        <a:cubicBezTo>
                          <a:pt x="66" y="1"/>
                          <a:pt x="0" y="67"/>
                          <a:pt x="0" y="133"/>
                        </a:cubicBezTo>
                        <a:cubicBezTo>
                          <a:pt x="0" y="199"/>
                          <a:pt x="66" y="265"/>
                          <a:pt x="66" y="265"/>
                        </a:cubicBezTo>
                        <a:cubicBezTo>
                          <a:pt x="66" y="265"/>
                          <a:pt x="198" y="199"/>
                          <a:pt x="198" y="133"/>
                        </a:cubicBezTo>
                        <a:cubicBezTo>
                          <a:pt x="198" y="67"/>
                          <a:pt x="66"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7987698" y="2730618"/>
                    <a:ext cx="25765" cy="33780"/>
                  </a:xfrm>
                  <a:custGeom>
                    <a:avLst/>
                    <a:gdLst/>
                    <a:ahLst/>
                    <a:cxnLst/>
                    <a:rect l="l" t="t" r="r" b="b"/>
                    <a:pathLst>
                      <a:path w="479" h="628" extrusionOk="0">
                        <a:moveTo>
                          <a:pt x="0" y="1"/>
                        </a:moveTo>
                        <a:lnTo>
                          <a:pt x="0" y="149"/>
                        </a:lnTo>
                        <a:cubicBezTo>
                          <a:pt x="0" y="149"/>
                          <a:pt x="0" y="215"/>
                          <a:pt x="66" y="281"/>
                        </a:cubicBezTo>
                        <a:cubicBezTo>
                          <a:pt x="66" y="281"/>
                          <a:pt x="132" y="347"/>
                          <a:pt x="132" y="413"/>
                        </a:cubicBezTo>
                        <a:cubicBezTo>
                          <a:pt x="198" y="413"/>
                          <a:pt x="198" y="479"/>
                          <a:pt x="280" y="479"/>
                        </a:cubicBezTo>
                        <a:lnTo>
                          <a:pt x="346" y="561"/>
                        </a:lnTo>
                        <a:cubicBezTo>
                          <a:pt x="412" y="561"/>
                          <a:pt x="412" y="627"/>
                          <a:pt x="412" y="627"/>
                        </a:cubicBezTo>
                        <a:lnTo>
                          <a:pt x="478" y="627"/>
                        </a:lnTo>
                        <a:lnTo>
                          <a:pt x="478" y="479"/>
                        </a:lnTo>
                        <a:cubicBezTo>
                          <a:pt x="412" y="479"/>
                          <a:pt x="412" y="413"/>
                          <a:pt x="412" y="347"/>
                        </a:cubicBezTo>
                        <a:cubicBezTo>
                          <a:pt x="346" y="347"/>
                          <a:pt x="346" y="281"/>
                          <a:pt x="280" y="215"/>
                        </a:cubicBezTo>
                        <a:lnTo>
                          <a:pt x="198" y="149"/>
                        </a:lnTo>
                        <a:cubicBezTo>
                          <a:pt x="132" y="149"/>
                          <a:pt x="132" y="67"/>
                          <a:pt x="66" y="6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8013410" y="2660530"/>
                    <a:ext cx="18665" cy="14254"/>
                  </a:xfrm>
                  <a:custGeom>
                    <a:avLst/>
                    <a:gdLst/>
                    <a:ahLst/>
                    <a:cxnLst/>
                    <a:rect l="l" t="t" r="r" b="b"/>
                    <a:pathLst>
                      <a:path w="347" h="265" extrusionOk="0">
                        <a:moveTo>
                          <a:pt x="0" y="1"/>
                        </a:moveTo>
                        <a:lnTo>
                          <a:pt x="0" y="133"/>
                        </a:lnTo>
                        <a:cubicBezTo>
                          <a:pt x="0" y="133"/>
                          <a:pt x="66" y="215"/>
                          <a:pt x="132" y="215"/>
                        </a:cubicBezTo>
                        <a:cubicBezTo>
                          <a:pt x="173" y="248"/>
                          <a:pt x="194" y="265"/>
                          <a:pt x="204" y="265"/>
                        </a:cubicBezTo>
                        <a:cubicBezTo>
                          <a:pt x="215" y="265"/>
                          <a:pt x="215" y="248"/>
                          <a:pt x="215" y="215"/>
                        </a:cubicBezTo>
                        <a:lnTo>
                          <a:pt x="347" y="215"/>
                        </a:lnTo>
                        <a:lnTo>
                          <a:pt x="347" y="133"/>
                        </a:lnTo>
                        <a:lnTo>
                          <a:pt x="347" y="67"/>
                        </a:lnTo>
                        <a:cubicBezTo>
                          <a:pt x="281" y="67"/>
                          <a:pt x="215" y="67"/>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725886" y="1991764"/>
                    <a:ext cx="40880" cy="70142"/>
                  </a:xfrm>
                  <a:custGeom>
                    <a:avLst/>
                    <a:gdLst/>
                    <a:ahLst/>
                    <a:cxnLst/>
                    <a:rect l="l" t="t" r="r" b="b"/>
                    <a:pathLst>
                      <a:path w="760" h="1304" extrusionOk="0">
                        <a:moveTo>
                          <a:pt x="1" y="1"/>
                        </a:moveTo>
                        <a:cubicBezTo>
                          <a:pt x="1" y="1"/>
                          <a:pt x="67" y="347"/>
                          <a:pt x="281" y="693"/>
                        </a:cubicBezTo>
                        <a:cubicBezTo>
                          <a:pt x="281" y="759"/>
                          <a:pt x="347" y="825"/>
                          <a:pt x="347" y="825"/>
                        </a:cubicBezTo>
                        <a:cubicBezTo>
                          <a:pt x="347" y="891"/>
                          <a:pt x="413" y="891"/>
                          <a:pt x="413" y="957"/>
                        </a:cubicBezTo>
                        <a:cubicBezTo>
                          <a:pt x="479" y="1023"/>
                          <a:pt x="545" y="1106"/>
                          <a:pt x="611" y="1172"/>
                        </a:cubicBezTo>
                        <a:cubicBezTo>
                          <a:pt x="693" y="1237"/>
                          <a:pt x="759" y="1303"/>
                          <a:pt x="759" y="1303"/>
                        </a:cubicBezTo>
                        <a:cubicBezTo>
                          <a:pt x="759" y="1303"/>
                          <a:pt x="759" y="1237"/>
                          <a:pt x="693" y="1106"/>
                        </a:cubicBezTo>
                        <a:cubicBezTo>
                          <a:pt x="693" y="1023"/>
                          <a:pt x="611" y="957"/>
                          <a:pt x="545" y="891"/>
                        </a:cubicBezTo>
                        <a:lnTo>
                          <a:pt x="545" y="759"/>
                        </a:lnTo>
                        <a:lnTo>
                          <a:pt x="413" y="611"/>
                        </a:lnTo>
                        <a:cubicBezTo>
                          <a:pt x="281" y="28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5773813" y="1958091"/>
                    <a:ext cx="25765" cy="40827"/>
                  </a:xfrm>
                  <a:custGeom>
                    <a:avLst/>
                    <a:gdLst/>
                    <a:ahLst/>
                    <a:cxnLst/>
                    <a:rect l="l" t="t" r="r" b="b"/>
                    <a:pathLst>
                      <a:path w="479" h="759" extrusionOk="0">
                        <a:moveTo>
                          <a:pt x="0" y="0"/>
                        </a:moveTo>
                        <a:lnTo>
                          <a:pt x="0" y="149"/>
                        </a:lnTo>
                        <a:cubicBezTo>
                          <a:pt x="0" y="215"/>
                          <a:pt x="0" y="215"/>
                          <a:pt x="66" y="280"/>
                        </a:cubicBezTo>
                        <a:lnTo>
                          <a:pt x="66" y="346"/>
                        </a:lnTo>
                        <a:cubicBezTo>
                          <a:pt x="66" y="412"/>
                          <a:pt x="66" y="412"/>
                          <a:pt x="132" y="495"/>
                        </a:cubicBezTo>
                        <a:cubicBezTo>
                          <a:pt x="132" y="561"/>
                          <a:pt x="214" y="561"/>
                          <a:pt x="214" y="627"/>
                        </a:cubicBezTo>
                        <a:cubicBezTo>
                          <a:pt x="280" y="627"/>
                          <a:pt x="346" y="693"/>
                          <a:pt x="346" y="693"/>
                        </a:cubicBezTo>
                        <a:cubicBezTo>
                          <a:pt x="412" y="759"/>
                          <a:pt x="478" y="759"/>
                          <a:pt x="478" y="759"/>
                        </a:cubicBezTo>
                        <a:cubicBezTo>
                          <a:pt x="478" y="759"/>
                          <a:pt x="478" y="693"/>
                          <a:pt x="412" y="627"/>
                        </a:cubicBezTo>
                        <a:lnTo>
                          <a:pt x="412" y="495"/>
                        </a:lnTo>
                        <a:cubicBezTo>
                          <a:pt x="346" y="495"/>
                          <a:pt x="346" y="412"/>
                          <a:pt x="280" y="346"/>
                        </a:cubicBezTo>
                        <a:lnTo>
                          <a:pt x="280" y="280"/>
                        </a:lnTo>
                        <a:cubicBezTo>
                          <a:pt x="214" y="280"/>
                          <a:pt x="214" y="215"/>
                          <a:pt x="214" y="215"/>
                        </a:cubicBezTo>
                        <a:cubicBezTo>
                          <a:pt x="132" y="149"/>
                          <a:pt x="132" y="149"/>
                          <a:pt x="66" y="83"/>
                        </a:cubicBezTo>
                        <a:cubicBezTo>
                          <a:pt x="0" y="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5799525" y="1869392"/>
                    <a:ext cx="47927" cy="22215"/>
                  </a:xfrm>
                  <a:custGeom>
                    <a:avLst/>
                    <a:gdLst/>
                    <a:ahLst/>
                    <a:cxnLst/>
                    <a:rect l="l" t="t" r="r" b="b"/>
                    <a:pathLst>
                      <a:path w="891" h="413" extrusionOk="0">
                        <a:moveTo>
                          <a:pt x="0" y="0"/>
                        </a:moveTo>
                        <a:cubicBezTo>
                          <a:pt x="0" y="0"/>
                          <a:pt x="66" y="83"/>
                          <a:pt x="149" y="149"/>
                        </a:cubicBezTo>
                        <a:lnTo>
                          <a:pt x="215" y="215"/>
                        </a:lnTo>
                        <a:lnTo>
                          <a:pt x="281" y="281"/>
                        </a:lnTo>
                        <a:cubicBezTo>
                          <a:pt x="347" y="281"/>
                          <a:pt x="347" y="346"/>
                          <a:pt x="413" y="346"/>
                        </a:cubicBezTo>
                        <a:cubicBezTo>
                          <a:pt x="413" y="346"/>
                          <a:pt x="478" y="346"/>
                          <a:pt x="478" y="412"/>
                        </a:cubicBezTo>
                        <a:lnTo>
                          <a:pt x="891" y="412"/>
                        </a:lnTo>
                        <a:cubicBezTo>
                          <a:pt x="891" y="412"/>
                          <a:pt x="825" y="346"/>
                          <a:pt x="759" y="346"/>
                        </a:cubicBezTo>
                        <a:cubicBezTo>
                          <a:pt x="759" y="281"/>
                          <a:pt x="693" y="281"/>
                          <a:pt x="627" y="281"/>
                        </a:cubicBezTo>
                        <a:cubicBezTo>
                          <a:pt x="627" y="215"/>
                          <a:pt x="627" y="215"/>
                          <a:pt x="561" y="215"/>
                        </a:cubicBezTo>
                        <a:lnTo>
                          <a:pt x="478" y="149"/>
                        </a:lnTo>
                        <a:lnTo>
                          <a:pt x="413" y="149"/>
                        </a:lnTo>
                        <a:lnTo>
                          <a:pt x="347" y="83"/>
                        </a:lnTo>
                        <a:cubicBezTo>
                          <a:pt x="281" y="83"/>
                          <a:pt x="215" y="83"/>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5674463" y="1638957"/>
                    <a:ext cx="17804" cy="13179"/>
                  </a:xfrm>
                  <a:custGeom>
                    <a:avLst/>
                    <a:gdLst/>
                    <a:ahLst/>
                    <a:cxnLst/>
                    <a:rect l="l" t="t" r="r" b="b"/>
                    <a:pathLst>
                      <a:path w="331" h="245" extrusionOk="0">
                        <a:moveTo>
                          <a:pt x="181" y="1"/>
                        </a:moveTo>
                        <a:cubicBezTo>
                          <a:pt x="169" y="1"/>
                          <a:pt x="154" y="8"/>
                          <a:pt x="132" y="30"/>
                        </a:cubicBezTo>
                        <a:lnTo>
                          <a:pt x="66" y="30"/>
                        </a:lnTo>
                        <a:lnTo>
                          <a:pt x="66" y="96"/>
                        </a:lnTo>
                        <a:lnTo>
                          <a:pt x="0" y="96"/>
                        </a:lnTo>
                        <a:lnTo>
                          <a:pt x="0" y="162"/>
                        </a:lnTo>
                        <a:lnTo>
                          <a:pt x="66" y="162"/>
                        </a:lnTo>
                        <a:lnTo>
                          <a:pt x="66" y="244"/>
                        </a:lnTo>
                        <a:lnTo>
                          <a:pt x="132" y="162"/>
                        </a:lnTo>
                        <a:lnTo>
                          <a:pt x="132" y="244"/>
                        </a:lnTo>
                        <a:lnTo>
                          <a:pt x="198" y="244"/>
                        </a:lnTo>
                        <a:lnTo>
                          <a:pt x="264" y="162"/>
                        </a:lnTo>
                        <a:cubicBezTo>
                          <a:pt x="264" y="96"/>
                          <a:pt x="330" y="96"/>
                          <a:pt x="330" y="96"/>
                        </a:cubicBezTo>
                        <a:cubicBezTo>
                          <a:pt x="330" y="96"/>
                          <a:pt x="264" y="96"/>
                          <a:pt x="264" y="30"/>
                        </a:cubicBezTo>
                        <a:cubicBezTo>
                          <a:pt x="220" y="30"/>
                          <a:pt x="205"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941915" y="2561235"/>
                    <a:ext cx="47981" cy="73639"/>
                  </a:xfrm>
                  <a:custGeom>
                    <a:avLst/>
                    <a:gdLst/>
                    <a:ahLst/>
                    <a:cxnLst/>
                    <a:rect l="l" t="t" r="r" b="b"/>
                    <a:pathLst>
                      <a:path w="892" h="1369" extrusionOk="0">
                        <a:moveTo>
                          <a:pt x="1" y="0"/>
                        </a:moveTo>
                        <a:cubicBezTo>
                          <a:pt x="1" y="0"/>
                          <a:pt x="1" y="66"/>
                          <a:pt x="67" y="198"/>
                        </a:cubicBezTo>
                        <a:cubicBezTo>
                          <a:pt x="67" y="264"/>
                          <a:pt x="133" y="330"/>
                          <a:pt x="133" y="478"/>
                        </a:cubicBezTo>
                        <a:cubicBezTo>
                          <a:pt x="199" y="544"/>
                          <a:pt x="265" y="676"/>
                          <a:pt x="265" y="742"/>
                        </a:cubicBezTo>
                        <a:cubicBezTo>
                          <a:pt x="347" y="825"/>
                          <a:pt x="413" y="957"/>
                          <a:pt x="479" y="1022"/>
                        </a:cubicBezTo>
                        <a:cubicBezTo>
                          <a:pt x="545" y="1088"/>
                          <a:pt x="611" y="1154"/>
                          <a:pt x="677" y="1237"/>
                        </a:cubicBezTo>
                        <a:cubicBezTo>
                          <a:pt x="825" y="1303"/>
                          <a:pt x="891" y="1369"/>
                          <a:pt x="891" y="1369"/>
                        </a:cubicBezTo>
                        <a:cubicBezTo>
                          <a:pt x="891" y="1369"/>
                          <a:pt x="825" y="1303"/>
                          <a:pt x="759" y="1154"/>
                        </a:cubicBezTo>
                        <a:cubicBezTo>
                          <a:pt x="759" y="1088"/>
                          <a:pt x="677" y="1022"/>
                          <a:pt x="611" y="891"/>
                        </a:cubicBezTo>
                        <a:cubicBezTo>
                          <a:pt x="611" y="825"/>
                          <a:pt x="545" y="742"/>
                          <a:pt x="479" y="610"/>
                        </a:cubicBezTo>
                        <a:cubicBezTo>
                          <a:pt x="413" y="544"/>
                          <a:pt x="347" y="478"/>
                          <a:pt x="265" y="330"/>
                        </a:cubicBezTo>
                        <a:cubicBezTo>
                          <a:pt x="265" y="264"/>
                          <a:pt x="199" y="198"/>
                          <a:pt x="133" y="132"/>
                        </a:cubicBezTo>
                        <a:cubicBezTo>
                          <a:pt x="67" y="66"/>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7022653" y="2594046"/>
                    <a:ext cx="33780" cy="47927"/>
                  </a:xfrm>
                  <a:custGeom>
                    <a:avLst/>
                    <a:gdLst/>
                    <a:ahLst/>
                    <a:cxnLst/>
                    <a:rect l="l" t="t" r="r" b="b"/>
                    <a:pathLst>
                      <a:path w="628" h="891" extrusionOk="0">
                        <a:moveTo>
                          <a:pt x="0" y="0"/>
                        </a:moveTo>
                        <a:lnTo>
                          <a:pt x="0" y="132"/>
                        </a:lnTo>
                        <a:cubicBezTo>
                          <a:pt x="83" y="215"/>
                          <a:pt x="83" y="281"/>
                          <a:pt x="83" y="347"/>
                        </a:cubicBezTo>
                        <a:cubicBezTo>
                          <a:pt x="149" y="347"/>
                          <a:pt x="149" y="412"/>
                          <a:pt x="149" y="412"/>
                        </a:cubicBezTo>
                        <a:cubicBezTo>
                          <a:pt x="149" y="478"/>
                          <a:pt x="215" y="478"/>
                          <a:pt x="215" y="544"/>
                        </a:cubicBezTo>
                        <a:cubicBezTo>
                          <a:pt x="281" y="544"/>
                          <a:pt x="281" y="627"/>
                          <a:pt x="347" y="693"/>
                        </a:cubicBezTo>
                        <a:lnTo>
                          <a:pt x="495" y="825"/>
                        </a:lnTo>
                        <a:cubicBezTo>
                          <a:pt x="561" y="825"/>
                          <a:pt x="627" y="891"/>
                          <a:pt x="627" y="891"/>
                        </a:cubicBezTo>
                        <a:cubicBezTo>
                          <a:pt x="627" y="891"/>
                          <a:pt x="627" y="825"/>
                          <a:pt x="561" y="759"/>
                        </a:cubicBezTo>
                        <a:cubicBezTo>
                          <a:pt x="561" y="693"/>
                          <a:pt x="495" y="627"/>
                          <a:pt x="495" y="544"/>
                        </a:cubicBezTo>
                        <a:cubicBezTo>
                          <a:pt x="495" y="478"/>
                          <a:pt x="413" y="478"/>
                          <a:pt x="347" y="412"/>
                        </a:cubicBezTo>
                        <a:cubicBezTo>
                          <a:pt x="347" y="347"/>
                          <a:pt x="347" y="347"/>
                          <a:pt x="281" y="347"/>
                        </a:cubicBezTo>
                        <a:lnTo>
                          <a:pt x="281" y="215"/>
                        </a:lnTo>
                        <a:cubicBezTo>
                          <a:pt x="215" y="215"/>
                          <a:pt x="149" y="132"/>
                          <a:pt x="149" y="132"/>
                        </a:cubicBezTo>
                        <a:cubicBezTo>
                          <a:pt x="83"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7104253" y="2667631"/>
                    <a:ext cx="22215" cy="15169"/>
                  </a:xfrm>
                  <a:custGeom>
                    <a:avLst/>
                    <a:gdLst/>
                    <a:ahLst/>
                    <a:cxnLst/>
                    <a:rect l="l" t="t" r="r" b="b"/>
                    <a:pathLst>
                      <a:path w="413" h="282" extrusionOk="0">
                        <a:moveTo>
                          <a:pt x="0" y="1"/>
                        </a:moveTo>
                        <a:lnTo>
                          <a:pt x="0" y="83"/>
                        </a:lnTo>
                        <a:cubicBezTo>
                          <a:pt x="66" y="149"/>
                          <a:pt x="66" y="149"/>
                          <a:pt x="66" y="215"/>
                        </a:cubicBezTo>
                        <a:lnTo>
                          <a:pt x="132" y="215"/>
                        </a:lnTo>
                        <a:lnTo>
                          <a:pt x="215" y="281"/>
                        </a:lnTo>
                        <a:lnTo>
                          <a:pt x="413" y="281"/>
                        </a:lnTo>
                        <a:cubicBezTo>
                          <a:pt x="413" y="281"/>
                          <a:pt x="413" y="215"/>
                          <a:pt x="347" y="215"/>
                        </a:cubicBezTo>
                        <a:lnTo>
                          <a:pt x="347" y="149"/>
                        </a:lnTo>
                        <a:lnTo>
                          <a:pt x="281" y="83"/>
                        </a:lnTo>
                        <a:cubicBezTo>
                          <a:pt x="215" y="1"/>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7185852" y="2714481"/>
                    <a:ext cx="10704" cy="10704"/>
                  </a:xfrm>
                  <a:custGeom>
                    <a:avLst/>
                    <a:gdLst/>
                    <a:ahLst/>
                    <a:cxnLst/>
                    <a:rect l="l" t="t" r="r" b="b"/>
                    <a:pathLst>
                      <a:path w="199" h="199" extrusionOk="0">
                        <a:moveTo>
                          <a:pt x="98" y="0"/>
                        </a:moveTo>
                        <a:cubicBezTo>
                          <a:pt x="59" y="0"/>
                          <a:pt x="0" y="37"/>
                          <a:pt x="0" y="37"/>
                        </a:cubicBezTo>
                        <a:lnTo>
                          <a:pt x="0" y="169"/>
                        </a:lnTo>
                        <a:cubicBezTo>
                          <a:pt x="22" y="191"/>
                          <a:pt x="44" y="198"/>
                          <a:pt x="64" y="198"/>
                        </a:cubicBezTo>
                        <a:cubicBezTo>
                          <a:pt x="103" y="198"/>
                          <a:pt x="132" y="169"/>
                          <a:pt x="132" y="169"/>
                        </a:cubicBezTo>
                        <a:cubicBezTo>
                          <a:pt x="132" y="169"/>
                          <a:pt x="198" y="37"/>
                          <a:pt x="132" y="37"/>
                        </a:cubicBezTo>
                        <a:cubicBezTo>
                          <a:pt x="132" y="9"/>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176484" y="1802854"/>
                    <a:ext cx="33726" cy="11565"/>
                  </a:xfrm>
                  <a:custGeom>
                    <a:avLst/>
                    <a:gdLst/>
                    <a:ahLst/>
                    <a:cxnLst/>
                    <a:rect l="l" t="t" r="r" b="b"/>
                    <a:pathLst>
                      <a:path w="627" h="215" extrusionOk="0">
                        <a:moveTo>
                          <a:pt x="347" y="0"/>
                        </a:moveTo>
                        <a:cubicBezTo>
                          <a:pt x="215" y="0"/>
                          <a:pt x="149" y="0"/>
                          <a:pt x="66" y="83"/>
                        </a:cubicBezTo>
                        <a:lnTo>
                          <a:pt x="0" y="83"/>
                        </a:lnTo>
                        <a:cubicBezTo>
                          <a:pt x="0" y="83"/>
                          <a:pt x="0" y="149"/>
                          <a:pt x="66" y="149"/>
                        </a:cubicBezTo>
                        <a:cubicBezTo>
                          <a:pt x="149" y="215"/>
                          <a:pt x="215" y="215"/>
                          <a:pt x="281" y="215"/>
                        </a:cubicBezTo>
                        <a:lnTo>
                          <a:pt x="627" y="215"/>
                        </a:lnTo>
                        <a:cubicBezTo>
                          <a:pt x="627" y="215"/>
                          <a:pt x="627" y="149"/>
                          <a:pt x="561" y="149"/>
                        </a:cubicBezTo>
                        <a:cubicBezTo>
                          <a:pt x="561" y="83"/>
                          <a:pt x="479" y="83"/>
                          <a:pt x="479" y="83"/>
                        </a:cubicBezTo>
                        <a:cubicBezTo>
                          <a:pt x="479" y="0"/>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280245" y="1817915"/>
                    <a:ext cx="10704" cy="15169"/>
                  </a:xfrm>
                  <a:custGeom>
                    <a:avLst/>
                    <a:gdLst/>
                    <a:ahLst/>
                    <a:cxnLst/>
                    <a:rect l="l" t="t" r="r" b="b"/>
                    <a:pathLst>
                      <a:path w="199" h="282" extrusionOk="0">
                        <a:moveTo>
                          <a:pt x="1" y="1"/>
                        </a:moveTo>
                        <a:lnTo>
                          <a:pt x="1" y="67"/>
                        </a:lnTo>
                        <a:lnTo>
                          <a:pt x="1" y="133"/>
                        </a:lnTo>
                        <a:lnTo>
                          <a:pt x="1" y="215"/>
                        </a:lnTo>
                        <a:cubicBezTo>
                          <a:pt x="67" y="215"/>
                          <a:pt x="67" y="215"/>
                          <a:pt x="67" y="281"/>
                        </a:cubicBezTo>
                        <a:lnTo>
                          <a:pt x="133" y="281"/>
                        </a:lnTo>
                        <a:lnTo>
                          <a:pt x="199" y="215"/>
                        </a:lnTo>
                        <a:lnTo>
                          <a:pt x="199" y="133"/>
                        </a:lnTo>
                        <a:lnTo>
                          <a:pt x="199" y="67"/>
                        </a:lnTo>
                        <a:lnTo>
                          <a:pt x="133" y="67"/>
                        </a:ln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901142" y="1403735"/>
                    <a:ext cx="81653" cy="37276"/>
                  </a:xfrm>
                  <a:custGeom>
                    <a:avLst/>
                    <a:gdLst/>
                    <a:ahLst/>
                    <a:cxnLst/>
                    <a:rect l="l" t="t" r="r" b="b"/>
                    <a:pathLst>
                      <a:path w="1518" h="693" extrusionOk="0">
                        <a:moveTo>
                          <a:pt x="1517" y="0"/>
                        </a:moveTo>
                        <a:cubicBezTo>
                          <a:pt x="1517" y="0"/>
                          <a:pt x="1517" y="83"/>
                          <a:pt x="1435" y="83"/>
                        </a:cubicBezTo>
                        <a:cubicBezTo>
                          <a:pt x="1435" y="83"/>
                          <a:pt x="1435" y="149"/>
                          <a:pt x="1369" y="149"/>
                        </a:cubicBezTo>
                        <a:cubicBezTo>
                          <a:pt x="1369" y="149"/>
                          <a:pt x="1369" y="215"/>
                          <a:pt x="1303" y="215"/>
                        </a:cubicBezTo>
                        <a:cubicBezTo>
                          <a:pt x="1303" y="215"/>
                          <a:pt x="1303" y="280"/>
                          <a:pt x="1237" y="280"/>
                        </a:cubicBezTo>
                        <a:lnTo>
                          <a:pt x="1171" y="346"/>
                        </a:lnTo>
                        <a:lnTo>
                          <a:pt x="1105" y="346"/>
                        </a:lnTo>
                        <a:cubicBezTo>
                          <a:pt x="1105" y="346"/>
                          <a:pt x="1023" y="412"/>
                          <a:pt x="957" y="412"/>
                        </a:cubicBezTo>
                        <a:lnTo>
                          <a:pt x="825" y="412"/>
                        </a:lnTo>
                        <a:cubicBezTo>
                          <a:pt x="759" y="495"/>
                          <a:pt x="693" y="495"/>
                          <a:pt x="693" y="495"/>
                        </a:cubicBezTo>
                        <a:lnTo>
                          <a:pt x="198" y="495"/>
                        </a:lnTo>
                        <a:cubicBezTo>
                          <a:pt x="132" y="412"/>
                          <a:pt x="66" y="412"/>
                          <a:pt x="66" y="412"/>
                        </a:cubicBezTo>
                        <a:lnTo>
                          <a:pt x="0" y="412"/>
                        </a:lnTo>
                        <a:lnTo>
                          <a:pt x="66" y="495"/>
                        </a:lnTo>
                        <a:cubicBezTo>
                          <a:pt x="66" y="495"/>
                          <a:pt x="132" y="495"/>
                          <a:pt x="198" y="561"/>
                        </a:cubicBezTo>
                        <a:cubicBezTo>
                          <a:pt x="281" y="627"/>
                          <a:pt x="347" y="627"/>
                          <a:pt x="479" y="627"/>
                        </a:cubicBezTo>
                        <a:cubicBezTo>
                          <a:pt x="544" y="627"/>
                          <a:pt x="610" y="693"/>
                          <a:pt x="693" y="693"/>
                        </a:cubicBezTo>
                        <a:cubicBezTo>
                          <a:pt x="759" y="693"/>
                          <a:pt x="825" y="693"/>
                          <a:pt x="825" y="627"/>
                        </a:cubicBezTo>
                        <a:lnTo>
                          <a:pt x="1023" y="627"/>
                        </a:lnTo>
                        <a:cubicBezTo>
                          <a:pt x="1105" y="561"/>
                          <a:pt x="1171" y="561"/>
                          <a:pt x="1237" y="495"/>
                        </a:cubicBezTo>
                        <a:lnTo>
                          <a:pt x="1303" y="495"/>
                        </a:lnTo>
                        <a:lnTo>
                          <a:pt x="1303" y="412"/>
                        </a:lnTo>
                        <a:cubicBezTo>
                          <a:pt x="1369" y="346"/>
                          <a:pt x="1369" y="346"/>
                          <a:pt x="1435" y="280"/>
                        </a:cubicBezTo>
                        <a:lnTo>
                          <a:pt x="1435" y="215"/>
                        </a:lnTo>
                        <a:cubicBezTo>
                          <a:pt x="1517" y="149"/>
                          <a:pt x="1517" y="149"/>
                          <a:pt x="1517" y="83"/>
                        </a:cubicBez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7056380" y="1377970"/>
                    <a:ext cx="29316" cy="11619"/>
                  </a:xfrm>
                  <a:custGeom>
                    <a:avLst/>
                    <a:gdLst/>
                    <a:ahLst/>
                    <a:cxnLst/>
                    <a:rect l="l" t="t" r="r" b="b"/>
                    <a:pathLst>
                      <a:path w="545" h="216" extrusionOk="0">
                        <a:moveTo>
                          <a:pt x="0" y="1"/>
                        </a:moveTo>
                        <a:cubicBezTo>
                          <a:pt x="0" y="67"/>
                          <a:pt x="66" y="67"/>
                          <a:pt x="66" y="67"/>
                        </a:cubicBezTo>
                        <a:cubicBezTo>
                          <a:pt x="66" y="149"/>
                          <a:pt x="66" y="149"/>
                          <a:pt x="132" y="149"/>
                        </a:cubicBezTo>
                        <a:lnTo>
                          <a:pt x="198" y="215"/>
                        </a:lnTo>
                        <a:lnTo>
                          <a:pt x="346" y="215"/>
                        </a:lnTo>
                        <a:lnTo>
                          <a:pt x="412" y="149"/>
                        </a:lnTo>
                        <a:cubicBezTo>
                          <a:pt x="412" y="149"/>
                          <a:pt x="478" y="149"/>
                          <a:pt x="478" y="67"/>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7137979" y="1367373"/>
                    <a:ext cx="29316" cy="10650"/>
                  </a:xfrm>
                  <a:custGeom>
                    <a:avLst/>
                    <a:gdLst/>
                    <a:ahLst/>
                    <a:cxnLst/>
                    <a:rect l="l" t="t" r="r" b="b"/>
                    <a:pathLst>
                      <a:path w="545" h="198" extrusionOk="0">
                        <a:moveTo>
                          <a:pt x="264" y="0"/>
                        </a:moveTo>
                        <a:cubicBezTo>
                          <a:pt x="132" y="0"/>
                          <a:pt x="0" y="66"/>
                          <a:pt x="0" y="66"/>
                        </a:cubicBezTo>
                        <a:cubicBezTo>
                          <a:pt x="0" y="66"/>
                          <a:pt x="132" y="198"/>
                          <a:pt x="264" y="198"/>
                        </a:cubicBezTo>
                        <a:cubicBezTo>
                          <a:pt x="412" y="198"/>
                          <a:pt x="544" y="66"/>
                          <a:pt x="544" y="66"/>
                        </a:cubicBezTo>
                        <a:cubicBezTo>
                          <a:pt x="544" y="66"/>
                          <a:pt x="412"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7274552" y="1355808"/>
                    <a:ext cx="54" cy="54"/>
                  </a:xfrm>
                  <a:custGeom>
                    <a:avLst/>
                    <a:gdLst/>
                    <a:ahLst/>
                    <a:cxnLst/>
                    <a:rect l="l" t="t" r="r" b="b"/>
                    <a:pathLst>
                      <a:path w="1" h="1" fill="none" extrusionOk="0">
                        <a:moveTo>
                          <a:pt x="0" y="1"/>
                        </a:moveTo>
                        <a:lnTo>
                          <a:pt x="0"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7699384" y="1855192"/>
                    <a:ext cx="59492" cy="47927"/>
                  </a:xfrm>
                  <a:custGeom>
                    <a:avLst/>
                    <a:gdLst/>
                    <a:ahLst/>
                    <a:cxnLst/>
                    <a:rect l="l" t="t" r="r" b="b"/>
                    <a:pathLst>
                      <a:path w="1106" h="891" extrusionOk="0">
                        <a:moveTo>
                          <a:pt x="1" y="0"/>
                        </a:moveTo>
                        <a:cubicBezTo>
                          <a:pt x="1" y="66"/>
                          <a:pt x="1" y="66"/>
                          <a:pt x="67" y="66"/>
                        </a:cubicBezTo>
                        <a:cubicBezTo>
                          <a:pt x="67" y="0"/>
                          <a:pt x="1" y="0"/>
                          <a:pt x="1" y="0"/>
                        </a:cubicBezTo>
                        <a:close/>
                        <a:moveTo>
                          <a:pt x="67" y="66"/>
                        </a:moveTo>
                        <a:lnTo>
                          <a:pt x="67" y="198"/>
                        </a:lnTo>
                        <a:cubicBezTo>
                          <a:pt x="133" y="347"/>
                          <a:pt x="67" y="413"/>
                          <a:pt x="67" y="545"/>
                        </a:cubicBezTo>
                        <a:cubicBezTo>
                          <a:pt x="133" y="545"/>
                          <a:pt x="133" y="676"/>
                          <a:pt x="199" y="759"/>
                        </a:cubicBezTo>
                        <a:cubicBezTo>
                          <a:pt x="199" y="759"/>
                          <a:pt x="281" y="825"/>
                          <a:pt x="347" y="825"/>
                        </a:cubicBezTo>
                        <a:cubicBezTo>
                          <a:pt x="413" y="891"/>
                          <a:pt x="545" y="891"/>
                          <a:pt x="611" y="891"/>
                        </a:cubicBezTo>
                        <a:cubicBezTo>
                          <a:pt x="694" y="891"/>
                          <a:pt x="694" y="891"/>
                          <a:pt x="759" y="825"/>
                        </a:cubicBezTo>
                        <a:cubicBezTo>
                          <a:pt x="825" y="825"/>
                          <a:pt x="891" y="825"/>
                          <a:pt x="957" y="759"/>
                        </a:cubicBezTo>
                        <a:lnTo>
                          <a:pt x="1023" y="676"/>
                        </a:lnTo>
                        <a:cubicBezTo>
                          <a:pt x="1023" y="610"/>
                          <a:pt x="1106" y="610"/>
                          <a:pt x="1106" y="545"/>
                        </a:cubicBezTo>
                        <a:lnTo>
                          <a:pt x="1106" y="479"/>
                        </a:lnTo>
                        <a:cubicBezTo>
                          <a:pt x="1106" y="479"/>
                          <a:pt x="1023" y="545"/>
                          <a:pt x="957" y="545"/>
                        </a:cubicBezTo>
                        <a:cubicBezTo>
                          <a:pt x="957" y="610"/>
                          <a:pt x="891" y="610"/>
                          <a:pt x="825" y="610"/>
                        </a:cubicBezTo>
                        <a:cubicBezTo>
                          <a:pt x="825" y="676"/>
                          <a:pt x="759" y="676"/>
                          <a:pt x="759" y="676"/>
                        </a:cubicBezTo>
                        <a:lnTo>
                          <a:pt x="413" y="676"/>
                        </a:lnTo>
                        <a:cubicBezTo>
                          <a:pt x="413" y="610"/>
                          <a:pt x="347" y="610"/>
                          <a:pt x="347" y="610"/>
                        </a:cubicBezTo>
                        <a:cubicBezTo>
                          <a:pt x="281" y="545"/>
                          <a:pt x="281" y="545"/>
                          <a:pt x="281" y="479"/>
                        </a:cubicBezTo>
                        <a:cubicBezTo>
                          <a:pt x="281" y="413"/>
                          <a:pt x="199" y="264"/>
                          <a:pt x="199" y="198"/>
                        </a:cubicBezTo>
                        <a:cubicBezTo>
                          <a:pt x="133" y="132"/>
                          <a:pt x="133" y="66"/>
                          <a:pt x="67"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773023" y="1802854"/>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7718049" y="1758532"/>
                    <a:ext cx="55027" cy="44377"/>
                  </a:xfrm>
                  <a:custGeom>
                    <a:avLst/>
                    <a:gdLst/>
                    <a:ahLst/>
                    <a:cxnLst/>
                    <a:rect l="l" t="t" r="r" b="b"/>
                    <a:pathLst>
                      <a:path w="1023" h="825" extrusionOk="0">
                        <a:moveTo>
                          <a:pt x="0" y="0"/>
                        </a:moveTo>
                        <a:cubicBezTo>
                          <a:pt x="0" y="0"/>
                          <a:pt x="198" y="280"/>
                          <a:pt x="478" y="495"/>
                        </a:cubicBezTo>
                        <a:cubicBezTo>
                          <a:pt x="759" y="693"/>
                          <a:pt x="1023" y="824"/>
                          <a:pt x="1023" y="824"/>
                        </a:cubicBezTo>
                        <a:cubicBezTo>
                          <a:pt x="1023" y="824"/>
                          <a:pt x="891" y="561"/>
                          <a:pt x="610" y="346"/>
                        </a:cubicBezTo>
                        <a:cubicBezTo>
                          <a:pt x="347" y="14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7559262" y="1773593"/>
                    <a:ext cx="10704" cy="15115"/>
                  </a:xfrm>
                  <a:custGeom>
                    <a:avLst/>
                    <a:gdLst/>
                    <a:ahLst/>
                    <a:cxnLst/>
                    <a:rect l="l" t="t" r="r" b="b"/>
                    <a:pathLst>
                      <a:path w="199" h="281" extrusionOk="0">
                        <a:moveTo>
                          <a:pt x="133" y="0"/>
                        </a:moveTo>
                        <a:cubicBezTo>
                          <a:pt x="67" y="0"/>
                          <a:pt x="67" y="0"/>
                          <a:pt x="1" y="66"/>
                        </a:cubicBezTo>
                        <a:lnTo>
                          <a:pt x="1" y="132"/>
                        </a:lnTo>
                        <a:lnTo>
                          <a:pt x="1" y="215"/>
                        </a:lnTo>
                        <a:lnTo>
                          <a:pt x="67" y="281"/>
                        </a:lnTo>
                        <a:lnTo>
                          <a:pt x="133" y="215"/>
                        </a:lnTo>
                        <a:lnTo>
                          <a:pt x="198" y="215"/>
                        </a:lnTo>
                        <a:lnTo>
                          <a:pt x="198" y="66"/>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6908242" y="1802854"/>
                    <a:ext cx="92304" cy="22215"/>
                  </a:xfrm>
                  <a:custGeom>
                    <a:avLst/>
                    <a:gdLst/>
                    <a:ahLst/>
                    <a:cxnLst/>
                    <a:rect l="l" t="t" r="r" b="b"/>
                    <a:pathLst>
                      <a:path w="1716" h="413" extrusionOk="0">
                        <a:moveTo>
                          <a:pt x="1649" y="0"/>
                        </a:moveTo>
                        <a:lnTo>
                          <a:pt x="1583" y="83"/>
                        </a:lnTo>
                        <a:lnTo>
                          <a:pt x="1517" y="83"/>
                        </a:lnTo>
                        <a:cubicBezTo>
                          <a:pt x="1451" y="83"/>
                          <a:pt x="1303" y="149"/>
                          <a:pt x="1237" y="149"/>
                        </a:cubicBezTo>
                        <a:lnTo>
                          <a:pt x="1039" y="149"/>
                        </a:lnTo>
                        <a:cubicBezTo>
                          <a:pt x="1039" y="149"/>
                          <a:pt x="973" y="215"/>
                          <a:pt x="891" y="215"/>
                        </a:cubicBezTo>
                        <a:lnTo>
                          <a:pt x="0" y="215"/>
                        </a:lnTo>
                        <a:lnTo>
                          <a:pt x="66" y="281"/>
                        </a:lnTo>
                        <a:cubicBezTo>
                          <a:pt x="66" y="281"/>
                          <a:pt x="149" y="281"/>
                          <a:pt x="215" y="347"/>
                        </a:cubicBezTo>
                        <a:cubicBezTo>
                          <a:pt x="412" y="347"/>
                          <a:pt x="627" y="413"/>
                          <a:pt x="891" y="413"/>
                        </a:cubicBezTo>
                        <a:cubicBezTo>
                          <a:pt x="973" y="413"/>
                          <a:pt x="1039" y="347"/>
                          <a:pt x="1105" y="347"/>
                        </a:cubicBezTo>
                        <a:lnTo>
                          <a:pt x="1303" y="347"/>
                        </a:lnTo>
                        <a:cubicBezTo>
                          <a:pt x="1385" y="281"/>
                          <a:pt x="1517" y="215"/>
                          <a:pt x="1583" y="149"/>
                        </a:cubicBezTo>
                        <a:cubicBezTo>
                          <a:pt x="1583" y="149"/>
                          <a:pt x="1649" y="149"/>
                          <a:pt x="1649" y="83"/>
                        </a:cubicBezTo>
                        <a:cubicBezTo>
                          <a:pt x="1649" y="83"/>
                          <a:pt x="1715" y="83"/>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7097153" y="1758532"/>
                    <a:ext cx="14254" cy="11565"/>
                  </a:xfrm>
                  <a:custGeom>
                    <a:avLst/>
                    <a:gdLst/>
                    <a:ahLst/>
                    <a:cxnLst/>
                    <a:rect l="l" t="t" r="r" b="b"/>
                    <a:pathLst>
                      <a:path w="265" h="215" extrusionOk="0">
                        <a:moveTo>
                          <a:pt x="1" y="0"/>
                        </a:moveTo>
                        <a:lnTo>
                          <a:pt x="1" y="82"/>
                        </a:lnTo>
                        <a:cubicBezTo>
                          <a:pt x="1" y="148"/>
                          <a:pt x="66" y="214"/>
                          <a:pt x="66" y="214"/>
                        </a:cubicBezTo>
                        <a:lnTo>
                          <a:pt x="198" y="214"/>
                        </a:lnTo>
                        <a:cubicBezTo>
                          <a:pt x="264" y="214"/>
                          <a:pt x="264" y="148"/>
                          <a:pt x="264" y="148"/>
                        </a:cubicBezTo>
                        <a:lnTo>
                          <a:pt x="264" y="82"/>
                        </a:lnTo>
                        <a:lnTo>
                          <a:pt x="198" y="82"/>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7145026" y="1829480"/>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7119314" y="1910165"/>
                    <a:ext cx="32866" cy="11619"/>
                  </a:xfrm>
                  <a:custGeom>
                    <a:avLst/>
                    <a:gdLst/>
                    <a:ahLst/>
                    <a:cxnLst/>
                    <a:rect l="l" t="t" r="r" b="b"/>
                    <a:pathLst>
                      <a:path w="611" h="216" extrusionOk="0">
                        <a:moveTo>
                          <a:pt x="1" y="1"/>
                        </a:moveTo>
                        <a:cubicBezTo>
                          <a:pt x="1" y="1"/>
                          <a:pt x="1" y="67"/>
                          <a:pt x="67" y="67"/>
                        </a:cubicBezTo>
                        <a:cubicBezTo>
                          <a:pt x="67" y="149"/>
                          <a:pt x="133" y="149"/>
                          <a:pt x="133" y="149"/>
                        </a:cubicBezTo>
                        <a:cubicBezTo>
                          <a:pt x="199" y="215"/>
                          <a:pt x="199" y="215"/>
                          <a:pt x="265" y="215"/>
                        </a:cubicBezTo>
                        <a:lnTo>
                          <a:pt x="545" y="215"/>
                        </a:lnTo>
                        <a:lnTo>
                          <a:pt x="611" y="149"/>
                        </a:lnTo>
                        <a:lnTo>
                          <a:pt x="545" y="67"/>
                        </a:lnTo>
                        <a:cubicBezTo>
                          <a:pt x="479" y="67"/>
                          <a:pt x="479" y="67"/>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8102109" y="2162062"/>
                    <a:ext cx="62988" cy="55081"/>
                  </a:xfrm>
                  <a:custGeom>
                    <a:avLst/>
                    <a:gdLst/>
                    <a:ahLst/>
                    <a:cxnLst/>
                    <a:rect l="l" t="t" r="r" b="b"/>
                    <a:pathLst>
                      <a:path w="1171" h="1024" extrusionOk="0">
                        <a:moveTo>
                          <a:pt x="1171" y="1"/>
                        </a:moveTo>
                        <a:cubicBezTo>
                          <a:pt x="1171" y="1"/>
                          <a:pt x="1039" y="67"/>
                          <a:pt x="891" y="67"/>
                        </a:cubicBezTo>
                        <a:lnTo>
                          <a:pt x="825" y="133"/>
                        </a:lnTo>
                        <a:cubicBezTo>
                          <a:pt x="759" y="133"/>
                          <a:pt x="693" y="133"/>
                          <a:pt x="693" y="199"/>
                        </a:cubicBezTo>
                        <a:cubicBezTo>
                          <a:pt x="627" y="199"/>
                          <a:pt x="627" y="265"/>
                          <a:pt x="544" y="265"/>
                        </a:cubicBezTo>
                        <a:cubicBezTo>
                          <a:pt x="544" y="331"/>
                          <a:pt x="478" y="331"/>
                          <a:pt x="412" y="413"/>
                        </a:cubicBezTo>
                        <a:cubicBezTo>
                          <a:pt x="346" y="479"/>
                          <a:pt x="346" y="611"/>
                          <a:pt x="281" y="677"/>
                        </a:cubicBezTo>
                        <a:cubicBezTo>
                          <a:pt x="215" y="743"/>
                          <a:pt x="132" y="825"/>
                          <a:pt x="132" y="891"/>
                        </a:cubicBezTo>
                        <a:lnTo>
                          <a:pt x="0" y="1023"/>
                        </a:lnTo>
                        <a:cubicBezTo>
                          <a:pt x="0" y="1023"/>
                          <a:pt x="66" y="1023"/>
                          <a:pt x="215" y="957"/>
                        </a:cubicBezTo>
                        <a:cubicBezTo>
                          <a:pt x="281" y="891"/>
                          <a:pt x="346" y="825"/>
                          <a:pt x="412" y="743"/>
                        </a:cubicBezTo>
                        <a:cubicBezTo>
                          <a:pt x="478" y="677"/>
                          <a:pt x="544" y="611"/>
                          <a:pt x="627" y="545"/>
                        </a:cubicBezTo>
                        <a:cubicBezTo>
                          <a:pt x="627" y="479"/>
                          <a:pt x="693" y="479"/>
                          <a:pt x="693" y="413"/>
                        </a:cubicBezTo>
                        <a:cubicBezTo>
                          <a:pt x="759" y="413"/>
                          <a:pt x="759" y="331"/>
                          <a:pt x="825" y="331"/>
                        </a:cubicBezTo>
                        <a:cubicBezTo>
                          <a:pt x="825" y="265"/>
                          <a:pt x="825" y="265"/>
                          <a:pt x="891" y="265"/>
                        </a:cubicBezTo>
                        <a:cubicBezTo>
                          <a:pt x="891" y="199"/>
                          <a:pt x="957" y="199"/>
                          <a:pt x="957" y="199"/>
                        </a:cubicBezTo>
                        <a:cubicBezTo>
                          <a:pt x="1105" y="67"/>
                          <a:pt x="1171"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8246697" y="2124839"/>
                    <a:ext cx="7100" cy="10704"/>
                  </a:xfrm>
                  <a:custGeom>
                    <a:avLst/>
                    <a:gdLst/>
                    <a:ahLst/>
                    <a:cxnLst/>
                    <a:rect l="l" t="t" r="r" b="b"/>
                    <a:pathLst>
                      <a:path w="132" h="199" extrusionOk="0">
                        <a:moveTo>
                          <a:pt x="66" y="0"/>
                        </a:moveTo>
                        <a:cubicBezTo>
                          <a:pt x="0" y="0"/>
                          <a:pt x="0" y="66"/>
                          <a:pt x="0" y="66"/>
                        </a:cubicBezTo>
                        <a:cubicBezTo>
                          <a:pt x="0" y="66"/>
                          <a:pt x="0" y="198"/>
                          <a:pt x="66" y="198"/>
                        </a:cubicBezTo>
                        <a:lnTo>
                          <a:pt x="132" y="6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8268858" y="2039690"/>
                    <a:ext cx="10704" cy="7154"/>
                  </a:xfrm>
                  <a:custGeom>
                    <a:avLst/>
                    <a:gdLst/>
                    <a:ahLst/>
                    <a:cxnLst/>
                    <a:rect l="l" t="t" r="r" b="b"/>
                    <a:pathLst>
                      <a:path w="199" h="133" extrusionOk="0">
                        <a:moveTo>
                          <a:pt x="66" y="0"/>
                        </a:moveTo>
                        <a:lnTo>
                          <a:pt x="0" y="66"/>
                        </a:lnTo>
                        <a:cubicBezTo>
                          <a:pt x="0" y="132"/>
                          <a:pt x="66" y="132"/>
                          <a:pt x="66" y="132"/>
                        </a:cubicBezTo>
                        <a:cubicBezTo>
                          <a:pt x="66" y="132"/>
                          <a:pt x="198" y="132"/>
                          <a:pt x="198" y="66"/>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8272408" y="2046790"/>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8212970" y="1943891"/>
                    <a:ext cx="25765" cy="22215"/>
                  </a:xfrm>
                  <a:custGeom>
                    <a:avLst/>
                    <a:gdLst/>
                    <a:ahLst/>
                    <a:cxnLst/>
                    <a:rect l="l" t="t" r="r" b="b"/>
                    <a:pathLst>
                      <a:path w="479" h="413" extrusionOk="0">
                        <a:moveTo>
                          <a:pt x="479" y="0"/>
                        </a:moveTo>
                        <a:lnTo>
                          <a:pt x="479" y="0"/>
                        </a:lnTo>
                        <a:cubicBezTo>
                          <a:pt x="479" y="0"/>
                          <a:pt x="413" y="0"/>
                          <a:pt x="347" y="66"/>
                        </a:cubicBezTo>
                        <a:cubicBezTo>
                          <a:pt x="347" y="66"/>
                          <a:pt x="215" y="66"/>
                          <a:pt x="132" y="132"/>
                        </a:cubicBezTo>
                        <a:lnTo>
                          <a:pt x="66" y="198"/>
                        </a:lnTo>
                        <a:lnTo>
                          <a:pt x="0" y="264"/>
                        </a:lnTo>
                        <a:lnTo>
                          <a:pt x="0" y="413"/>
                        </a:lnTo>
                        <a:lnTo>
                          <a:pt x="66" y="413"/>
                        </a:lnTo>
                        <a:cubicBezTo>
                          <a:pt x="66" y="347"/>
                          <a:pt x="132" y="347"/>
                          <a:pt x="132" y="347"/>
                        </a:cubicBezTo>
                        <a:cubicBezTo>
                          <a:pt x="215" y="347"/>
                          <a:pt x="281" y="347"/>
                          <a:pt x="281" y="264"/>
                        </a:cubicBezTo>
                        <a:cubicBezTo>
                          <a:pt x="347" y="264"/>
                          <a:pt x="413" y="198"/>
                          <a:pt x="413" y="132"/>
                        </a:cubicBezTo>
                        <a:cubicBezTo>
                          <a:pt x="479" y="66"/>
                          <a:pt x="47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8390369" y="1788654"/>
                    <a:ext cx="40827" cy="63042"/>
                  </a:xfrm>
                  <a:custGeom>
                    <a:avLst/>
                    <a:gdLst/>
                    <a:ahLst/>
                    <a:cxnLst/>
                    <a:rect l="l" t="t" r="r" b="b"/>
                    <a:pathLst>
                      <a:path w="759" h="1172" extrusionOk="0">
                        <a:moveTo>
                          <a:pt x="759" y="1"/>
                        </a:moveTo>
                        <a:lnTo>
                          <a:pt x="693" y="67"/>
                        </a:lnTo>
                        <a:lnTo>
                          <a:pt x="693" y="133"/>
                        </a:lnTo>
                        <a:lnTo>
                          <a:pt x="693" y="199"/>
                        </a:lnTo>
                        <a:cubicBezTo>
                          <a:pt x="627" y="264"/>
                          <a:pt x="627" y="347"/>
                          <a:pt x="544" y="413"/>
                        </a:cubicBezTo>
                        <a:lnTo>
                          <a:pt x="544" y="545"/>
                        </a:lnTo>
                        <a:cubicBezTo>
                          <a:pt x="479" y="545"/>
                          <a:pt x="479" y="611"/>
                          <a:pt x="479" y="677"/>
                        </a:cubicBezTo>
                        <a:cubicBezTo>
                          <a:pt x="413" y="677"/>
                          <a:pt x="413" y="759"/>
                          <a:pt x="413" y="759"/>
                        </a:cubicBezTo>
                        <a:cubicBezTo>
                          <a:pt x="347" y="825"/>
                          <a:pt x="347" y="825"/>
                          <a:pt x="347" y="891"/>
                        </a:cubicBezTo>
                        <a:cubicBezTo>
                          <a:pt x="281" y="891"/>
                          <a:pt x="281" y="957"/>
                          <a:pt x="281" y="957"/>
                        </a:cubicBezTo>
                        <a:cubicBezTo>
                          <a:pt x="215" y="1023"/>
                          <a:pt x="215" y="1023"/>
                          <a:pt x="132" y="1023"/>
                        </a:cubicBezTo>
                        <a:cubicBezTo>
                          <a:pt x="132" y="1023"/>
                          <a:pt x="132" y="1089"/>
                          <a:pt x="66" y="1089"/>
                        </a:cubicBezTo>
                        <a:lnTo>
                          <a:pt x="0" y="1089"/>
                        </a:lnTo>
                        <a:lnTo>
                          <a:pt x="0" y="1171"/>
                        </a:lnTo>
                        <a:lnTo>
                          <a:pt x="215" y="1171"/>
                        </a:lnTo>
                        <a:cubicBezTo>
                          <a:pt x="281" y="1089"/>
                          <a:pt x="281" y="1089"/>
                          <a:pt x="347" y="1089"/>
                        </a:cubicBezTo>
                        <a:cubicBezTo>
                          <a:pt x="347" y="1089"/>
                          <a:pt x="413" y="1023"/>
                          <a:pt x="479" y="1023"/>
                        </a:cubicBezTo>
                        <a:cubicBezTo>
                          <a:pt x="479" y="957"/>
                          <a:pt x="544" y="957"/>
                          <a:pt x="544" y="891"/>
                        </a:cubicBezTo>
                        <a:cubicBezTo>
                          <a:pt x="627" y="891"/>
                          <a:pt x="627" y="825"/>
                          <a:pt x="627" y="759"/>
                        </a:cubicBezTo>
                        <a:cubicBezTo>
                          <a:pt x="693" y="677"/>
                          <a:pt x="693" y="677"/>
                          <a:pt x="693" y="611"/>
                        </a:cubicBezTo>
                        <a:cubicBezTo>
                          <a:pt x="759" y="545"/>
                          <a:pt x="759" y="545"/>
                          <a:pt x="759" y="479"/>
                        </a:cubicBezTo>
                        <a:lnTo>
                          <a:pt x="759" y="199"/>
                        </a:lnTo>
                        <a:lnTo>
                          <a:pt x="759" y="133"/>
                        </a:lnTo>
                        <a:lnTo>
                          <a:pt x="759" y="67"/>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8368208" y="1718566"/>
                    <a:ext cx="22215" cy="17804"/>
                  </a:xfrm>
                  <a:custGeom>
                    <a:avLst/>
                    <a:gdLst/>
                    <a:ahLst/>
                    <a:cxnLst/>
                    <a:rect l="l" t="t" r="r" b="b"/>
                    <a:pathLst>
                      <a:path w="413" h="331" extrusionOk="0">
                        <a:moveTo>
                          <a:pt x="0" y="1"/>
                        </a:moveTo>
                        <a:lnTo>
                          <a:pt x="0" y="67"/>
                        </a:lnTo>
                        <a:lnTo>
                          <a:pt x="0" y="133"/>
                        </a:lnTo>
                        <a:lnTo>
                          <a:pt x="0" y="199"/>
                        </a:lnTo>
                        <a:lnTo>
                          <a:pt x="0" y="265"/>
                        </a:lnTo>
                        <a:cubicBezTo>
                          <a:pt x="66" y="265"/>
                          <a:pt x="66" y="265"/>
                          <a:pt x="66" y="331"/>
                        </a:cubicBezTo>
                        <a:lnTo>
                          <a:pt x="280" y="331"/>
                        </a:lnTo>
                        <a:cubicBezTo>
                          <a:pt x="346" y="265"/>
                          <a:pt x="412" y="265"/>
                          <a:pt x="412" y="265"/>
                        </a:cubicBezTo>
                        <a:cubicBezTo>
                          <a:pt x="412" y="265"/>
                          <a:pt x="346" y="265"/>
                          <a:pt x="346" y="199"/>
                        </a:cubicBezTo>
                        <a:cubicBezTo>
                          <a:pt x="280" y="199"/>
                          <a:pt x="280" y="199"/>
                          <a:pt x="280" y="133"/>
                        </a:cubicBezTo>
                        <a:lnTo>
                          <a:pt x="132" y="133"/>
                        </a:lnTo>
                        <a:lnTo>
                          <a:pt x="132" y="67"/>
                        </a:lnTo>
                        <a:lnTo>
                          <a:pt x="66" y="67"/>
                        </a:lnTo>
                        <a:cubicBezTo>
                          <a:pt x="0" y="67"/>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7547751" y="1374473"/>
                    <a:ext cx="95854" cy="18665"/>
                  </a:xfrm>
                  <a:custGeom>
                    <a:avLst/>
                    <a:gdLst/>
                    <a:ahLst/>
                    <a:cxnLst/>
                    <a:rect l="l" t="t" r="r" b="b"/>
                    <a:pathLst>
                      <a:path w="1782" h="347" extrusionOk="0">
                        <a:moveTo>
                          <a:pt x="0" y="0"/>
                        </a:moveTo>
                        <a:lnTo>
                          <a:pt x="0" y="66"/>
                        </a:lnTo>
                        <a:lnTo>
                          <a:pt x="0" y="132"/>
                        </a:lnTo>
                        <a:lnTo>
                          <a:pt x="0" y="214"/>
                        </a:lnTo>
                        <a:cubicBezTo>
                          <a:pt x="0" y="214"/>
                          <a:pt x="0" y="132"/>
                          <a:pt x="66" y="132"/>
                        </a:cubicBezTo>
                        <a:lnTo>
                          <a:pt x="66" y="66"/>
                        </a:lnTo>
                        <a:cubicBezTo>
                          <a:pt x="132" y="132"/>
                          <a:pt x="132" y="132"/>
                          <a:pt x="215" y="132"/>
                        </a:cubicBezTo>
                        <a:cubicBezTo>
                          <a:pt x="281" y="132"/>
                          <a:pt x="347" y="132"/>
                          <a:pt x="478" y="214"/>
                        </a:cubicBezTo>
                        <a:cubicBezTo>
                          <a:pt x="544" y="214"/>
                          <a:pt x="693" y="214"/>
                          <a:pt x="825" y="280"/>
                        </a:cubicBezTo>
                        <a:lnTo>
                          <a:pt x="1237" y="280"/>
                        </a:lnTo>
                        <a:cubicBezTo>
                          <a:pt x="1303" y="280"/>
                          <a:pt x="1451" y="346"/>
                          <a:pt x="1517" y="346"/>
                        </a:cubicBezTo>
                        <a:lnTo>
                          <a:pt x="1781" y="346"/>
                        </a:lnTo>
                        <a:cubicBezTo>
                          <a:pt x="1781" y="346"/>
                          <a:pt x="1715" y="280"/>
                          <a:pt x="1517" y="214"/>
                        </a:cubicBezTo>
                        <a:cubicBezTo>
                          <a:pt x="1451" y="214"/>
                          <a:pt x="1369" y="132"/>
                          <a:pt x="1237" y="132"/>
                        </a:cubicBezTo>
                        <a:cubicBezTo>
                          <a:pt x="1171" y="66"/>
                          <a:pt x="1105" y="66"/>
                          <a:pt x="1039" y="66"/>
                        </a:cubicBezTo>
                        <a:cubicBezTo>
                          <a:pt x="1039" y="66"/>
                          <a:pt x="957" y="6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7643550" y="1367373"/>
                    <a:ext cx="62988" cy="10650"/>
                  </a:xfrm>
                  <a:custGeom>
                    <a:avLst/>
                    <a:gdLst/>
                    <a:ahLst/>
                    <a:cxnLst/>
                    <a:rect l="l" t="t" r="r" b="b"/>
                    <a:pathLst>
                      <a:path w="1171" h="198" extrusionOk="0">
                        <a:moveTo>
                          <a:pt x="214" y="0"/>
                        </a:moveTo>
                        <a:cubicBezTo>
                          <a:pt x="83" y="66"/>
                          <a:pt x="0" y="66"/>
                          <a:pt x="0" y="66"/>
                        </a:cubicBezTo>
                        <a:cubicBezTo>
                          <a:pt x="0" y="66"/>
                          <a:pt x="83" y="66"/>
                          <a:pt x="214" y="132"/>
                        </a:cubicBezTo>
                        <a:cubicBezTo>
                          <a:pt x="280" y="132"/>
                          <a:pt x="412" y="198"/>
                          <a:pt x="561" y="198"/>
                        </a:cubicBezTo>
                        <a:lnTo>
                          <a:pt x="1171" y="198"/>
                        </a:lnTo>
                        <a:cubicBezTo>
                          <a:pt x="1171" y="198"/>
                          <a:pt x="1105" y="132"/>
                          <a:pt x="1039" y="132"/>
                        </a:cubicBezTo>
                        <a:cubicBezTo>
                          <a:pt x="973" y="66"/>
                          <a:pt x="907" y="66"/>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7747311" y="1363823"/>
                    <a:ext cx="40827" cy="10650"/>
                  </a:xfrm>
                  <a:custGeom>
                    <a:avLst/>
                    <a:gdLst/>
                    <a:ahLst/>
                    <a:cxnLst/>
                    <a:rect l="l" t="t" r="r" b="b"/>
                    <a:pathLst>
                      <a:path w="759" h="198" extrusionOk="0">
                        <a:moveTo>
                          <a:pt x="0" y="0"/>
                        </a:moveTo>
                        <a:cubicBezTo>
                          <a:pt x="0" y="0"/>
                          <a:pt x="0" y="66"/>
                          <a:pt x="66" y="132"/>
                        </a:cubicBezTo>
                        <a:cubicBezTo>
                          <a:pt x="132" y="132"/>
                          <a:pt x="132" y="132"/>
                          <a:pt x="215" y="198"/>
                        </a:cubicBezTo>
                        <a:lnTo>
                          <a:pt x="627" y="198"/>
                        </a:lnTo>
                        <a:cubicBezTo>
                          <a:pt x="693" y="132"/>
                          <a:pt x="759" y="132"/>
                          <a:pt x="759" y="132"/>
                        </a:cubicBezTo>
                        <a:cubicBezTo>
                          <a:pt x="759" y="132"/>
                          <a:pt x="693" y="132"/>
                          <a:pt x="627" y="66"/>
                        </a:cubicBezTo>
                        <a:lnTo>
                          <a:pt x="545" y="66"/>
                        </a:lnTo>
                        <a:cubicBezTo>
                          <a:pt x="479" y="66"/>
                          <a:pt x="41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7828910" y="1370923"/>
                    <a:ext cx="18665" cy="16675"/>
                  </a:xfrm>
                  <a:custGeom>
                    <a:avLst/>
                    <a:gdLst/>
                    <a:ahLst/>
                    <a:cxnLst/>
                    <a:rect l="l" t="t" r="r" b="b"/>
                    <a:pathLst>
                      <a:path w="347" h="310" extrusionOk="0">
                        <a:moveTo>
                          <a:pt x="0" y="0"/>
                        </a:moveTo>
                        <a:lnTo>
                          <a:pt x="0" y="66"/>
                        </a:lnTo>
                        <a:cubicBezTo>
                          <a:pt x="0" y="132"/>
                          <a:pt x="66" y="198"/>
                          <a:pt x="132" y="280"/>
                        </a:cubicBezTo>
                        <a:cubicBezTo>
                          <a:pt x="132" y="280"/>
                          <a:pt x="191" y="310"/>
                          <a:pt x="230" y="310"/>
                        </a:cubicBezTo>
                        <a:cubicBezTo>
                          <a:pt x="250" y="310"/>
                          <a:pt x="264" y="302"/>
                          <a:pt x="264" y="280"/>
                        </a:cubicBezTo>
                        <a:lnTo>
                          <a:pt x="347" y="280"/>
                        </a:lnTo>
                        <a:lnTo>
                          <a:pt x="347" y="198"/>
                        </a:lnTo>
                        <a:cubicBezTo>
                          <a:pt x="264" y="132"/>
                          <a:pt x="264" y="132"/>
                          <a:pt x="198" y="66"/>
                        </a:cubicBezTo>
                        <a:cubicBezTo>
                          <a:pt x="198" y="66"/>
                          <a:pt x="13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8656468" y="2121289"/>
                    <a:ext cx="25765" cy="92304"/>
                  </a:xfrm>
                  <a:custGeom>
                    <a:avLst/>
                    <a:gdLst/>
                    <a:ahLst/>
                    <a:cxnLst/>
                    <a:rect l="l" t="t" r="r" b="b"/>
                    <a:pathLst>
                      <a:path w="479" h="1716" extrusionOk="0">
                        <a:moveTo>
                          <a:pt x="346" y="0"/>
                        </a:moveTo>
                        <a:lnTo>
                          <a:pt x="346" y="66"/>
                        </a:lnTo>
                        <a:lnTo>
                          <a:pt x="346" y="198"/>
                        </a:lnTo>
                        <a:lnTo>
                          <a:pt x="346" y="264"/>
                        </a:lnTo>
                        <a:lnTo>
                          <a:pt x="346" y="412"/>
                        </a:lnTo>
                        <a:cubicBezTo>
                          <a:pt x="346" y="478"/>
                          <a:pt x="281" y="544"/>
                          <a:pt x="281" y="544"/>
                        </a:cubicBezTo>
                        <a:lnTo>
                          <a:pt x="281" y="759"/>
                        </a:lnTo>
                        <a:cubicBezTo>
                          <a:pt x="215" y="825"/>
                          <a:pt x="215" y="825"/>
                          <a:pt x="215" y="891"/>
                        </a:cubicBezTo>
                        <a:cubicBezTo>
                          <a:pt x="215" y="957"/>
                          <a:pt x="215" y="1023"/>
                          <a:pt x="132" y="1089"/>
                        </a:cubicBezTo>
                        <a:lnTo>
                          <a:pt x="132" y="1237"/>
                        </a:lnTo>
                        <a:cubicBezTo>
                          <a:pt x="132" y="1303"/>
                          <a:pt x="66" y="1369"/>
                          <a:pt x="66" y="1369"/>
                        </a:cubicBezTo>
                        <a:lnTo>
                          <a:pt x="66" y="1501"/>
                        </a:lnTo>
                        <a:cubicBezTo>
                          <a:pt x="0" y="1649"/>
                          <a:pt x="0" y="1715"/>
                          <a:pt x="0" y="1715"/>
                        </a:cubicBezTo>
                        <a:cubicBezTo>
                          <a:pt x="66" y="1715"/>
                          <a:pt x="66" y="1649"/>
                          <a:pt x="132" y="1583"/>
                        </a:cubicBezTo>
                        <a:cubicBezTo>
                          <a:pt x="132" y="1501"/>
                          <a:pt x="215" y="1501"/>
                          <a:pt x="215" y="1435"/>
                        </a:cubicBezTo>
                        <a:cubicBezTo>
                          <a:pt x="215" y="1435"/>
                          <a:pt x="281" y="1369"/>
                          <a:pt x="281" y="1303"/>
                        </a:cubicBezTo>
                        <a:cubicBezTo>
                          <a:pt x="346" y="1237"/>
                          <a:pt x="346" y="1237"/>
                          <a:pt x="346" y="1171"/>
                        </a:cubicBezTo>
                        <a:cubicBezTo>
                          <a:pt x="346" y="1089"/>
                          <a:pt x="412" y="1023"/>
                          <a:pt x="412" y="957"/>
                        </a:cubicBezTo>
                        <a:cubicBezTo>
                          <a:pt x="412" y="891"/>
                          <a:pt x="412" y="825"/>
                          <a:pt x="478" y="759"/>
                        </a:cubicBezTo>
                        <a:lnTo>
                          <a:pt x="478" y="610"/>
                        </a:lnTo>
                        <a:lnTo>
                          <a:pt x="478" y="412"/>
                        </a:lnTo>
                        <a:cubicBezTo>
                          <a:pt x="478" y="412"/>
                          <a:pt x="412" y="347"/>
                          <a:pt x="412" y="264"/>
                        </a:cubicBezTo>
                        <a:lnTo>
                          <a:pt x="412" y="198"/>
                        </a:lnTo>
                        <a:lnTo>
                          <a:pt x="412" y="66"/>
                        </a:lnTo>
                        <a:cubicBezTo>
                          <a:pt x="346" y="66"/>
                          <a:pt x="34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8690141" y="2157651"/>
                    <a:ext cx="10704" cy="59492"/>
                  </a:xfrm>
                  <a:custGeom>
                    <a:avLst/>
                    <a:gdLst/>
                    <a:ahLst/>
                    <a:cxnLst/>
                    <a:rect l="l" t="t" r="r" b="b"/>
                    <a:pathLst>
                      <a:path w="199" h="1106" extrusionOk="0">
                        <a:moveTo>
                          <a:pt x="133" y="0"/>
                        </a:moveTo>
                        <a:cubicBezTo>
                          <a:pt x="133" y="0"/>
                          <a:pt x="67" y="83"/>
                          <a:pt x="67" y="149"/>
                        </a:cubicBezTo>
                        <a:cubicBezTo>
                          <a:pt x="67" y="281"/>
                          <a:pt x="1" y="413"/>
                          <a:pt x="1" y="561"/>
                        </a:cubicBezTo>
                        <a:lnTo>
                          <a:pt x="1" y="759"/>
                        </a:lnTo>
                        <a:lnTo>
                          <a:pt x="1" y="973"/>
                        </a:lnTo>
                        <a:lnTo>
                          <a:pt x="1" y="1105"/>
                        </a:lnTo>
                        <a:cubicBezTo>
                          <a:pt x="1" y="1105"/>
                          <a:pt x="1" y="1039"/>
                          <a:pt x="67" y="973"/>
                        </a:cubicBezTo>
                        <a:cubicBezTo>
                          <a:pt x="133" y="907"/>
                          <a:pt x="133" y="825"/>
                          <a:pt x="133" y="759"/>
                        </a:cubicBezTo>
                        <a:cubicBezTo>
                          <a:pt x="199" y="693"/>
                          <a:pt x="199" y="627"/>
                          <a:pt x="199" y="561"/>
                        </a:cubicBezTo>
                        <a:cubicBezTo>
                          <a:pt x="199" y="413"/>
                          <a:pt x="199" y="281"/>
                          <a:pt x="133" y="149"/>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8715852" y="2198423"/>
                    <a:ext cx="10704" cy="40880"/>
                  </a:xfrm>
                  <a:custGeom>
                    <a:avLst/>
                    <a:gdLst/>
                    <a:ahLst/>
                    <a:cxnLst/>
                    <a:rect l="l" t="t" r="r" b="b"/>
                    <a:pathLst>
                      <a:path w="199" h="760" extrusionOk="0">
                        <a:moveTo>
                          <a:pt x="1" y="1"/>
                        </a:moveTo>
                        <a:lnTo>
                          <a:pt x="1" y="149"/>
                        </a:lnTo>
                        <a:lnTo>
                          <a:pt x="1" y="215"/>
                        </a:lnTo>
                        <a:lnTo>
                          <a:pt x="1" y="281"/>
                        </a:lnTo>
                        <a:lnTo>
                          <a:pt x="1" y="347"/>
                        </a:lnTo>
                        <a:lnTo>
                          <a:pt x="1" y="413"/>
                        </a:lnTo>
                        <a:lnTo>
                          <a:pt x="1" y="479"/>
                        </a:lnTo>
                        <a:lnTo>
                          <a:pt x="1" y="627"/>
                        </a:lnTo>
                        <a:lnTo>
                          <a:pt x="1" y="693"/>
                        </a:lnTo>
                        <a:lnTo>
                          <a:pt x="1" y="759"/>
                        </a:lnTo>
                        <a:lnTo>
                          <a:pt x="67" y="693"/>
                        </a:lnTo>
                        <a:lnTo>
                          <a:pt x="133" y="627"/>
                        </a:lnTo>
                        <a:cubicBezTo>
                          <a:pt x="133" y="627"/>
                          <a:pt x="133" y="562"/>
                          <a:pt x="199" y="562"/>
                        </a:cubicBezTo>
                        <a:lnTo>
                          <a:pt x="199" y="479"/>
                        </a:lnTo>
                        <a:lnTo>
                          <a:pt x="199" y="347"/>
                        </a:lnTo>
                        <a:lnTo>
                          <a:pt x="199" y="281"/>
                        </a:lnTo>
                        <a:lnTo>
                          <a:pt x="199" y="215"/>
                        </a:lnTo>
                        <a:cubicBezTo>
                          <a:pt x="133" y="149"/>
                          <a:pt x="133" y="67"/>
                          <a:pt x="133" y="67"/>
                        </a:cubicBezTo>
                        <a:cubicBezTo>
                          <a:pt x="67" y="67"/>
                          <a:pt x="6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5947662" y="1551818"/>
                    <a:ext cx="92250" cy="15169"/>
                  </a:xfrm>
                  <a:custGeom>
                    <a:avLst/>
                    <a:gdLst/>
                    <a:ahLst/>
                    <a:cxnLst/>
                    <a:rect l="l" t="t" r="r" b="b"/>
                    <a:pathLst>
                      <a:path w="1715" h="282" extrusionOk="0">
                        <a:moveTo>
                          <a:pt x="0" y="1"/>
                        </a:moveTo>
                        <a:lnTo>
                          <a:pt x="66" y="67"/>
                        </a:lnTo>
                        <a:cubicBezTo>
                          <a:pt x="66" y="67"/>
                          <a:pt x="132" y="67"/>
                          <a:pt x="132" y="133"/>
                        </a:cubicBezTo>
                        <a:cubicBezTo>
                          <a:pt x="198" y="133"/>
                          <a:pt x="198" y="133"/>
                          <a:pt x="280" y="215"/>
                        </a:cubicBezTo>
                        <a:lnTo>
                          <a:pt x="412" y="215"/>
                        </a:lnTo>
                        <a:cubicBezTo>
                          <a:pt x="478" y="215"/>
                          <a:pt x="544" y="281"/>
                          <a:pt x="610" y="281"/>
                        </a:cubicBezTo>
                        <a:lnTo>
                          <a:pt x="825" y="281"/>
                        </a:lnTo>
                        <a:cubicBezTo>
                          <a:pt x="1105" y="215"/>
                          <a:pt x="1303" y="133"/>
                          <a:pt x="1435" y="133"/>
                        </a:cubicBezTo>
                        <a:cubicBezTo>
                          <a:pt x="1583" y="67"/>
                          <a:pt x="1715" y="67"/>
                          <a:pt x="1715" y="67"/>
                        </a:cubicBezTo>
                        <a:cubicBezTo>
                          <a:pt x="1715" y="67"/>
                          <a:pt x="1583" y="67"/>
                          <a:pt x="1435" y="1"/>
                        </a:cubicBezTo>
                        <a:cubicBezTo>
                          <a:pt x="1237" y="1"/>
                          <a:pt x="1022" y="1"/>
                          <a:pt x="825" y="67"/>
                        </a:cubicBezTo>
                        <a:lnTo>
                          <a:pt x="346" y="67"/>
                        </a:lnTo>
                        <a:cubicBezTo>
                          <a:pt x="280" y="67"/>
                          <a:pt x="19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095746" y="1555368"/>
                    <a:ext cx="17804" cy="25819"/>
                  </a:xfrm>
                  <a:custGeom>
                    <a:avLst/>
                    <a:gdLst/>
                    <a:ahLst/>
                    <a:cxnLst/>
                    <a:rect l="l" t="t" r="r" b="b"/>
                    <a:pathLst>
                      <a:path w="331" h="480" extrusionOk="0">
                        <a:moveTo>
                          <a:pt x="1" y="1"/>
                        </a:moveTo>
                        <a:lnTo>
                          <a:pt x="1" y="67"/>
                        </a:lnTo>
                        <a:cubicBezTo>
                          <a:pt x="1" y="149"/>
                          <a:pt x="1" y="149"/>
                          <a:pt x="67" y="215"/>
                        </a:cubicBezTo>
                        <a:cubicBezTo>
                          <a:pt x="67" y="215"/>
                          <a:pt x="67" y="281"/>
                          <a:pt x="133" y="281"/>
                        </a:cubicBezTo>
                        <a:cubicBezTo>
                          <a:pt x="133" y="347"/>
                          <a:pt x="133" y="347"/>
                          <a:pt x="199" y="413"/>
                        </a:cubicBezTo>
                        <a:lnTo>
                          <a:pt x="265" y="479"/>
                        </a:lnTo>
                        <a:lnTo>
                          <a:pt x="331" y="479"/>
                        </a:lnTo>
                        <a:lnTo>
                          <a:pt x="331" y="413"/>
                        </a:lnTo>
                        <a:lnTo>
                          <a:pt x="331" y="281"/>
                        </a:lnTo>
                        <a:lnTo>
                          <a:pt x="265" y="215"/>
                        </a:lnTo>
                        <a:cubicBezTo>
                          <a:pt x="265" y="149"/>
                          <a:pt x="199" y="149"/>
                          <a:pt x="199" y="67"/>
                        </a:cubicBezTo>
                        <a:cubicBezTo>
                          <a:pt x="133" y="67"/>
                          <a:pt x="133" y="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102846" y="1563383"/>
                    <a:ext cx="66592" cy="32866"/>
                  </a:xfrm>
                  <a:custGeom>
                    <a:avLst/>
                    <a:gdLst/>
                    <a:ahLst/>
                    <a:cxnLst/>
                    <a:rect l="l" t="t" r="r" b="b"/>
                    <a:pathLst>
                      <a:path w="1238" h="611" extrusionOk="0">
                        <a:moveTo>
                          <a:pt x="1" y="0"/>
                        </a:moveTo>
                        <a:cubicBezTo>
                          <a:pt x="1" y="0"/>
                          <a:pt x="1" y="66"/>
                          <a:pt x="133" y="132"/>
                        </a:cubicBezTo>
                        <a:cubicBezTo>
                          <a:pt x="133" y="198"/>
                          <a:pt x="199" y="264"/>
                          <a:pt x="281" y="264"/>
                        </a:cubicBezTo>
                        <a:cubicBezTo>
                          <a:pt x="347" y="330"/>
                          <a:pt x="413" y="413"/>
                          <a:pt x="545" y="413"/>
                        </a:cubicBezTo>
                        <a:cubicBezTo>
                          <a:pt x="611" y="478"/>
                          <a:pt x="693" y="478"/>
                          <a:pt x="825" y="544"/>
                        </a:cubicBezTo>
                        <a:cubicBezTo>
                          <a:pt x="891" y="544"/>
                          <a:pt x="957" y="610"/>
                          <a:pt x="1023" y="610"/>
                        </a:cubicBezTo>
                        <a:lnTo>
                          <a:pt x="1237" y="610"/>
                        </a:lnTo>
                        <a:cubicBezTo>
                          <a:pt x="1237" y="610"/>
                          <a:pt x="1171" y="544"/>
                          <a:pt x="1023" y="478"/>
                        </a:cubicBezTo>
                        <a:cubicBezTo>
                          <a:pt x="1023" y="478"/>
                          <a:pt x="957" y="413"/>
                          <a:pt x="891" y="413"/>
                        </a:cubicBezTo>
                        <a:cubicBezTo>
                          <a:pt x="825" y="330"/>
                          <a:pt x="693" y="264"/>
                          <a:pt x="611" y="264"/>
                        </a:cubicBezTo>
                        <a:cubicBezTo>
                          <a:pt x="545" y="198"/>
                          <a:pt x="479" y="132"/>
                          <a:pt x="413" y="132"/>
                        </a:cubicBezTo>
                        <a:cubicBezTo>
                          <a:pt x="281" y="132"/>
                          <a:pt x="199" y="66"/>
                          <a:pt x="133" y="66"/>
                        </a:cubicBezTo>
                        <a:cubicBezTo>
                          <a:pt x="67"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287345" y="1470219"/>
                    <a:ext cx="18665" cy="13179"/>
                  </a:xfrm>
                  <a:custGeom>
                    <a:avLst/>
                    <a:gdLst/>
                    <a:ahLst/>
                    <a:cxnLst/>
                    <a:rect l="l" t="t" r="r" b="b"/>
                    <a:pathLst>
                      <a:path w="347" h="245" extrusionOk="0">
                        <a:moveTo>
                          <a:pt x="1" y="1"/>
                        </a:moveTo>
                        <a:lnTo>
                          <a:pt x="1" y="83"/>
                        </a:lnTo>
                        <a:lnTo>
                          <a:pt x="1" y="149"/>
                        </a:lnTo>
                        <a:lnTo>
                          <a:pt x="67" y="149"/>
                        </a:lnTo>
                        <a:lnTo>
                          <a:pt x="67" y="215"/>
                        </a:lnTo>
                        <a:cubicBezTo>
                          <a:pt x="121" y="215"/>
                          <a:pt x="169" y="245"/>
                          <a:pt x="214" y="245"/>
                        </a:cubicBezTo>
                        <a:cubicBezTo>
                          <a:pt x="237" y="245"/>
                          <a:pt x="259" y="237"/>
                          <a:pt x="281" y="215"/>
                        </a:cubicBezTo>
                        <a:lnTo>
                          <a:pt x="347" y="215"/>
                        </a:lnTo>
                        <a:lnTo>
                          <a:pt x="347" y="149"/>
                        </a:lnTo>
                        <a:lnTo>
                          <a:pt x="281" y="149"/>
                        </a:lnTo>
                        <a:cubicBezTo>
                          <a:pt x="281" y="83"/>
                          <a:pt x="281" y="83"/>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372495" y="1466669"/>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61194" y="1440957"/>
                    <a:ext cx="15115" cy="11619"/>
                  </a:xfrm>
                  <a:custGeom>
                    <a:avLst/>
                    <a:gdLst/>
                    <a:ahLst/>
                    <a:cxnLst/>
                    <a:rect l="l" t="t" r="r" b="b"/>
                    <a:pathLst>
                      <a:path w="281" h="216" extrusionOk="0">
                        <a:moveTo>
                          <a:pt x="132" y="1"/>
                        </a:moveTo>
                        <a:cubicBezTo>
                          <a:pt x="66" y="1"/>
                          <a:pt x="1" y="67"/>
                          <a:pt x="1" y="67"/>
                        </a:cubicBezTo>
                        <a:cubicBezTo>
                          <a:pt x="1" y="67"/>
                          <a:pt x="66" y="215"/>
                          <a:pt x="132" y="215"/>
                        </a:cubicBezTo>
                        <a:cubicBezTo>
                          <a:pt x="215" y="215"/>
                          <a:pt x="281" y="67"/>
                          <a:pt x="281" y="67"/>
                        </a:cubicBezTo>
                        <a:cubicBezTo>
                          <a:pt x="281" y="67"/>
                          <a:pt x="215"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594217" y="1432297"/>
                    <a:ext cx="51531" cy="12264"/>
                  </a:xfrm>
                  <a:custGeom>
                    <a:avLst/>
                    <a:gdLst/>
                    <a:ahLst/>
                    <a:cxnLst/>
                    <a:rect l="l" t="t" r="r" b="b"/>
                    <a:pathLst>
                      <a:path w="958" h="228" extrusionOk="0">
                        <a:moveTo>
                          <a:pt x="347" y="0"/>
                        </a:moveTo>
                        <a:cubicBezTo>
                          <a:pt x="325" y="0"/>
                          <a:pt x="303" y="8"/>
                          <a:pt x="281" y="30"/>
                        </a:cubicBezTo>
                        <a:lnTo>
                          <a:pt x="1" y="30"/>
                        </a:lnTo>
                        <a:lnTo>
                          <a:pt x="67" y="96"/>
                        </a:lnTo>
                        <a:cubicBezTo>
                          <a:pt x="133" y="96"/>
                          <a:pt x="133" y="96"/>
                          <a:pt x="215" y="162"/>
                        </a:cubicBezTo>
                        <a:lnTo>
                          <a:pt x="281" y="162"/>
                        </a:lnTo>
                        <a:cubicBezTo>
                          <a:pt x="347" y="162"/>
                          <a:pt x="413" y="228"/>
                          <a:pt x="479" y="228"/>
                        </a:cubicBezTo>
                        <a:lnTo>
                          <a:pt x="628" y="228"/>
                        </a:lnTo>
                        <a:cubicBezTo>
                          <a:pt x="628" y="162"/>
                          <a:pt x="694" y="162"/>
                          <a:pt x="694" y="162"/>
                        </a:cubicBezTo>
                        <a:lnTo>
                          <a:pt x="759" y="162"/>
                        </a:lnTo>
                        <a:cubicBezTo>
                          <a:pt x="825" y="162"/>
                          <a:pt x="825" y="96"/>
                          <a:pt x="825" y="96"/>
                        </a:cubicBezTo>
                        <a:cubicBezTo>
                          <a:pt x="891" y="96"/>
                          <a:pt x="957" y="30"/>
                          <a:pt x="957" y="30"/>
                        </a:cubicBezTo>
                        <a:lnTo>
                          <a:pt x="479" y="30"/>
                        </a:lnTo>
                        <a:cubicBezTo>
                          <a:pt x="435" y="30"/>
                          <a:pt x="39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09067" y="1707055"/>
                    <a:ext cx="22269" cy="11565"/>
                  </a:xfrm>
                  <a:custGeom>
                    <a:avLst/>
                    <a:gdLst/>
                    <a:ahLst/>
                    <a:cxnLst/>
                    <a:rect l="l" t="t" r="r" b="b"/>
                    <a:pathLst>
                      <a:path w="414" h="215" extrusionOk="0">
                        <a:moveTo>
                          <a:pt x="215" y="1"/>
                        </a:moveTo>
                        <a:cubicBezTo>
                          <a:pt x="149" y="1"/>
                          <a:pt x="1" y="67"/>
                          <a:pt x="1" y="67"/>
                        </a:cubicBezTo>
                        <a:cubicBezTo>
                          <a:pt x="1" y="67"/>
                          <a:pt x="149" y="215"/>
                          <a:pt x="215" y="215"/>
                        </a:cubicBezTo>
                        <a:cubicBezTo>
                          <a:pt x="347" y="215"/>
                          <a:pt x="413" y="67"/>
                          <a:pt x="413" y="67"/>
                        </a:cubicBezTo>
                        <a:cubicBezTo>
                          <a:pt x="413" y="67"/>
                          <a:pt x="34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6594217" y="1677793"/>
                    <a:ext cx="25819" cy="12264"/>
                  </a:xfrm>
                  <a:custGeom>
                    <a:avLst/>
                    <a:gdLst/>
                    <a:ahLst/>
                    <a:cxnLst/>
                    <a:rect l="l" t="t" r="r" b="b"/>
                    <a:pathLst>
                      <a:path w="480" h="228" extrusionOk="0">
                        <a:moveTo>
                          <a:pt x="1" y="0"/>
                        </a:moveTo>
                        <a:lnTo>
                          <a:pt x="1" y="66"/>
                        </a:lnTo>
                        <a:lnTo>
                          <a:pt x="1" y="132"/>
                        </a:lnTo>
                        <a:cubicBezTo>
                          <a:pt x="1" y="132"/>
                          <a:pt x="67" y="132"/>
                          <a:pt x="67" y="198"/>
                        </a:cubicBezTo>
                        <a:lnTo>
                          <a:pt x="215" y="198"/>
                        </a:lnTo>
                        <a:cubicBezTo>
                          <a:pt x="237" y="220"/>
                          <a:pt x="259" y="228"/>
                          <a:pt x="281" y="228"/>
                        </a:cubicBezTo>
                        <a:cubicBezTo>
                          <a:pt x="325" y="228"/>
                          <a:pt x="369" y="198"/>
                          <a:pt x="413" y="198"/>
                        </a:cubicBezTo>
                        <a:lnTo>
                          <a:pt x="479" y="132"/>
                        </a:lnTo>
                        <a:lnTo>
                          <a:pt x="413" y="66"/>
                        </a:lnTo>
                        <a:cubicBezTo>
                          <a:pt x="347" y="66"/>
                          <a:pt x="28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7540650" y="2071426"/>
                    <a:ext cx="77189" cy="12641"/>
                  </a:xfrm>
                  <a:custGeom>
                    <a:avLst/>
                    <a:gdLst/>
                    <a:ahLst/>
                    <a:cxnLst/>
                    <a:rect l="l" t="t" r="r" b="b"/>
                    <a:pathLst>
                      <a:path w="1435" h="235" extrusionOk="0">
                        <a:moveTo>
                          <a:pt x="1073" y="0"/>
                        </a:moveTo>
                        <a:cubicBezTo>
                          <a:pt x="1039" y="0"/>
                          <a:pt x="1001" y="9"/>
                          <a:pt x="957" y="37"/>
                        </a:cubicBezTo>
                        <a:lnTo>
                          <a:pt x="676" y="37"/>
                        </a:lnTo>
                        <a:cubicBezTo>
                          <a:pt x="610" y="37"/>
                          <a:pt x="544" y="37"/>
                          <a:pt x="479" y="103"/>
                        </a:cubicBezTo>
                        <a:lnTo>
                          <a:pt x="198" y="103"/>
                        </a:lnTo>
                        <a:cubicBezTo>
                          <a:pt x="132" y="169"/>
                          <a:pt x="0" y="169"/>
                          <a:pt x="0" y="169"/>
                        </a:cubicBezTo>
                        <a:cubicBezTo>
                          <a:pt x="0" y="169"/>
                          <a:pt x="132" y="235"/>
                          <a:pt x="198" y="235"/>
                        </a:cubicBezTo>
                        <a:lnTo>
                          <a:pt x="759" y="235"/>
                        </a:lnTo>
                        <a:cubicBezTo>
                          <a:pt x="825" y="235"/>
                          <a:pt x="891" y="169"/>
                          <a:pt x="1023" y="169"/>
                        </a:cubicBezTo>
                        <a:cubicBezTo>
                          <a:pt x="1089" y="169"/>
                          <a:pt x="1171" y="169"/>
                          <a:pt x="1237" y="103"/>
                        </a:cubicBezTo>
                        <a:cubicBezTo>
                          <a:pt x="1369" y="103"/>
                          <a:pt x="1435" y="37"/>
                          <a:pt x="1435" y="37"/>
                        </a:cubicBezTo>
                        <a:lnTo>
                          <a:pt x="1237" y="37"/>
                        </a:lnTo>
                        <a:cubicBezTo>
                          <a:pt x="1193" y="37"/>
                          <a:pt x="114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7684323" y="2080463"/>
                    <a:ext cx="30230" cy="22215"/>
                  </a:xfrm>
                  <a:custGeom>
                    <a:avLst/>
                    <a:gdLst/>
                    <a:ahLst/>
                    <a:cxnLst/>
                    <a:rect l="l" t="t" r="r" b="b"/>
                    <a:pathLst>
                      <a:path w="562" h="413" extrusionOk="0">
                        <a:moveTo>
                          <a:pt x="1" y="1"/>
                        </a:moveTo>
                        <a:cubicBezTo>
                          <a:pt x="1" y="1"/>
                          <a:pt x="1" y="67"/>
                          <a:pt x="67" y="133"/>
                        </a:cubicBezTo>
                        <a:lnTo>
                          <a:pt x="67" y="199"/>
                        </a:lnTo>
                        <a:lnTo>
                          <a:pt x="215" y="347"/>
                        </a:lnTo>
                        <a:cubicBezTo>
                          <a:pt x="215" y="347"/>
                          <a:pt x="281" y="347"/>
                          <a:pt x="281" y="413"/>
                        </a:cubicBezTo>
                        <a:lnTo>
                          <a:pt x="561" y="413"/>
                        </a:lnTo>
                        <a:cubicBezTo>
                          <a:pt x="561" y="413"/>
                          <a:pt x="479" y="347"/>
                          <a:pt x="479" y="281"/>
                        </a:cubicBezTo>
                        <a:cubicBezTo>
                          <a:pt x="479" y="281"/>
                          <a:pt x="413" y="281"/>
                          <a:pt x="413" y="199"/>
                        </a:cubicBezTo>
                        <a:lnTo>
                          <a:pt x="347" y="133"/>
                        </a:lnTo>
                        <a:cubicBezTo>
                          <a:pt x="281" y="133"/>
                          <a:pt x="281" y="67"/>
                          <a:pt x="215" y="67"/>
                        </a:cubicBezTo>
                        <a:lnTo>
                          <a:pt x="149" y="67"/>
                        </a:lnTo>
                        <a:cubicBezTo>
                          <a:pt x="67"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7684323" y="2087563"/>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7651511" y="2176262"/>
                    <a:ext cx="25765" cy="11565"/>
                  </a:xfrm>
                  <a:custGeom>
                    <a:avLst/>
                    <a:gdLst/>
                    <a:ahLst/>
                    <a:cxnLst/>
                    <a:rect l="l" t="t" r="r" b="b"/>
                    <a:pathLst>
                      <a:path w="479" h="215" extrusionOk="0">
                        <a:moveTo>
                          <a:pt x="264" y="1"/>
                        </a:moveTo>
                        <a:cubicBezTo>
                          <a:pt x="198" y="1"/>
                          <a:pt x="132" y="67"/>
                          <a:pt x="66" y="67"/>
                        </a:cubicBezTo>
                        <a:lnTo>
                          <a:pt x="1" y="149"/>
                        </a:lnTo>
                        <a:lnTo>
                          <a:pt x="66" y="215"/>
                        </a:lnTo>
                        <a:lnTo>
                          <a:pt x="413" y="215"/>
                        </a:lnTo>
                        <a:cubicBezTo>
                          <a:pt x="413" y="149"/>
                          <a:pt x="479" y="149"/>
                          <a:pt x="479" y="67"/>
                        </a:cubicBez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7610685" y="2169162"/>
                    <a:ext cx="66592" cy="12694"/>
                  </a:xfrm>
                  <a:custGeom>
                    <a:avLst/>
                    <a:gdLst/>
                    <a:ahLst/>
                    <a:cxnLst/>
                    <a:rect l="l" t="t" r="r" b="b"/>
                    <a:pathLst>
                      <a:path w="1238" h="236" extrusionOk="0">
                        <a:moveTo>
                          <a:pt x="1" y="1"/>
                        </a:moveTo>
                        <a:lnTo>
                          <a:pt x="67" y="67"/>
                        </a:lnTo>
                        <a:cubicBezTo>
                          <a:pt x="67" y="67"/>
                          <a:pt x="133" y="67"/>
                          <a:pt x="133" y="133"/>
                        </a:cubicBezTo>
                        <a:cubicBezTo>
                          <a:pt x="199" y="133"/>
                          <a:pt x="281" y="199"/>
                          <a:pt x="347" y="199"/>
                        </a:cubicBezTo>
                        <a:lnTo>
                          <a:pt x="611" y="199"/>
                        </a:lnTo>
                        <a:cubicBezTo>
                          <a:pt x="683" y="226"/>
                          <a:pt x="745" y="235"/>
                          <a:pt x="802" y="235"/>
                        </a:cubicBezTo>
                        <a:cubicBezTo>
                          <a:pt x="915" y="235"/>
                          <a:pt x="1007" y="199"/>
                          <a:pt x="1106" y="199"/>
                        </a:cubicBezTo>
                        <a:cubicBezTo>
                          <a:pt x="1172" y="199"/>
                          <a:pt x="1238" y="133"/>
                          <a:pt x="1238" y="133"/>
                        </a:cubicBezTo>
                        <a:cubicBezTo>
                          <a:pt x="1238" y="133"/>
                          <a:pt x="1172" y="133"/>
                          <a:pt x="1106" y="67"/>
                        </a:cubicBezTo>
                        <a:cubicBezTo>
                          <a:pt x="957" y="67"/>
                          <a:pt x="825" y="67"/>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7569912" y="2144311"/>
                    <a:ext cx="18665" cy="13394"/>
                  </a:xfrm>
                  <a:custGeom>
                    <a:avLst/>
                    <a:gdLst/>
                    <a:ahLst/>
                    <a:cxnLst/>
                    <a:rect l="l" t="t" r="r" b="b"/>
                    <a:pathLst>
                      <a:path w="347" h="249" extrusionOk="0">
                        <a:moveTo>
                          <a:pt x="174" y="1"/>
                        </a:moveTo>
                        <a:cubicBezTo>
                          <a:pt x="153" y="1"/>
                          <a:pt x="132" y="17"/>
                          <a:pt x="132" y="50"/>
                        </a:cubicBezTo>
                        <a:lnTo>
                          <a:pt x="66" y="50"/>
                        </a:lnTo>
                        <a:cubicBezTo>
                          <a:pt x="0" y="50"/>
                          <a:pt x="0" y="116"/>
                          <a:pt x="0" y="116"/>
                        </a:cubicBezTo>
                        <a:lnTo>
                          <a:pt x="66" y="182"/>
                        </a:lnTo>
                        <a:cubicBezTo>
                          <a:pt x="66" y="182"/>
                          <a:pt x="132" y="182"/>
                          <a:pt x="132" y="248"/>
                        </a:cubicBezTo>
                        <a:lnTo>
                          <a:pt x="347" y="248"/>
                        </a:lnTo>
                        <a:lnTo>
                          <a:pt x="347" y="116"/>
                        </a:lnTo>
                        <a:cubicBezTo>
                          <a:pt x="347" y="116"/>
                          <a:pt x="281" y="50"/>
                          <a:pt x="215" y="50"/>
                        </a:cubicBezTo>
                        <a:cubicBezTo>
                          <a:pt x="215" y="17"/>
                          <a:pt x="194"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7492723" y="2154101"/>
                    <a:ext cx="10704" cy="11565"/>
                  </a:xfrm>
                  <a:custGeom>
                    <a:avLst/>
                    <a:gdLst/>
                    <a:ahLst/>
                    <a:cxnLst/>
                    <a:rect l="l" t="t" r="r" b="b"/>
                    <a:pathLst>
                      <a:path w="199" h="215" extrusionOk="0">
                        <a:moveTo>
                          <a:pt x="1" y="0"/>
                        </a:moveTo>
                        <a:lnTo>
                          <a:pt x="1" y="149"/>
                        </a:lnTo>
                        <a:cubicBezTo>
                          <a:pt x="1" y="149"/>
                          <a:pt x="133" y="215"/>
                          <a:pt x="199" y="215"/>
                        </a:cubicBezTo>
                        <a:cubicBezTo>
                          <a:pt x="199" y="149"/>
                          <a:pt x="133" y="66"/>
                          <a:pt x="133" y="66"/>
                        </a:cubicBezTo>
                        <a:cubicBezTo>
                          <a:pt x="133" y="66"/>
                          <a:pt x="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7499824" y="2157651"/>
                    <a:ext cx="54" cy="54"/>
                  </a:xfrm>
                  <a:custGeom>
                    <a:avLst/>
                    <a:gdLst/>
                    <a:ahLst/>
                    <a:cxnLst/>
                    <a:rect l="l" t="t" r="r" b="b"/>
                    <a:pathLst>
                      <a:path w="1" h="1" fill="none" extrusionOk="0">
                        <a:moveTo>
                          <a:pt x="1" y="0"/>
                        </a:moveTo>
                        <a:lnTo>
                          <a:pt x="1"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7972583" y="1500395"/>
                    <a:ext cx="54" cy="54"/>
                  </a:xfrm>
                  <a:custGeom>
                    <a:avLst/>
                    <a:gdLst/>
                    <a:ahLst/>
                    <a:cxnLst/>
                    <a:rect l="l" t="t" r="r" b="b"/>
                    <a:pathLst>
                      <a:path w="1" h="1" fill="none" extrusionOk="0">
                        <a:moveTo>
                          <a:pt x="1" y="1"/>
                        </a:moveTo>
                        <a:lnTo>
                          <a:pt x="1" y="1"/>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8061283" y="1514595"/>
                    <a:ext cx="18665" cy="15115"/>
                  </a:xfrm>
                  <a:custGeom>
                    <a:avLst/>
                    <a:gdLst/>
                    <a:ahLst/>
                    <a:cxnLst/>
                    <a:rect l="l" t="t" r="r" b="b"/>
                    <a:pathLst>
                      <a:path w="347" h="281" extrusionOk="0">
                        <a:moveTo>
                          <a:pt x="1" y="0"/>
                        </a:moveTo>
                        <a:lnTo>
                          <a:pt x="1" y="83"/>
                        </a:lnTo>
                        <a:lnTo>
                          <a:pt x="67" y="149"/>
                        </a:lnTo>
                        <a:cubicBezTo>
                          <a:pt x="67" y="215"/>
                          <a:pt x="149" y="215"/>
                          <a:pt x="149" y="215"/>
                        </a:cubicBezTo>
                        <a:lnTo>
                          <a:pt x="215" y="215"/>
                        </a:lnTo>
                        <a:lnTo>
                          <a:pt x="281" y="281"/>
                        </a:lnTo>
                        <a:lnTo>
                          <a:pt x="347" y="281"/>
                        </a:lnTo>
                        <a:lnTo>
                          <a:pt x="347" y="149"/>
                        </a:lnTo>
                        <a:lnTo>
                          <a:pt x="281" y="8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8069298" y="1522556"/>
                    <a:ext cx="39966" cy="25765"/>
                  </a:xfrm>
                  <a:custGeom>
                    <a:avLst/>
                    <a:gdLst/>
                    <a:ahLst/>
                    <a:cxnLst/>
                    <a:rect l="l" t="t" r="r" b="b"/>
                    <a:pathLst>
                      <a:path w="743" h="479" extrusionOk="0">
                        <a:moveTo>
                          <a:pt x="0" y="1"/>
                        </a:moveTo>
                        <a:lnTo>
                          <a:pt x="66" y="67"/>
                        </a:lnTo>
                        <a:cubicBezTo>
                          <a:pt x="66" y="133"/>
                          <a:pt x="132" y="133"/>
                          <a:pt x="132" y="199"/>
                        </a:cubicBezTo>
                        <a:cubicBezTo>
                          <a:pt x="198" y="265"/>
                          <a:pt x="264" y="265"/>
                          <a:pt x="264" y="347"/>
                        </a:cubicBezTo>
                        <a:cubicBezTo>
                          <a:pt x="330" y="347"/>
                          <a:pt x="412" y="413"/>
                          <a:pt x="478" y="413"/>
                        </a:cubicBezTo>
                        <a:cubicBezTo>
                          <a:pt x="478" y="413"/>
                          <a:pt x="544" y="479"/>
                          <a:pt x="610" y="479"/>
                        </a:cubicBezTo>
                        <a:lnTo>
                          <a:pt x="742" y="479"/>
                        </a:lnTo>
                        <a:cubicBezTo>
                          <a:pt x="742" y="479"/>
                          <a:pt x="676" y="413"/>
                          <a:pt x="676" y="347"/>
                        </a:cubicBezTo>
                        <a:cubicBezTo>
                          <a:pt x="610" y="347"/>
                          <a:pt x="610" y="347"/>
                          <a:pt x="544" y="265"/>
                        </a:cubicBezTo>
                        <a:cubicBezTo>
                          <a:pt x="544" y="199"/>
                          <a:pt x="478" y="199"/>
                          <a:pt x="412" y="133"/>
                        </a:cubicBezTo>
                        <a:cubicBezTo>
                          <a:pt x="330" y="133"/>
                          <a:pt x="330" y="67"/>
                          <a:pt x="264" y="67"/>
                        </a:cubicBezTo>
                        <a:cubicBezTo>
                          <a:pt x="198" y="1"/>
                          <a:pt x="13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8190809" y="1589094"/>
                    <a:ext cx="15115" cy="14254"/>
                  </a:xfrm>
                  <a:custGeom>
                    <a:avLst/>
                    <a:gdLst/>
                    <a:ahLst/>
                    <a:cxnLst/>
                    <a:rect l="l" t="t" r="r" b="b"/>
                    <a:pathLst>
                      <a:path w="281" h="265" extrusionOk="0">
                        <a:moveTo>
                          <a:pt x="0" y="0"/>
                        </a:moveTo>
                        <a:lnTo>
                          <a:pt x="0" y="66"/>
                        </a:lnTo>
                        <a:lnTo>
                          <a:pt x="0" y="132"/>
                        </a:lnTo>
                        <a:lnTo>
                          <a:pt x="66" y="132"/>
                        </a:lnTo>
                        <a:lnTo>
                          <a:pt x="66" y="198"/>
                        </a:lnTo>
                        <a:lnTo>
                          <a:pt x="132" y="198"/>
                        </a:lnTo>
                        <a:cubicBezTo>
                          <a:pt x="132" y="264"/>
                          <a:pt x="132" y="264"/>
                          <a:pt x="215" y="264"/>
                        </a:cubicBezTo>
                        <a:lnTo>
                          <a:pt x="280" y="264"/>
                        </a:lnTo>
                        <a:lnTo>
                          <a:pt x="280" y="198"/>
                        </a:lnTo>
                        <a:lnTo>
                          <a:pt x="280" y="132"/>
                        </a:lnTo>
                        <a:cubicBezTo>
                          <a:pt x="280" y="132"/>
                          <a:pt x="280" y="66"/>
                          <a:pt x="215" y="66"/>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8197909" y="1589094"/>
                    <a:ext cx="54" cy="54"/>
                  </a:xfrm>
                  <a:custGeom>
                    <a:avLst/>
                    <a:gdLst/>
                    <a:ahLst/>
                    <a:cxnLst/>
                    <a:rect l="l" t="t" r="r" b="b"/>
                    <a:pathLst>
                      <a:path w="1" h="1" fill="none" extrusionOk="0">
                        <a:moveTo>
                          <a:pt x="0" y="0"/>
                        </a:moveTo>
                        <a:lnTo>
                          <a:pt x="0" y="0"/>
                        </a:lnTo>
                        <a:close/>
                      </a:path>
                    </a:pathLst>
                  </a:custGeom>
                  <a:solidFill>
                    <a:schemeClr val="dk1"/>
                  </a:solidFill>
                  <a:ln w="3300" cap="flat" cmpd="sng">
                    <a:solidFill>
                      <a:srgbClr val="313131"/>
                    </a:solidFill>
                    <a:prstDash val="solid"/>
                    <a:miter lim="164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3" name="Google Shape;1743;p38"/>
              <p:cNvGrpSpPr/>
              <p:nvPr/>
            </p:nvGrpSpPr>
            <p:grpSpPr>
              <a:xfrm>
                <a:off x="4008865" y="3596903"/>
                <a:ext cx="1812995" cy="579938"/>
                <a:chOff x="5963317" y="2571037"/>
                <a:chExt cx="2658740" cy="850473"/>
              </a:xfrm>
            </p:grpSpPr>
            <p:sp>
              <p:nvSpPr>
                <p:cNvPr id="1744" name="Google Shape;1744;p38"/>
                <p:cNvSpPr/>
                <p:nvPr/>
              </p:nvSpPr>
              <p:spPr>
                <a:xfrm rot="1009737">
                  <a:off x="6359655" y="2657320"/>
                  <a:ext cx="326958" cy="279236"/>
                </a:xfrm>
                <a:custGeom>
                  <a:avLst/>
                  <a:gdLst/>
                  <a:ahLst/>
                  <a:cxnLst/>
                  <a:rect l="l" t="t" r="r" b="b"/>
                  <a:pathLst>
                    <a:path w="11039" h="9906" extrusionOk="0">
                      <a:moveTo>
                        <a:pt x="328" y="1"/>
                      </a:moveTo>
                      <a:cubicBezTo>
                        <a:pt x="68" y="1"/>
                        <a:pt x="0" y="453"/>
                        <a:pt x="307" y="570"/>
                      </a:cubicBezTo>
                      <a:cubicBezTo>
                        <a:pt x="983" y="850"/>
                        <a:pt x="1741" y="2021"/>
                        <a:pt x="2219" y="2499"/>
                      </a:cubicBezTo>
                      <a:cubicBezTo>
                        <a:pt x="3044" y="3456"/>
                        <a:pt x="4017" y="4346"/>
                        <a:pt x="4907" y="5319"/>
                      </a:cubicBezTo>
                      <a:cubicBezTo>
                        <a:pt x="6622" y="7034"/>
                        <a:pt x="8469" y="8402"/>
                        <a:pt x="10464" y="9854"/>
                      </a:cubicBezTo>
                      <a:cubicBezTo>
                        <a:pt x="10516" y="9890"/>
                        <a:pt x="10570" y="9906"/>
                        <a:pt x="10623" y="9906"/>
                      </a:cubicBezTo>
                      <a:cubicBezTo>
                        <a:pt x="10851" y="9906"/>
                        <a:pt x="11039" y="9602"/>
                        <a:pt x="10811" y="9441"/>
                      </a:cubicBezTo>
                      <a:cubicBezTo>
                        <a:pt x="8815" y="7792"/>
                        <a:pt x="6820" y="6275"/>
                        <a:pt x="4973" y="4412"/>
                      </a:cubicBezTo>
                      <a:cubicBezTo>
                        <a:pt x="4083" y="3522"/>
                        <a:pt x="3192" y="2631"/>
                        <a:pt x="2285" y="1675"/>
                      </a:cubicBezTo>
                      <a:cubicBezTo>
                        <a:pt x="1741" y="1114"/>
                        <a:pt x="1197" y="224"/>
                        <a:pt x="439" y="26"/>
                      </a:cubicBezTo>
                      <a:cubicBezTo>
                        <a:pt x="399" y="9"/>
                        <a:pt x="36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rot="1069143">
                  <a:off x="6190048" y="2682558"/>
                  <a:ext cx="310274" cy="239072"/>
                </a:xfrm>
                <a:custGeom>
                  <a:avLst/>
                  <a:gdLst/>
                  <a:ahLst/>
                  <a:cxnLst/>
                  <a:rect l="l" t="t" r="r" b="b"/>
                  <a:pathLst>
                    <a:path w="9857" h="7595" extrusionOk="0">
                      <a:moveTo>
                        <a:pt x="281" y="1"/>
                      </a:moveTo>
                      <a:cubicBezTo>
                        <a:pt x="215" y="1"/>
                        <a:pt x="66" y="83"/>
                        <a:pt x="66" y="149"/>
                      </a:cubicBezTo>
                      <a:cubicBezTo>
                        <a:pt x="0" y="215"/>
                        <a:pt x="0" y="281"/>
                        <a:pt x="0" y="347"/>
                      </a:cubicBezTo>
                      <a:cubicBezTo>
                        <a:pt x="0" y="413"/>
                        <a:pt x="66" y="495"/>
                        <a:pt x="132" y="495"/>
                      </a:cubicBezTo>
                      <a:cubicBezTo>
                        <a:pt x="140" y="492"/>
                        <a:pt x="149" y="491"/>
                        <a:pt x="159" y="491"/>
                      </a:cubicBezTo>
                      <a:cubicBezTo>
                        <a:pt x="429" y="491"/>
                        <a:pt x="1522" y="1522"/>
                        <a:pt x="1649" y="1649"/>
                      </a:cubicBezTo>
                      <a:cubicBezTo>
                        <a:pt x="2474" y="2408"/>
                        <a:pt x="3232" y="3232"/>
                        <a:pt x="4057" y="3925"/>
                      </a:cubicBezTo>
                      <a:cubicBezTo>
                        <a:pt x="5706" y="5294"/>
                        <a:pt x="7421" y="6596"/>
                        <a:pt x="9350" y="7569"/>
                      </a:cubicBezTo>
                      <a:cubicBezTo>
                        <a:pt x="9396" y="7587"/>
                        <a:pt x="9440" y="7595"/>
                        <a:pt x="9480" y="7595"/>
                      </a:cubicBezTo>
                      <a:cubicBezTo>
                        <a:pt x="9740" y="7595"/>
                        <a:pt x="9856" y="7262"/>
                        <a:pt x="9614" y="7091"/>
                      </a:cubicBezTo>
                      <a:cubicBezTo>
                        <a:pt x="7833" y="5706"/>
                        <a:pt x="5986" y="4469"/>
                        <a:pt x="4255" y="3035"/>
                      </a:cubicBezTo>
                      <a:cubicBezTo>
                        <a:pt x="3018" y="1996"/>
                        <a:pt x="1864" y="495"/>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rot="1069143">
                  <a:off x="6012699" y="2747690"/>
                  <a:ext cx="286099" cy="193461"/>
                </a:xfrm>
                <a:custGeom>
                  <a:avLst/>
                  <a:gdLst/>
                  <a:ahLst/>
                  <a:cxnLst/>
                  <a:rect l="l" t="t" r="r" b="b"/>
                  <a:pathLst>
                    <a:path w="9089" h="6146" extrusionOk="0">
                      <a:moveTo>
                        <a:pt x="396" y="0"/>
                      </a:moveTo>
                      <a:cubicBezTo>
                        <a:pt x="168" y="0"/>
                        <a:pt x="1" y="318"/>
                        <a:pt x="239" y="444"/>
                      </a:cubicBezTo>
                      <a:cubicBezTo>
                        <a:pt x="1888" y="1401"/>
                        <a:pt x="3339" y="2571"/>
                        <a:pt x="4840" y="3742"/>
                      </a:cubicBezTo>
                      <a:cubicBezTo>
                        <a:pt x="6011" y="4633"/>
                        <a:pt x="7247" y="5721"/>
                        <a:pt x="8764" y="6133"/>
                      </a:cubicBezTo>
                      <a:cubicBezTo>
                        <a:pt x="8785" y="6142"/>
                        <a:pt x="8806" y="6146"/>
                        <a:pt x="8825" y="6146"/>
                      </a:cubicBezTo>
                      <a:cubicBezTo>
                        <a:pt x="8989" y="6146"/>
                        <a:pt x="9088" y="5862"/>
                        <a:pt x="8896" y="5803"/>
                      </a:cubicBezTo>
                      <a:cubicBezTo>
                        <a:pt x="7528" y="4699"/>
                        <a:pt x="5945" y="3808"/>
                        <a:pt x="4576" y="2703"/>
                      </a:cubicBezTo>
                      <a:cubicBezTo>
                        <a:pt x="3257" y="1747"/>
                        <a:pt x="1954" y="708"/>
                        <a:pt x="520" y="32"/>
                      </a:cubicBezTo>
                      <a:cubicBezTo>
                        <a:pt x="478" y="10"/>
                        <a:pt x="436"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rot="1069143">
                  <a:off x="6014775" y="2916184"/>
                  <a:ext cx="193744" cy="121755"/>
                </a:xfrm>
                <a:custGeom>
                  <a:avLst/>
                  <a:gdLst/>
                  <a:ahLst/>
                  <a:cxnLst/>
                  <a:rect l="l" t="t" r="r" b="b"/>
                  <a:pathLst>
                    <a:path w="6155" h="3868" extrusionOk="0">
                      <a:moveTo>
                        <a:pt x="206" y="0"/>
                      </a:moveTo>
                      <a:cubicBezTo>
                        <a:pt x="42" y="0"/>
                        <a:pt x="1" y="238"/>
                        <a:pt x="119" y="356"/>
                      </a:cubicBezTo>
                      <a:cubicBezTo>
                        <a:pt x="2048" y="1461"/>
                        <a:pt x="3763" y="2962"/>
                        <a:pt x="5824" y="3852"/>
                      </a:cubicBezTo>
                      <a:cubicBezTo>
                        <a:pt x="5859" y="3862"/>
                        <a:pt x="5891" y="3867"/>
                        <a:pt x="5919" y="3867"/>
                      </a:cubicBezTo>
                      <a:cubicBezTo>
                        <a:pt x="6118" y="3867"/>
                        <a:pt x="6154" y="3638"/>
                        <a:pt x="6039" y="3522"/>
                      </a:cubicBezTo>
                      <a:cubicBezTo>
                        <a:pt x="5280" y="2549"/>
                        <a:pt x="3977" y="2137"/>
                        <a:pt x="2939" y="1527"/>
                      </a:cubicBezTo>
                      <a:cubicBezTo>
                        <a:pt x="2114" y="1049"/>
                        <a:pt x="1290" y="142"/>
                        <a:pt x="267" y="10"/>
                      </a:cubicBezTo>
                      <a:cubicBezTo>
                        <a:pt x="245" y="3"/>
                        <a:pt x="225"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rot="1069143">
                  <a:off x="5968012" y="2822616"/>
                  <a:ext cx="68495" cy="41424"/>
                </a:xfrm>
                <a:custGeom>
                  <a:avLst/>
                  <a:gdLst/>
                  <a:ahLst/>
                  <a:cxnLst/>
                  <a:rect l="l" t="t" r="r" b="b"/>
                  <a:pathLst>
                    <a:path w="2176" h="1316" extrusionOk="0">
                      <a:moveTo>
                        <a:pt x="265" y="0"/>
                      </a:moveTo>
                      <a:cubicBezTo>
                        <a:pt x="67" y="0"/>
                        <a:pt x="1" y="412"/>
                        <a:pt x="199" y="412"/>
                      </a:cubicBezTo>
                      <a:cubicBezTo>
                        <a:pt x="545" y="478"/>
                        <a:pt x="611" y="759"/>
                        <a:pt x="891" y="825"/>
                      </a:cubicBezTo>
                      <a:cubicBezTo>
                        <a:pt x="1023" y="825"/>
                        <a:pt x="1237" y="1023"/>
                        <a:pt x="1369" y="1105"/>
                      </a:cubicBezTo>
                      <a:cubicBezTo>
                        <a:pt x="1501" y="1237"/>
                        <a:pt x="1716" y="1237"/>
                        <a:pt x="1848" y="1303"/>
                      </a:cubicBezTo>
                      <a:cubicBezTo>
                        <a:pt x="1877" y="1312"/>
                        <a:pt x="1904" y="1316"/>
                        <a:pt x="1930" y="1316"/>
                      </a:cubicBezTo>
                      <a:cubicBezTo>
                        <a:pt x="2093" y="1316"/>
                        <a:pt x="2176" y="1151"/>
                        <a:pt x="2062" y="1023"/>
                      </a:cubicBezTo>
                      <a:cubicBezTo>
                        <a:pt x="1913" y="891"/>
                        <a:pt x="1782" y="759"/>
                        <a:pt x="1567" y="693"/>
                      </a:cubicBezTo>
                      <a:cubicBezTo>
                        <a:pt x="1435" y="544"/>
                        <a:pt x="1237" y="412"/>
                        <a:pt x="1089" y="346"/>
                      </a:cubicBezTo>
                      <a:cubicBezTo>
                        <a:pt x="957" y="346"/>
                        <a:pt x="891" y="198"/>
                        <a:pt x="743" y="198"/>
                      </a:cubicBezTo>
                      <a:cubicBezTo>
                        <a:pt x="611" y="66"/>
                        <a:pt x="479"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rot="1009737">
                  <a:off x="6584676" y="2606382"/>
                  <a:ext cx="270920" cy="322561"/>
                </a:xfrm>
                <a:custGeom>
                  <a:avLst/>
                  <a:gdLst/>
                  <a:ahLst/>
                  <a:cxnLst/>
                  <a:rect l="l" t="t" r="r" b="b"/>
                  <a:pathLst>
                    <a:path w="9147" h="11443" extrusionOk="0">
                      <a:moveTo>
                        <a:pt x="250" y="1"/>
                      </a:moveTo>
                      <a:cubicBezTo>
                        <a:pt x="132" y="1"/>
                        <a:pt x="0" y="126"/>
                        <a:pt x="44" y="301"/>
                      </a:cubicBezTo>
                      <a:cubicBezTo>
                        <a:pt x="176" y="862"/>
                        <a:pt x="655" y="1406"/>
                        <a:pt x="1067" y="1884"/>
                      </a:cubicBezTo>
                      <a:cubicBezTo>
                        <a:pt x="1891" y="2841"/>
                        <a:pt x="2584" y="3946"/>
                        <a:pt x="3408" y="4902"/>
                      </a:cubicBezTo>
                      <a:cubicBezTo>
                        <a:pt x="5189" y="7046"/>
                        <a:pt x="6706" y="9371"/>
                        <a:pt x="8635" y="11366"/>
                      </a:cubicBezTo>
                      <a:cubicBezTo>
                        <a:pt x="8686" y="11420"/>
                        <a:pt x="8745" y="11443"/>
                        <a:pt x="8804" y="11443"/>
                      </a:cubicBezTo>
                      <a:cubicBezTo>
                        <a:pt x="8978" y="11443"/>
                        <a:pt x="9146" y="11246"/>
                        <a:pt x="9048" y="11086"/>
                      </a:cubicBezTo>
                      <a:cubicBezTo>
                        <a:pt x="7663" y="9024"/>
                        <a:pt x="6080" y="7244"/>
                        <a:pt x="4579" y="5248"/>
                      </a:cubicBezTo>
                      <a:cubicBezTo>
                        <a:pt x="3821" y="4226"/>
                        <a:pt x="2930" y="3253"/>
                        <a:pt x="2172" y="2231"/>
                      </a:cubicBezTo>
                      <a:cubicBezTo>
                        <a:pt x="1627" y="1538"/>
                        <a:pt x="803" y="928"/>
                        <a:pt x="391" y="104"/>
                      </a:cubicBezTo>
                      <a:cubicBezTo>
                        <a:pt x="363" y="32"/>
                        <a:pt x="308"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rot="1069143">
                  <a:off x="6860973" y="2590047"/>
                  <a:ext cx="113477" cy="173851"/>
                </a:xfrm>
                <a:custGeom>
                  <a:avLst/>
                  <a:gdLst/>
                  <a:ahLst/>
                  <a:cxnLst/>
                  <a:rect l="l" t="t" r="r" b="b"/>
                  <a:pathLst>
                    <a:path w="3605" h="5523" extrusionOk="0">
                      <a:moveTo>
                        <a:pt x="183" y="0"/>
                      </a:moveTo>
                      <a:cubicBezTo>
                        <a:pt x="77" y="0"/>
                        <a:pt x="1" y="161"/>
                        <a:pt x="112" y="217"/>
                      </a:cubicBezTo>
                      <a:cubicBezTo>
                        <a:pt x="392" y="497"/>
                        <a:pt x="656" y="1454"/>
                        <a:pt x="870" y="1800"/>
                      </a:cubicBezTo>
                      <a:cubicBezTo>
                        <a:pt x="1151" y="2344"/>
                        <a:pt x="1481" y="2822"/>
                        <a:pt x="1761" y="3383"/>
                      </a:cubicBezTo>
                      <a:cubicBezTo>
                        <a:pt x="2107" y="3993"/>
                        <a:pt x="2453" y="5296"/>
                        <a:pt x="3278" y="5510"/>
                      </a:cubicBezTo>
                      <a:cubicBezTo>
                        <a:pt x="3296" y="5519"/>
                        <a:pt x="3315" y="5523"/>
                        <a:pt x="3334" y="5523"/>
                      </a:cubicBezTo>
                      <a:cubicBezTo>
                        <a:pt x="3461" y="5523"/>
                        <a:pt x="3604" y="5349"/>
                        <a:pt x="3476" y="5164"/>
                      </a:cubicBezTo>
                      <a:cubicBezTo>
                        <a:pt x="2932" y="4141"/>
                        <a:pt x="2387" y="3037"/>
                        <a:pt x="1761" y="2146"/>
                      </a:cubicBezTo>
                      <a:cubicBezTo>
                        <a:pt x="1349" y="1585"/>
                        <a:pt x="936" y="1041"/>
                        <a:pt x="739" y="431"/>
                      </a:cubicBezTo>
                      <a:cubicBezTo>
                        <a:pt x="590" y="217"/>
                        <a:pt x="458" y="85"/>
                        <a:pt x="244" y="19"/>
                      </a:cubicBezTo>
                      <a:cubicBezTo>
                        <a:pt x="223" y="6"/>
                        <a:pt x="202" y="0"/>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rot="1069143">
                  <a:off x="6930745" y="2828309"/>
                  <a:ext cx="47877" cy="66292"/>
                </a:xfrm>
                <a:custGeom>
                  <a:avLst/>
                  <a:gdLst/>
                  <a:ahLst/>
                  <a:cxnLst/>
                  <a:rect l="l" t="t" r="r" b="b"/>
                  <a:pathLst>
                    <a:path w="1521" h="2106" extrusionOk="0">
                      <a:moveTo>
                        <a:pt x="298" y="1"/>
                      </a:moveTo>
                      <a:cubicBezTo>
                        <a:pt x="190" y="1"/>
                        <a:pt x="82" y="80"/>
                        <a:pt x="82" y="165"/>
                      </a:cubicBezTo>
                      <a:cubicBezTo>
                        <a:pt x="0" y="841"/>
                        <a:pt x="495" y="1534"/>
                        <a:pt x="907" y="2012"/>
                      </a:cubicBezTo>
                      <a:cubicBezTo>
                        <a:pt x="969" y="2078"/>
                        <a:pt x="1039" y="2105"/>
                        <a:pt x="1107" y="2105"/>
                      </a:cubicBezTo>
                      <a:cubicBezTo>
                        <a:pt x="1327" y="2105"/>
                        <a:pt x="1521" y="1814"/>
                        <a:pt x="1319" y="1600"/>
                      </a:cubicBezTo>
                      <a:cubicBezTo>
                        <a:pt x="973" y="1187"/>
                        <a:pt x="561" y="709"/>
                        <a:pt x="495" y="165"/>
                      </a:cubicBezTo>
                      <a:cubicBezTo>
                        <a:pt x="459" y="45"/>
                        <a:pt x="379"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rot="1069143">
                  <a:off x="7121667" y="2705391"/>
                  <a:ext cx="41047" cy="81149"/>
                </a:xfrm>
                <a:custGeom>
                  <a:avLst/>
                  <a:gdLst/>
                  <a:ahLst/>
                  <a:cxnLst/>
                  <a:rect l="l" t="t" r="r" b="b"/>
                  <a:pathLst>
                    <a:path w="1304" h="2578" extrusionOk="0">
                      <a:moveTo>
                        <a:pt x="180" y="1"/>
                      </a:moveTo>
                      <a:cubicBezTo>
                        <a:pt x="103" y="1"/>
                        <a:pt x="1" y="64"/>
                        <a:pt x="1" y="146"/>
                      </a:cubicBezTo>
                      <a:cubicBezTo>
                        <a:pt x="1" y="492"/>
                        <a:pt x="133" y="838"/>
                        <a:pt x="264" y="1168"/>
                      </a:cubicBezTo>
                      <a:cubicBezTo>
                        <a:pt x="413" y="1663"/>
                        <a:pt x="545" y="2207"/>
                        <a:pt x="891" y="2553"/>
                      </a:cubicBezTo>
                      <a:cubicBezTo>
                        <a:pt x="924" y="2570"/>
                        <a:pt x="965" y="2578"/>
                        <a:pt x="1009" y="2578"/>
                      </a:cubicBezTo>
                      <a:cubicBezTo>
                        <a:pt x="1144" y="2578"/>
                        <a:pt x="1303" y="2500"/>
                        <a:pt x="1303" y="2339"/>
                      </a:cubicBezTo>
                      <a:cubicBezTo>
                        <a:pt x="1303" y="1861"/>
                        <a:pt x="891" y="1514"/>
                        <a:pt x="743" y="1036"/>
                      </a:cubicBezTo>
                      <a:cubicBezTo>
                        <a:pt x="611" y="690"/>
                        <a:pt x="330" y="492"/>
                        <a:pt x="264" y="80"/>
                      </a:cubicBezTo>
                      <a:cubicBezTo>
                        <a:pt x="264" y="24"/>
                        <a:pt x="22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rot="1069143">
                  <a:off x="7129342" y="2836620"/>
                  <a:ext cx="56093" cy="112501"/>
                </a:xfrm>
                <a:custGeom>
                  <a:avLst/>
                  <a:gdLst/>
                  <a:ahLst/>
                  <a:cxnLst/>
                  <a:rect l="l" t="t" r="r" b="b"/>
                  <a:pathLst>
                    <a:path w="1782" h="3574" extrusionOk="0">
                      <a:moveTo>
                        <a:pt x="313" y="0"/>
                      </a:moveTo>
                      <a:cubicBezTo>
                        <a:pt x="236" y="0"/>
                        <a:pt x="162" y="36"/>
                        <a:pt x="132" y="125"/>
                      </a:cubicBezTo>
                      <a:cubicBezTo>
                        <a:pt x="1" y="669"/>
                        <a:pt x="132" y="1081"/>
                        <a:pt x="330" y="1576"/>
                      </a:cubicBezTo>
                      <a:cubicBezTo>
                        <a:pt x="611" y="2186"/>
                        <a:pt x="891" y="2879"/>
                        <a:pt x="1155" y="3423"/>
                      </a:cubicBezTo>
                      <a:cubicBezTo>
                        <a:pt x="1211" y="3529"/>
                        <a:pt x="1306" y="3574"/>
                        <a:pt x="1401" y="3574"/>
                      </a:cubicBezTo>
                      <a:cubicBezTo>
                        <a:pt x="1557" y="3574"/>
                        <a:pt x="1715" y="3455"/>
                        <a:pt x="1715" y="3291"/>
                      </a:cubicBezTo>
                      <a:cubicBezTo>
                        <a:pt x="1781" y="2813"/>
                        <a:pt x="1501" y="2318"/>
                        <a:pt x="1303" y="1906"/>
                      </a:cubicBezTo>
                      <a:cubicBezTo>
                        <a:pt x="957" y="1362"/>
                        <a:pt x="677" y="752"/>
                        <a:pt x="545" y="125"/>
                      </a:cubicBezTo>
                      <a:cubicBezTo>
                        <a:pt x="509" y="53"/>
                        <a:pt x="408"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rot="1069143">
                  <a:off x="7294743" y="2577673"/>
                  <a:ext cx="71674" cy="180524"/>
                </a:xfrm>
                <a:custGeom>
                  <a:avLst/>
                  <a:gdLst/>
                  <a:ahLst/>
                  <a:cxnLst/>
                  <a:rect l="l" t="t" r="r" b="b"/>
                  <a:pathLst>
                    <a:path w="2277" h="5735" extrusionOk="0">
                      <a:moveTo>
                        <a:pt x="289" y="0"/>
                      </a:moveTo>
                      <a:cubicBezTo>
                        <a:pt x="186" y="0"/>
                        <a:pt x="83" y="70"/>
                        <a:pt x="83" y="210"/>
                      </a:cubicBezTo>
                      <a:cubicBezTo>
                        <a:pt x="1" y="1167"/>
                        <a:pt x="413" y="2206"/>
                        <a:pt x="693" y="3096"/>
                      </a:cubicBezTo>
                      <a:cubicBezTo>
                        <a:pt x="825" y="3574"/>
                        <a:pt x="1106" y="4052"/>
                        <a:pt x="1320" y="4465"/>
                      </a:cubicBezTo>
                      <a:cubicBezTo>
                        <a:pt x="1518" y="5025"/>
                        <a:pt x="1584" y="5372"/>
                        <a:pt x="1996" y="5701"/>
                      </a:cubicBezTo>
                      <a:cubicBezTo>
                        <a:pt x="2037" y="5724"/>
                        <a:pt x="2077" y="5734"/>
                        <a:pt x="2113" y="5734"/>
                      </a:cubicBezTo>
                      <a:cubicBezTo>
                        <a:pt x="2207" y="5734"/>
                        <a:pt x="2276" y="5665"/>
                        <a:pt x="2276" y="5570"/>
                      </a:cubicBezTo>
                      <a:cubicBezTo>
                        <a:pt x="2062" y="3723"/>
                        <a:pt x="693" y="2140"/>
                        <a:pt x="495" y="210"/>
                      </a:cubicBezTo>
                      <a:cubicBezTo>
                        <a:pt x="495" y="70"/>
                        <a:pt x="392"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rot="1069143">
                  <a:off x="7321391" y="2795037"/>
                  <a:ext cx="42621" cy="90907"/>
                </a:xfrm>
                <a:custGeom>
                  <a:avLst/>
                  <a:gdLst/>
                  <a:ahLst/>
                  <a:cxnLst/>
                  <a:rect l="l" t="t" r="r" b="b"/>
                  <a:pathLst>
                    <a:path w="1354" h="2888" extrusionOk="0">
                      <a:moveTo>
                        <a:pt x="129" y="1"/>
                      </a:moveTo>
                      <a:cubicBezTo>
                        <a:pt x="60" y="1"/>
                        <a:pt x="1" y="60"/>
                        <a:pt x="51" y="150"/>
                      </a:cubicBezTo>
                      <a:cubicBezTo>
                        <a:pt x="249" y="694"/>
                        <a:pt x="249" y="1321"/>
                        <a:pt x="380" y="1931"/>
                      </a:cubicBezTo>
                      <a:cubicBezTo>
                        <a:pt x="463" y="2212"/>
                        <a:pt x="595" y="2822"/>
                        <a:pt x="1007" y="2888"/>
                      </a:cubicBezTo>
                      <a:cubicBezTo>
                        <a:pt x="1139" y="2888"/>
                        <a:pt x="1353" y="2756"/>
                        <a:pt x="1205" y="2624"/>
                      </a:cubicBezTo>
                      <a:cubicBezTo>
                        <a:pt x="1007" y="2277"/>
                        <a:pt x="875" y="1997"/>
                        <a:pt x="727" y="1585"/>
                      </a:cubicBezTo>
                      <a:cubicBezTo>
                        <a:pt x="661" y="1041"/>
                        <a:pt x="463" y="563"/>
                        <a:pt x="249" y="84"/>
                      </a:cubicBezTo>
                      <a:cubicBezTo>
                        <a:pt x="223" y="26"/>
                        <a:pt x="17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rot="1069143">
                  <a:off x="7580329" y="2636913"/>
                  <a:ext cx="29557" cy="259753"/>
                </a:xfrm>
                <a:custGeom>
                  <a:avLst/>
                  <a:gdLst/>
                  <a:ahLst/>
                  <a:cxnLst/>
                  <a:rect l="l" t="t" r="r" b="b"/>
                  <a:pathLst>
                    <a:path w="939" h="8252" extrusionOk="0">
                      <a:moveTo>
                        <a:pt x="339" y="0"/>
                      </a:moveTo>
                      <a:cubicBezTo>
                        <a:pt x="269" y="0"/>
                        <a:pt x="199" y="54"/>
                        <a:pt x="199" y="161"/>
                      </a:cubicBezTo>
                      <a:cubicBezTo>
                        <a:pt x="67" y="1744"/>
                        <a:pt x="1" y="3327"/>
                        <a:pt x="133" y="4893"/>
                      </a:cubicBezTo>
                      <a:cubicBezTo>
                        <a:pt x="133" y="5652"/>
                        <a:pt x="265" y="6345"/>
                        <a:pt x="199" y="7037"/>
                      </a:cubicBezTo>
                      <a:cubicBezTo>
                        <a:pt x="133" y="7581"/>
                        <a:pt x="199" y="7862"/>
                        <a:pt x="545" y="8191"/>
                      </a:cubicBezTo>
                      <a:cubicBezTo>
                        <a:pt x="606" y="8233"/>
                        <a:pt x="665" y="8252"/>
                        <a:pt x="718" y="8252"/>
                      </a:cubicBezTo>
                      <a:cubicBezTo>
                        <a:pt x="850" y="8252"/>
                        <a:pt x="938" y="8135"/>
                        <a:pt x="891" y="7994"/>
                      </a:cubicBezTo>
                      <a:cubicBezTo>
                        <a:pt x="677" y="6889"/>
                        <a:pt x="759" y="5586"/>
                        <a:pt x="677" y="4481"/>
                      </a:cubicBezTo>
                      <a:cubicBezTo>
                        <a:pt x="545" y="3047"/>
                        <a:pt x="611" y="1596"/>
                        <a:pt x="479" y="161"/>
                      </a:cubicBezTo>
                      <a:cubicBezTo>
                        <a:pt x="479" y="54"/>
                        <a:pt x="409"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rot="1069143">
                  <a:off x="7453765" y="2607299"/>
                  <a:ext cx="62829" cy="277223"/>
                </a:xfrm>
                <a:custGeom>
                  <a:avLst/>
                  <a:gdLst/>
                  <a:ahLst/>
                  <a:cxnLst/>
                  <a:rect l="l" t="t" r="r" b="b"/>
                  <a:pathLst>
                    <a:path w="1996" h="8807" extrusionOk="0">
                      <a:moveTo>
                        <a:pt x="173" y="1"/>
                      </a:moveTo>
                      <a:cubicBezTo>
                        <a:pt x="87" y="1"/>
                        <a:pt x="0" y="67"/>
                        <a:pt x="0" y="199"/>
                      </a:cubicBezTo>
                      <a:cubicBezTo>
                        <a:pt x="66" y="1370"/>
                        <a:pt x="347" y="2540"/>
                        <a:pt x="544" y="3777"/>
                      </a:cubicBezTo>
                      <a:cubicBezTo>
                        <a:pt x="825" y="5360"/>
                        <a:pt x="759" y="7075"/>
                        <a:pt x="1105" y="8658"/>
                      </a:cubicBezTo>
                      <a:cubicBezTo>
                        <a:pt x="1138" y="8757"/>
                        <a:pt x="1220" y="8806"/>
                        <a:pt x="1295" y="8806"/>
                      </a:cubicBezTo>
                      <a:cubicBezTo>
                        <a:pt x="1369" y="8806"/>
                        <a:pt x="1435" y="8757"/>
                        <a:pt x="1435" y="8658"/>
                      </a:cubicBezTo>
                      <a:cubicBezTo>
                        <a:pt x="1996" y="5904"/>
                        <a:pt x="693" y="2887"/>
                        <a:pt x="347" y="199"/>
                      </a:cubicBezTo>
                      <a:cubicBezTo>
                        <a:pt x="347" y="67"/>
                        <a:pt x="260" y="1"/>
                        <a:pt x="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rot="1069143">
                  <a:off x="7111806" y="2580493"/>
                  <a:ext cx="43124" cy="80583"/>
                </a:xfrm>
                <a:custGeom>
                  <a:avLst/>
                  <a:gdLst/>
                  <a:ahLst/>
                  <a:cxnLst/>
                  <a:rect l="l" t="t" r="r" b="b"/>
                  <a:pathLst>
                    <a:path w="1370" h="2560" extrusionOk="0">
                      <a:moveTo>
                        <a:pt x="218" y="0"/>
                      </a:moveTo>
                      <a:cubicBezTo>
                        <a:pt x="120" y="0"/>
                        <a:pt x="1" y="76"/>
                        <a:pt x="1" y="193"/>
                      </a:cubicBezTo>
                      <a:cubicBezTo>
                        <a:pt x="1" y="671"/>
                        <a:pt x="281" y="1017"/>
                        <a:pt x="413" y="1495"/>
                      </a:cubicBezTo>
                      <a:cubicBezTo>
                        <a:pt x="545" y="1776"/>
                        <a:pt x="693" y="2468"/>
                        <a:pt x="1105" y="2534"/>
                      </a:cubicBezTo>
                      <a:cubicBezTo>
                        <a:pt x="1123" y="2551"/>
                        <a:pt x="1140" y="2560"/>
                        <a:pt x="1157" y="2560"/>
                      </a:cubicBezTo>
                      <a:cubicBezTo>
                        <a:pt x="1206" y="2560"/>
                        <a:pt x="1255" y="2495"/>
                        <a:pt x="1303" y="2386"/>
                      </a:cubicBezTo>
                      <a:cubicBezTo>
                        <a:pt x="1369" y="2122"/>
                        <a:pt x="1105" y="1776"/>
                        <a:pt x="957" y="1495"/>
                      </a:cubicBezTo>
                      <a:cubicBezTo>
                        <a:pt x="891" y="1297"/>
                        <a:pt x="891" y="1017"/>
                        <a:pt x="759" y="951"/>
                      </a:cubicBezTo>
                      <a:cubicBezTo>
                        <a:pt x="545" y="671"/>
                        <a:pt x="413" y="407"/>
                        <a:pt x="347" y="127"/>
                      </a:cubicBezTo>
                      <a:cubicBezTo>
                        <a:pt x="347" y="38"/>
                        <a:pt x="288"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rot="1069143">
                  <a:off x="7711513" y="2646843"/>
                  <a:ext cx="28046" cy="271683"/>
                </a:xfrm>
                <a:custGeom>
                  <a:avLst/>
                  <a:gdLst/>
                  <a:ahLst/>
                  <a:cxnLst/>
                  <a:rect l="l" t="t" r="r" b="b"/>
                  <a:pathLst>
                    <a:path w="891" h="8631" extrusionOk="0">
                      <a:moveTo>
                        <a:pt x="544" y="0"/>
                      </a:moveTo>
                      <a:cubicBezTo>
                        <a:pt x="478" y="0"/>
                        <a:pt x="412" y="33"/>
                        <a:pt x="412" y="99"/>
                      </a:cubicBezTo>
                      <a:cubicBezTo>
                        <a:pt x="66" y="2919"/>
                        <a:pt x="66" y="5673"/>
                        <a:pt x="0" y="8492"/>
                      </a:cubicBezTo>
                      <a:cubicBezTo>
                        <a:pt x="0" y="8574"/>
                        <a:pt x="101" y="8630"/>
                        <a:pt x="197" y="8630"/>
                      </a:cubicBezTo>
                      <a:cubicBezTo>
                        <a:pt x="257" y="8630"/>
                        <a:pt x="315" y="8609"/>
                        <a:pt x="346" y="8558"/>
                      </a:cubicBezTo>
                      <a:cubicBezTo>
                        <a:pt x="759" y="7602"/>
                        <a:pt x="478" y="6283"/>
                        <a:pt x="544" y="5194"/>
                      </a:cubicBezTo>
                      <a:cubicBezTo>
                        <a:pt x="676" y="3545"/>
                        <a:pt x="891" y="1831"/>
                        <a:pt x="676" y="99"/>
                      </a:cubicBezTo>
                      <a:cubicBezTo>
                        <a:pt x="676" y="33"/>
                        <a:pt x="610"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rot="1069143">
                  <a:off x="7886727" y="2709890"/>
                  <a:ext cx="29432" cy="77907"/>
                </a:xfrm>
                <a:custGeom>
                  <a:avLst/>
                  <a:gdLst/>
                  <a:ahLst/>
                  <a:cxnLst/>
                  <a:rect l="l" t="t" r="r" b="b"/>
                  <a:pathLst>
                    <a:path w="935" h="2475" extrusionOk="0">
                      <a:moveTo>
                        <a:pt x="675" y="1"/>
                      </a:moveTo>
                      <a:cubicBezTo>
                        <a:pt x="578" y="1"/>
                        <a:pt x="485" y="53"/>
                        <a:pt x="456" y="167"/>
                      </a:cubicBezTo>
                      <a:cubicBezTo>
                        <a:pt x="390" y="514"/>
                        <a:pt x="242" y="860"/>
                        <a:pt x="176" y="1206"/>
                      </a:cubicBezTo>
                      <a:cubicBezTo>
                        <a:pt x="110" y="1552"/>
                        <a:pt x="110" y="1899"/>
                        <a:pt x="44" y="2229"/>
                      </a:cubicBezTo>
                      <a:cubicBezTo>
                        <a:pt x="1" y="2369"/>
                        <a:pt x="135" y="2474"/>
                        <a:pt x="269" y="2474"/>
                      </a:cubicBezTo>
                      <a:cubicBezTo>
                        <a:pt x="340" y="2474"/>
                        <a:pt x="411" y="2445"/>
                        <a:pt x="456" y="2377"/>
                      </a:cubicBezTo>
                      <a:cubicBezTo>
                        <a:pt x="654" y="2031"/>
                        <a:pt x="654" y="1750"/>
                        <a:pt x="736" y="1404"/>
                      </a:cubicBezTo>
                      <a:cubicBezTo>
                        <a:pt x="802" y="992"/>
                        <a:pt x="934" y="662"/>
                        <a:pt x="934" y="250"/>
                      </a:cubicBezTo>
                      <a:cubicBezTo>
                        <a:pt x="934" y="91"/>
                        <a:pt x="802"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rot="1069143">
                  <a:off x="7813248" y="2791589"/>
                  <a:ext cx="43628" cy="155594"/>
                </a:xfrm>
                <a:custGeom>
                  <a:avLst/>
                  <a:gdLst/>
                  <a:ahLst/>
                  <a:cxnLst/>
                  <a:rect l="l" t="t" r="r" b="b"/>
                  <a:pathLst>
                    <a:path w="1386" h="4943" extrusionOk="0">
                      <a:moveTo>
                        <a:pt x="1212" y="0"/>
                      </a:moveTo>
                      <a:cubicBezTo>
                        <a:pt x="1126" y="0"/>
                        <a:pt x="1039" y="70"/>
                        <a:pt x="1039" y="210"/>
                      </a:cubicBezTo>
                      <a:cubicBezTo>
                        <a:pt x="891" y="1727"/>
                        <a:pt x="0" y="3294"/>
                        <a:pt x="149" y="4811"/>
                      </a:cubicBezTo>
                      <a:cubicBezTo>
                        <a:pt x="149" y="4884"/>
                        <a:pt x="210" y="4943"/>
                        <a:pt x="276" y="4943"/>
                      </a:cubicBezTo>
                      <a:cubicBezTo>
                        <a:pt x="328" y="4943"/>
                        <a:pt x="383" y="4906"/>
                        <a:pt x="412" y="4811"/>
                      </a:cubicBezTo>
                      <a:cubicBezTo>
                        <a:pt x="759" y="4052"/>
                        <a:pt x="891" y="3228"/>
                        <a:pt x="1105" y="2404"/>
                      </a:cubicBezTo>
                      <a:cubicBezTo>
                        <a:pt x="1303" y="1727"/>
                        <a:pt x="1385" y="969"/>
                        <a:pt x="1385" y="210"/>
                      </a:cubicBezTo>
                      <a:cubicBezTo>
                        <a:pt x="1385" y="70"/>
                        <a:pt x="1299"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rot="1069143">
                  <a:off x="7914112" y="2807796"/>
                  <a:ext cx="62357" cy="177061"/>
                </a:xfrm>
                <a:custGeom>
                  <a:avLst/>
                  <a:gdLst/>
                  <a:ahLst/>
                  <a:cxnLst/>
                  <a:rect l="l" t="t" r="r" b="b"/>
                  <a:pathLst>
                    <a:path w="1981" h="5625" extrusionOk="0">
                      <a:moveTo>
                        <a:pt x="1558" y="0"/>
                      </a:moveTo>
                      <a:cubicBezTo>
                        <a:pt x="1534" y="0"/>
                        <a:pt x="1517" y="17"/>
                        <a:pt x="1517" y="50"/>
                      </a:cubicBezTo>
                      <a:cubicBezTo>
                        <a:pt x="1451" y="182"/>
                        <a:pt x="1451" y="330"/>
                        <a:pt x="1385" y="396"/>
                      </a:cubicBezTo>
                      <a:cubicBezTo>
                        <a:pt x="1105" y="1006"/>
                        <a:pt x="890" y="1765"/>
                        <a:pt x="825" y="2325"/>
                      </a:cubicBezTo>
                      <a:cubicBezTo>
                        <a:pt x="825" y="2457"/>
                        <a:pt x="759" y="2655"/>
                        <a:pt x="759" y="2804"/>
                      </a:cubicBezTo>
                      <a:lnTo>
                        <a:pt x="759" y="2870"/>
                      </a:lnTo>
                      <a:cubicBezTo>
                        <a:pt x="478" y="3628"/>
                        <a:pt x="0" y="4650"/>
                        <a:pt x="66" y="5475"/>
                      </a:cubicBezTo>
                      <a:cubicBezTo>
                        <a:pt x="66" y="5565"/>
                        <a:pt x="145" y="5625"/>
                        <a:pt x="221" y="5625"/>
                      </a:cubicBezTo>
                      <a:cubicBezTo>
                        <a:pt x="271" y="5625"/>
                        <a:pt x="320" y="5599"/>
                        <a:pt x="346" y="5541"/>
                      </a:cubicBezTo>
                      <a:cubicBezTo>
                        <a:pt x="412" y="5541"/>
                        <a:pt x="478" y="5541"/>
                        <a:pt x="561" y="5409"/>
                      </a:cubicBezTo>
                      <a:cubicBezTo>
                        <a:pt x="759" y="4585"/>
                        <a:pt x="1039" y="3694"/>
                        <a:pt x="1237" y="2804"/>
                      </a:cubicBezTo>
                      <a:cubicBezTo>
                        <a:pt x="1385" y="2045"/>
                        <a:pt x="1451" y="940"/>
                        <a:pt x="1929" y="264"/>
                      </a:cubicBezTo>
                      <a:cubicBezTo>
                        <a:pt x="1980" y="150"/>
                        <a:pt x="1875" y="7"/>
                        <a:pt x="1756" y="7"/>
                      </a:cubicBezTo>
                      <a:cubicBezTo>
                        <a:pt x="1720" y="7"/>
                        <a:pt x="1683" y="19"/>
                        <a:pt x="1649" y="50"/>
                      </a:cubicBezTo>
                      <a:cubicBezTo>
                        <a:pt x="1616" y="17"/>
                        <a:pt x="1583" y="0"/>
                        <a:pt x="1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rot="1069143">
                  <a:off x="8007761" y="2756584"/>
                  <a:ext cx="19768" cy="42778"/>
                </a:xfrm>
                <a:custGeom>
                  <a:avLst/>
                  <a:gdLst/>
                  <a:ahLst/>
                  <a:cxnLst/>
                  <a:rect l="l" t="t" r="r" b="b"/>
                  <a:pathLst>
                    <a:path w="628" h="1359" extrusionOk="0">
                      <a:moveTo>
                        <a:pt x="468" y="1"/>
                      </a:moveTo>
                      <a:cubicBezTo>
                        <a:pt x="419" y="1"/>
                        <a:pt x="372" y="22"/>
                        <a:pt x="347" y="73"/>
                      </a:cubicBezTo>
                      <a:cubicBezTo>
                        <a:pt x="281" y="271"/>
                        <a:pt x="215" y="551"/>
                        <a:pt x="149" y="765"/>
                      </a:cubicBezTo>
                      <a:cubicBezTo>
                        <a:pt x="83" y="963"/>
                        <a:pt x="1" y="1095"/>
                        <a:pt x="149" y="1309"/>
                      </a:cubicBezTo>
                      <a:cubicBezTo>
                        <a:pt x="149" y="1342"/>
                        <a:pt x="166" y="1359"/>
                        <a:pt x="191" y="1359"/>
                      </a:cubicBezTo>
                      <a:cubicBezTo>
                        <a:pt x="215" y="1359"/>
                        <a:pt x="248" y="1342"/>
                        <a:pt x="281" y="1309"/>
                      </a:cubicBezTo>
                      <a:cubicBezTo>
                        <a:pt x="496" y="1243"/>
                        <a:pt x="496" y="1029"/>
                        <a:pt x="496" y="831"/>
                      </a:cubicBezTo>
                      <a:cubicBezTo>
                        <a:pt x="562" y="617"/>
                        <a:pt x="628" y="419"/>
                        <a:pt x="628" y="139"/>
                      </a:cubicBezTo>
                      <a:cubicBezTo>
                        <a:pt x="628" y="57"/>
                        <a:pt x="546"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rot="1069143">
                  <a:off x="8022432" y="2833322"/>
                  <a:ext cx="76994" cy="204037"/>
                </a:xfrm>
                <a:custGeom>
                  <a:avLst/>
                  <a:gdLst/>
                  <a:ahLst/>
                  <a:cxnLst/>
                  <a:rect l="l" t="t" r="r" b="b"/>
                  <a:pathLst>
                    <a:path w="2446" h="6482" extrusionOk="0">
                      <a:moveTo>
                        <a:pt x="2331" y="0"/>
                      </a:moveTo>
                      <a:cubicBezTo>
                        <a:pt x="2284" y="0"/>
                        <a:pt x="2228" y="21"/>
                        <a:pt x="2193" y="77"/>
                      </a:cubicBezTo>
                      <a:cubicBezTo>
                        <a:pt x="1781" y="1181"/>
                        <a:pt x="1171" y="2286"/>
                        <a:pt x="759" y="3375"/>
                      </a:cubicBezTo>
                      <a:cubicBezTo>
                        <a:pt x="478" y="4199"/>
                        <a:pt x="0" y="5304"/>
                        <a:pt x="66" y="6194"/>
                      </a:cubicBezTo>
                      <a:cubicBezTo>
                        <a:pt x="66" y="6366"/>
                        <a:pt x="196" y="6482"/>
                        <a:pt x="327" y="6482"/>
                      </a:cubicBezTo>
                      <a:cubicBezTo>
                        <a:pt x="410" y="6482"/>
                        <a:pt x="493" y="6435"/>
                        <a:pt x="544" y="6326"/>
                      </a:cubicBezTo>
                      <a:cubicBezTo>
                        <a:pt x="957" y="5650"/>
                        <a:pt x="1171" y="4760"/>
                        <a:pt x="1369" y="3935"/>
                      </a:cubicBezTo>
                      <a:cubicBezTo>
                        <a:pt x="1715" y="2698"/>
                        <a:pt x="2127" y="1379"/>
                        <a:pt x="2408" y="77"/>
                      </a:cubicBezTo>
                      <a:cubicBezTo>
                        <a:pt x="2446" y="39"/>
                        <a:pt x="2396" y="0"/>
                        <a:pt x="2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rot="1069143">
                  <a:off x="8131588" y="2894094"/>
                  <a:ext cx="79386" cy="184238"/>
                </a:xfrm>
                <a:custGeom>
                  <a:avLst/>
                  <a:gdLst/>
                  <a:ahLst/>
                  <a:cxnLst/>
                  <a:rect l="l" t="t" r="r" b="b"/>
                  <a:pathLst>
                    <a:path w="2522" h="5853" extrusionOk="0">
                      <a:moveTo>
                        <a:pt x="2342" y="0"/>
                      </a:moveTo>
                      <a:cubicBezTo>
                        <a:pt x="2308" y="0"/>
                        <a:pt x="2277" y="16"/>
                        <a:pt x="2258" y="55"/>
                      </a:cubicBezTo>
                      <a:cubicBezTo>
                        <a:pt x="1846" y="1094"/>
                        <a:pt x="1433" y="2050"/>
                        <a:pt x="1021" y="3073"/>
                      </a:cubicBezTo>
                      <a:cubicBezTo>
                        <a:pt x="741" y="3980"/>
                        <a:pt x="263" y="4804"/>
                        <a:pt x="48" y="5695"/>
                      </a:cubicBezTo>
                      <a:cubicBezTo>
                        <a:pt x="0" y="5791"/>
                        <a:pt x="102" y="5852"/>
                        <a:pt x="186" y="5852"/>
                      </a:cubicBezTo>
                      <a:cubicBezTo>
                        <a:pt x="217" y="5852"/>
                        <a:pt x="245" y="5844"/>
                        <a:pt x="263" y="5826"/>
                      </a:cubicBezTo>
                      <a:cubicBezTo>
                        <a:pt x="807" y="5348"/>
                        <a:pt x="1021" y="4590"/>
                        <a:pt x="1153" y="3897"/>
                      </a:cubicBezTo>
                      <a:cubicBezTo>
                        <a:pt x="1565" y="2660"/>
                        <a:pt x="2044" y="1424"/>
                        <a:pt x="2522" y="187"/>
                      </a:cubicBezTo>
                      <a:cubicBezTo>
                        <a:pt x="2522" y="94"/>
                        <a:pt x="2423" y="0"/>
                        <a:pt x="2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rot="1069143">
                  <a:off x="8247517" y="2868434"/>
                  <a:ext cx="19768" cy="23577"/>
                </a:xfrm>
                <a:custGeom>
                  <a:avLst/>
                  <a:gdLst/>
                  <a:ahLst/>
                  <a:cxnLst/>
                  <a:rect l="l" t="t" r="r" b="b"/>
                  <a:pathLst>
                    <a:path w="628" h="749" extrusionOk="0">
                      <a:moveTo>
                        <a:pt x="421" y="0"/>
                      </a:moveTo>
                      <a:cubicBezTo>
                        <a:pt x="368" y="0"/>
                        <a:pt x="314" y="37"/>
                        <a:pt x="281" y="112"/>
                      </a:cubicBezTo>
                      <a:lnTo>
                        <a:pt x="83" y="309"/>
                      </a:lnTo>
                      <a:cubicBezTo>
                        <a:pt x="1" y="441"/>
                        <a:pt x="1" y="524"/>
                        <a:pt x="1" y="656"/>
                      </a:cubicBezTo>
                      <a:cubicBezTo>
                        <a:pt x="1" y="702"/>
                        <a:pt x="75" y="749"/>
                        <a:pt x="142" y="749"/>
                      </a:cubicBezTo>
                      <a:cubicBezTo>
                        <a:pt x="169" y="749"/>
                        <a:pt x="196" y="741"/>
                        <a:pt x="215" y="722"/>
                      </a:cubicBezTo>
                      <a:cubicBezTo>
                        <a:pt x="413" y="656"/>
                        <a:pt x="627" y="375"/>
                        <a:pt x="561" y="112"/>
                      </a:cubicBezTo>
                      <a:cubicBezTo>
                        <a:pt x="528" y="37"/>
                        <a:pt x="475" y="0"/>
                        <a:pt x="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rot="1069143">
                  <a:off x="8249532" y="2940673"/>
                  <a:ext cx="79984" cy="188078"/>
                </a:xfrm>
                <a:custGeom>
                  <a:avLst/>
                  <a:gdLst/>
                  <a:ahLst/>
                  <a:cxnLst/>
                  <a:rect l="l" t="t" r="r" b="b"/>
                  <a:pathLst>
                    <a:path w="2541" h="5975" extrusionOk="0">
                      <a:moveTo>
                        <a:pt x="2390" y="0"/>
                      </a:moveTo>
                      <a:cubicBezTo>
                        <a:pt x="2345" y="0"/>
                        <a:pt x="2301" y="23"/>
                        <a:pt x="2276" y="79"/>
                      </a:cubicBezTo>
                      <a:cubicBezTo>
                        <a:pt x="2062" y="492"/>
                        <a:pt x="1782" y="756"/>
                        <a:pt x="1650" y="1168"/>
                      </a:cubicBezTo>
                      <a:cubicBezTo>
                        <a:pt x="1584" y="1662"/>
                        <a:pt x="1172" y="1992"/>
                        <a:pt x="1106" y="2487"/>
                      </a:cubicBezTo>
                      <a:cubicBezTo>
                        <a:pt x="891" y="3575"/>
                        <a:pt x="281" y="4548"/>
                        <a:pt x="1" y="5636"/>
                      </a:cubicBezTo>
                      <a:cubicBezTo>
                        <a:pt x="1" y="5824"/>
                        <a:pt x="156" y="5975"/>
                        <a:pt x="298" y="5975"/>
                      </a:cubicBezTo>
                      <a:cubicBezTo>
                        <a:pt x="368" y="5975"/>
                        <a:pt x="435" y="5938"/>
                        <a:pt x="479" y="5851"/>
                      </a:cubicBezTo>
                      <a:cubicBezTo>
                        <a:pt x="891" y="5092"/>
                        <a:pt x="1584" y="3856"/>
                        <a:pt x="1650" y="2965"/>
                      </a:cubicBezTo>
                      <a:cubicBezTo>
                        <a:pt x="1716" y="2553"/>
                        <a:pt x="2062" y="1992"/>
                        <a:pt x="2194" y="1580"/>
                      </a:cubicBezTo>
                      <a:cubicBezTo>
                        <a:pt x="2342" y="1168"/>
                        <a:pt x="2474" y="624"/>
                        <a:pt x="2540" y="145"/>
                      </a:cubicBezTo>
                      <a:cubicBezTo>
                        <a:pt x="2540" y="63"/>
                        <a:pt x="2463" y="0"/>
                        <a:pt x="2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rot="1069143">
                  <a:off x="8208438" y="3120887"/>
                  <a:ext cx="19264" cy="32988"/>
                </a:xfrm>
                <a:custGeom>
                  <a:avLst/>
                  <a:gdLst/>
                  <a:ahLst/>
                  <a:cxnLst/>
                  <a:rect l="l" t="t" r="r" b="b"/>
                  <a:pathLst>
                    <a:path w="612" h="1048" extrusionOk="0">
                      <a:moveTo>
                        <a:pt x="372" y="0"/>
                      </a:moveTo>
                      <a:cubicBezTo>
                        <a:pt x="285" y="0"/>
                        <a:pt x="199" y="66"/>
                        <a:pt x="199" y="198"/>
                      </a:cubicBezTo>
                      <a:cubicBezTo>
                        <a:pt x="199" y="264"/>
                        <a:pt x="133" y="412"/>
                        <a:pt x="133" y="478"/>
                      </a:cubicBezTo>
                      <a:cubicBezTo>
                        <a:pt x="67" y="610"/>
                        <a:pt x="1" y="676"/>
                        <a:pt x="1" y="825"/>
                      </a:cubicBezTo>
                      <a:cubicBezTo>
                        <a:pt x="1" y="973"/>
                        <a:pt x="75" y="1047"/>
                        <a:pt x="168" y="1047"/>
                      </a:cubicBezTo>
                      <a:cubicBezTo>
                        <a:pt x="199" y="1047"/>
                        <a:pt x="232" y="1039"/>
                        <a:pt x="265" y="1022"/>
                      </a:cubicBezTo>
                      <a:cubicBezTo>
                        <a:pt x="413" y="1022"/>
                        <a:pt x="545" y="825"/>
                        <a:pt x="545" y="610"/>
                      </a:cubicBezTo>
                      <a:cubicBezTo>
                        <a:pt x="611" y="478"/>
                        <a:pt x="611" y="346"/>
                        <a:pt x="545" y="198"/>
                      </a:cubicBezTo>
                      <a:cubicBezTo>
                        <a:pt x="545" y="66"/>
                        <a:pt x="458"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rot="1069143">
                  <a:off x="8292353" y="3027088"/>
                  <a:ext cx="109007" cy="181468"/>
                </a:xfrm>
                <a:custGeom>
                  <a:avLst/>
                  <a:gdLst/>
                  <a:ahLst/>
                  <a:cxnLst/>
                  <a:rect l="l" t="t" r="r" b="b"/>
                  <a:pathLst>
                    <a:path w="3463" h="5765" extrusionOk="0">
                      <a:moveTo>
                        <a:pt x="3327" y="0"/>
                      </a:moveTo>
                      <a:cubicBezTo>
                        <a:pt x="3284" y="0"/>
                        <a:pt x="3238" y="24"/>
                        <a:pt x="3213" y="80"/>
                      </a:cubicBezTo>
                      <a:cubicBezTo>
                        <a:pt x="2801" y="1102"/>
                        <a:pt x="1976" y="1926"/>
                        <a:pt x="1284" y="2817"/>
                      </a:cubicBezTo>
                      <a:cubicBezTo>
                        <a:pt x="739" y="3575"/>
                        <a:pt x="261" y="4680"/>
                        <a:pt x="47" y="5571"/>
                      </a:cubicBezTo>
                      <a:cubicBezTo>
                        <a:pt x="1" y="5663"/>
                        <a:pt x="93" y="5764"/>
                        <a:pt x="198" y="5764"/>
                      </a:cubicBezTo>
                      <a:cubicBezTo>
                        <a:pt x="242" y="5764"/>
                        <a:pt x="288" y="5747"/>
                        <a:pt x="327" y="5703"/>
                      </a:cubicBezTo>
                      <a:cubicBezTo>
                        <a:pt x="1020" y="5092"/>
                        <a:pt x="1284" y="3856"/>
                        <a:pt x="1696" y="3031"/>
                      </a:cubicBezTo>
                      <a:cubicBezTo>
                        <a:pt x="2174" y="1992"/>
                        <a:pt x="2999" y="1168"/>
                        <a:pt x="3411" y="146"/>
                      </a:cubicBezTo>
                      <a:cubicBezTo>
                        <a:pt x="3462" y="63"/>
                        <a:pt x="3398" y="0"/>
                        <a:pt x="3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rot="1069143">
                  <a:off x="8355563" y="3089272"/>
                  <a:ext cx="128460" cy="188582"/>
                </a:xfrm>
                <a:custGeom>
                  <a:avLst/>
                  <a:gdLst/>
                  <a:ahLst/>
                  <a:cxnLst/>
                  <a:rect l="l" t="t" r="r" b="b"/>
                  <a:pathLst>
                    <a:path w="4081" h="5991" extrusionOk="0">
                      <a:moveTo>
                        <a:pt x="3911" y="1"/>
                      </a:moveTo>
                      <a:cubicBezTo>
                        <a:pt x="3854" y="1"/>
                        <a:pt x="3793" y="26"/>
                        <a:pt x="3760" y="84"/>
                      </a:cubicBezTo>
                      <a:cubicBezTo>
                        <a:pt x="3348" y="1041"/>
                        <a:pt x="2738" y="2063"/>
                        <a:pt x="2112" y="2970"/>
                      </a:cubicBezTo>
                      <a:cubicBezTo>
                        <a:pt x="1501" y="3861"/>
                        <a:pt x="545" y="4619"/>
                        <a:pt x="50" y="5575"/>
                      </a:cubicBezTo>
                      <a:cubicBezTo>
                        <a:pt x="0" y="5788"/>
                        <a:pt x="149" y="5991"/>
                        <a:pt x="346" y="5991"/>
                      </a:cubicBezTo>
                      <a:cubicBezTo>
                        <a:pt x="409" y="5991"/>
                        <a:pt x="477" y="5970"/>
                        <a:pt x="545" y="5922"/>
                      </a:cubicBezTo>
                      <a:cubicBezTo>
                        <a:pt x="1369" y="5229"/>
                        <a:pt x="1914" y="4058"/>
                        <a:pt x="2458" y="3168"/>
                      </a:cubicBezTo>
                      <a:cubicBezTo>
                        <a:pt x="3018" y="2212"/>
                        <a:pt x="3629" y="1173"/>
                        <a:pt x="4041" y="150"/>
                      </a:cubicBezTo>
                      <a:cubicBezTo>
                        <a:pt x="4081" y="60"/>
                        <a:pt x="4000" y="1"/>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rot="1069143">
                  <a:off x="8392665" y="3184680"/>
                  <a:ext cx="166642" cy="168909"/>
                </a:xfrm>
                <a:custGeom>
                  <a:avLst/>
                  <a:gdLst/>
                  <a:ahLst/>
                  <a:cxnLst/>
                  <a:rect l="l" t="t" r="r" b="b"/>
                  <a:pathLst>
                    <a:path w="5294" h="5366" extrusionOk="0">
                      <a:moveTo>
                        <a:pt x="5004" y="1"/>
                      </a:moveTo>
                      <a:cubicBezTo>
                        <a:pt x="4897" y="1"/>
                        <a:pt x="4782" y="63"/>
                        <a:pt x="4721" y="204"/>
                      </a:cubicBezTo>
                      <a:cubicBezTo>
                        <a:pt x="4589" y="534"/>
                        <a:pt x="3897" y="1028"/>
                        <a:pt x="3633" y="1292"/>
                      </a:cubicBezTo>
                      <a:cubicBezTo>
                        <a:pt x="3072" y="1770"/>
                        <a:pt x="2594" y="2265"/>
                        <a:pt x="2116" y="2809"/>
                      </a:cubicBezTo>
                      <a:cubicBezTo>
                        <a:pt x="1704" y="3221"/>
                        <a:pt x="1357" y="3700"/>
                        <a:pt x="945" y="4112"/>
                      </a:cubicBezTo>
                      <a:cubicBezTo>
                        <a:pt x="681" y="4458"/>
                        <a:pt x="269" y="4656"/>
                        <a:pt x="55" y="5068"/>
                      </a:cubicBezTo>
                      <a:cubicBezTo>
                        <a:pt x="0" y="5245"/>
                        <a:pt x="80" y="5366"/>
                        <a:pt x="230" y="5366"/>
                      </a:cubicBezTo>
                      <a:cubicBezTo>
                        <a:pt x="262" y="5366"/>
                        <a:pt x="297" y="5360"/>
                        <a:pt x="335" y="5349"/>
                      </a:cubicBezTo>
                      <a:cubicBezTo>
                        <a:pt x="1357" y="4738"/>
                        <a:pt x="2116" y="3502"/>
                        <a:pt x="3006" y="2595"/>
                      </a:cubicBezTo>
                      <a:cubicBezTo>
                        <a:pt x="3484" y="2117"/>
                        <a:pt x="4045" y="1507"/>
                        <a:pt x="4655" y="1160"/>
                      </a:cubicBezTo>
                      <a:cubicBezTo>
                        <a:pt x="4936" y="946"/>
                        <a:pt x="5133" y="682"/>
                        <a:pt x="5216" y="336"/>
                      </a:cubicBezTo>
                      <a:cubicBezTo>
                        <a:pt x="5294" y="131"/>
                        <a:pt x="5158" y="1"/>
                        <a:pt x="5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rot="1069143">
                  <a:off x="8519465" y="3315197"/>
                  <a:ext cx="94873" cy="65316"/>
                </a:xfrm>
                <a:custGeom>
                  <a:avLst/>
                  <a:gdLst/>
                  <a:ahLst/>
                  <a:cxnLst/>
                  <a:rect l="l" t="t" r="r" b="b"/>
                  <a:pathLst>
                    <a:path w="3014" h="2075" extrusionOk="0">
                      <a:moveTo>
                        <a:pt x="2808" y="0"/>
                      </a:moveTo>
                      <a:cubicBezTo>
                        <a:pt x="2790" y="0"/>
                        <a:pt x="2772" y="4"/>
                        <a:pt x="2754" y="13"/>
                      </a:cubicBezTo>
                      <a:cubicBezTo>
                        <a:pt x="2210" y="277"/>
                        <a:pt x="1715" y="558"/>
                        <a:pt x="1171" y="838"/>
                      </a:cubicBezTo>
                      <a:cubicBezTo>
                        <a:pt x="759" y="1036"/>
                        <a:pt x="215" y="1316"/>
                        <a:pt x="66" y="1794"/>
                      </a:cubicBezTo>
                      <a:cubicBezTo>
                        <a:pt x="0" y="1926"/>
                        <a:pt x="149" y="2075"/>
                        <a:pt x="281" y="2075"/>
                      </a:cubicBezTo>
                      <a:cubicBezTo>
                        <a:pt x="759" y="1926"/>
                        <a:pt x="1105" y="1514"/>
                        <a:pt x="1451" y="1184"/>
                      </a:cubicBezTo>
                      <a:cubicBezTo>
                        <a:pt x="1929" y="838"/>
                        <a:pt x="2408" y="558"/>
                        <a:pt x="2886" y="277"/>
                      </a:cubicBezTo>
                      <a:cubicBezTo>
                        <a:pt x="3014" y="163"/>
                        <a:pt x="2921"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rot="1069143">
                  <a:off x="8445496" y="3371034"/>
                  <a:ext cx="52599" cy="43470"/>
                </a:xfrm>
                <a:custGeom>
                  <a:avLst/>
                  <a:gdLst/>
                  <a:ahLst/>
                  <a:cxnLst/>
                  <a:rect l="l" t="t" r="r" b="b"/>
                  <a:pathLst>
                    <a:path w="1671" h="1381" extrusionOk="0">
                      <a:moveTo>
                        <a:pt x="1418" y="1"/>
                      </a:moveTo>
                      <a:cubicBezTo>
                        <a:pt x="1295" y="1"/>
                        <a:pt x="1155" y="70"/>
                        <a:pt x="1092" y="203"/>
                      </a:cubicBezTo>
                      <a:cubicBezTo>
                        <a:pt x="1132" y="114"/>
                        <a:pt x="1148" y="79"/>
                        <a:pt x="1140" y="79"/>
                      </a:cubicBezTo>
                      <a:cubicBezTo>
                        <a:pt x="1134" y="79"/>
                        <a:pt x="1118" y="94"/>
                        <a:pt x="1092" y="121"/>
                      </a:cubicBezTo>
                      <a:lnTo>
                        <a:pt x="1010" y="203"/>
                      </a:lnTo>
                      <a:cubicBezTo>
                        <a:pt x="878" y="335"/>
                        <a:pt x="746" y="401"/>
                        <a:pt x="680" y="467"/>
                      </a:cubicBezTo>
                      <a:cubicBezTo>
                        <a:pt x="531" y="533"/>
                        <a:pt x="400" y="681"/>
                        <a:pt x="268" y="747"/>
                      </a:cubicBezTo>
                      <a:cubicBezTo>
                        <a:pt x="185" y="813"/>
                        <a:pt x="119" y="945"/>
                        <a:pt x="53" y="1094"/>
                      </a:cubicBezTo>
                      <a:cubicBezTo>
                        <a:pt x="0" y="1253"/>
                        <a:pt x="119" y="1381"/>
                        <a:pt x="244" y="1381"/>
                      </a:cubicBezTo>
                      <a:cubicBezTo>
                        <a:pt x="274" y="1381"/>
                        <a:pt x="305" y="1373"/>
                        <a:pt x="334" y="1357"/>
                      </a:cubicBezTo>
                      <a:cubicBezTo>
                        <a:pt x="466" y="1357"/>
                        <a:pt x="597" y="1292"/>
                        <a:pt x="746" y="1226"/>
                      </a:cubicBezTo>
                      <a:cubicBezTo>
                        <a:pt x="878" y="1160"/>
                        <a:pt x="1010" y="1028"/>
                        <a:pt x="1158" y="879"/>
                      </a:cubicBezTo>
                      <a:cubicBezTo>
                        <a:pt x="1356" y="747"/>
                        <a:pt x="1636" y="533"/>
                        <a:pt x="1636" y="269"/>
                      </a:cubicBezTo>
                      <a:cubicBezTo>
                        <a:pt x="1671" y="87"/>
                        <a:pt x="155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4" name="Google Shape;1774;p38"/>
            <p:cNvGrpSpPr/>
            <p:nvPr/>
          </p:nvGrpSpPr>
          <p:grpSpPr>
            <a:xfrm rot="515560" flipH="1">
              <a:off x="3824598" y="4020511"/>
              <a:ext cx="1059011" cy="580865"/>
              <a:chOff x="5287100" y="1496450"/>
              <a:chExt cx="2487823" cy="1364565"/>
            </a:xfrm>
          </p:grpSpPr>
          <p:sp>
            <p:nvSpPr>
              <p:cNvPr id="1775" name="Google Shape;1775;p38"/>
              <p:cNvSpPr/>
              <p:nvPr/>
            </p:nvSpPr>
            <p:spPr>
              <a:xfrm>
                <a:off x="5330190" y="1554146"/>
                <a:ext cx="2086859" cy="1268057"/>
              </a:xfrm>
              <a:custGeom>
                <a:avLst/>
                <a:gdLst/>
                <a:ahLst/>
                <a:cxnLst/>
                <a:rect l="l" t="t" r="r" b="b"/>
                <a:pathLst>
                  <a:path w="20002" h="12154" extrusionOk="0">
                    <a:moveTo>
                      <a:pt x="1955" y="3687"/>
                    </a:moveTo>
                    <a:cubicBezTo>
                      <a:pt x="1968" y="3687"/>
                      <a:pt x="1982" y="3694"/>
                      <a:pt x="1995" y="3711"/>
                    </a:cubicBezTo>
                    <a:cubicBezTo>
                      <a:pt x="2408" y="3843"/>
                      <a:pt x="2820" y="4041"/>
                      <a:pt x="3166" y="4255"/>
                    </a:cubicBezTo>
                    <a:cubicBezTo>
                      <a:pt x="3273" y="4309"/>
                      <a:pt x="3207" y="4405"/>
                      <a:pt x="3143" y="4405"/>
                    </a:cubicBezTo>
                    <a:cubicBezTo>
                      <a:pt x="3128" y="4405"/>
                      <a:pt x="3113" y="4400"/>
                      <a:pt x="3100" y="4387"/>
                    </a:cubicBezTo>
                    <a:cubicBezTo>
                      <a:pt x="2688" y="4189"/>
                      <a:pt x="2342" y="4041"/>
                      <a:pt x="1929" y="3843"/>
                    </a:cubicBezTo>
                    <a:cubicBezTo>
                      <a:pt x="1877" y="3791"/>
                      <a:pt x="1908" y="3687"/>
                      <a:pt x="1955" y="3687"/>
                    </a:cubicBezTo>
                    <a:close/>
                    <a:moveTo>
                      <a:pt x="1317" y="3693"/>
                    </a:moveTo>
                    <a:cubicBezTo>
                      <a:pt x="1339" y="3693"/>
                      <a:pt x="1362" y="3698"/>
                      <a:pt x="1385" y="3711"/>
                    </a:cubicBezTo>
                    <a:cubicBezTo>
                      <a:pt x="1863" y="3975"/>
                      <a:pt x="2408" y="4189"/>
                      <a:pt x="2886" y="4602"/>
                    </a:cubicBezTo>
                    <a:cubicBezTo>
                      <a:pt x="2952" y="4602"/>
                      <a:pt x="2886" y="4734"/>
                      <a:pt x="2754" y="4734"/>
                    </a:cubicBezTo>
                    <a:cubicBezTo>
                      <a:pt x="2276" y="4536"/>
                      <a:pt x="1715" y="4189"/>
                      <a:pt x="1237" y="3909"/>
                    </a:cubicBezTo>
                    <a:cubicBezTo>
                      <a:pt x="1126" y="3853"/>
                      <a:pt x="1202" y="3693"/>
                      <a:pt x="1317" y="3693"/>
                    </a:cubicBezTo>
                    <a:close/>
                    <a:moveTo>
                      <a:pt x="13426" y="6436"/>
                    </a:moveTo>
                    <a:cubicBezTo>
                      <a:pt x="13439" y="6436"/>
                      <a:pt x="13454" y="6440"/>
                      <a:pt x="13472" y="6448"/>
                    </a:cubicBezTo>
                    <a:cubicBezTo>
                      <a:pt x="14016" y="6514"/>
                      <a:pt x="14494" y="6663"/>
                      <a:pt x="14989" y="7009"/>
                    </a:cubicBezTo>
                    <a:cubicBezTo>
                      <a:pt x="15042" y="7062"/>
                      <a:pt x="15009" y="7159"/>
                      <a:pt x="14951" y="7159"/>
                    </a:cubicBezTo>
                    <a:cubicBezTo>
                      <a:pt x="14938" y="7159"/>
                      <a:pt x="14922" y="7154"/>
                      <a:pt x="14907" y="7141"/>
                    </a:cubicBezTo>
                    <a:cubicBezTo>
                      <a:pt x="14428" y="6861"/>
                      <a:pt x="13950" y="6663"/>
                      <a:pt x="13406" y="6597"/>
                    </a:cubicBezTo>
                    <a:cubicBezTo>
                      <a:pt x="13349" y="6597"/>
                      <a:pt x="13341" y="6436"/>
                      <a:pt x="13426" y="6436"/>
                    </a:cubicBezTo>
                    <a:close/>
                    <a:moveTo>
                      <a:pt x="13670" y="7009"/>
                    </a:moveTo>
                    <a:cubicBezTo>
                      <a:pt x="14231" y="7075"/>
                      <a:pt x="14709" y="7141"/>
                      <a:pt x="15187" y="7421"/>
                    </a:cubicBezTo>
                    <a:cubicBezTo>
                      <a:pt x="15253" y="7487"/>
                      <a:pt x="15187" y="7553"/>
                      <a:pt x="15121" y="7553"/>
                    </a:cubicBezTo>
                    <a:cubicBezTo>
                      <a:pt x="14643" y="7339"/>
                      <a:pt x="14165" y="7207"/>
                      <a:pt x="13670" y="7141"/>
                    </a:cubicBezTo>
                    <a:cubicBezTo>
                      <a:pt x="13538" y="7141"/>
                      <a:pt x="13604" y="7009"/>
                      <a:pt x="13670" y="7009"/>
                    </a:cubicBezTo>
                    <a:close/>
                    <a:moveTo>
                      <a:pt x="19318" y="10340"/>
                    </a:moveTo>
                    <a:cubicBezTo>
                      <a:pt x="19375" y="10340"/>
                      <a:pt x="19441" y="10373"/>
                      <a:pt x="19441" y="10439"/>
                    </a:cubicBezTo>
                    <a:cubicBezTo>
                      <a:pt x="19441" y="10719"/>
                      <a:pt x="19524" y="10983"/>
                      <a:pt x="19524" y="11263"/>
                    </a:cubicBezTo>
                    <a:cubicBezTo>
                      <a:pt x="19524" y="11341"/>
                      <a:pt x="19473" y="11373"/>
                      <a:pt x="19417" y="11373"/>
                    </a:cubicBezTo>
                    <a:cubicBezTo>
                      <a:pt x="19378" y="11373"/>
                      <a:pt x="19337" y="11357"/>
                      <a:pt x="19309" y="11329"/>
                    </a:cubicBezTo>
                    <a:lnTo>
                      <a:pt x="19243" y="10439"/>
                    </a:lnTo>
                    <a:cubicBezTo>
                      <a:pt x="19210" y="10373"/>
                      <a:pt x="19260" y="10340"/>
                      <a:pt x="19318" y="10340"/>
                    </a:cubicBezTo>
                    <a:close/>
                    <a:moveTo>
                      <a:pt x="0" y="1"/>
                    </a:moveTo>
                    <a:lnTo>
                      <a:pt x="0" y="1"/>
                    </a:lnTo>
                    <a:cubicBezTo>
                      <a:pt x="148" y="545"/>
                      <a:pt x="66" y="1155"/>
                      <a:pt x="66" y="1782"/>
                    </a:cubicBezTo>
                    <a:cubicBezTo>
                      <a:pt x="66" y="2540"/>
                      <a:pt x="148" y="3299"/>
                      <a:pt x="66" y="3975"/>
                    </a:cubicBezTo>
                    <a:lnTo>
                      <a:pt x="66" y="4041"/>
                    </a:lnTo>
                    <a:cubicBezTo>
                      <a:pt x="6656" y="7006"/>
                      <a:pt x="13114" y="9890"/>
                      <a:pt x="19984" y="12082"/>
                    </a:cubicBezTo>
                    <a:lnTo>
                      <a:pt x="19984" y="12082"/>
                    </a:lnTo>
                    <a:cubicBezTo>
                      <a:pt x="19648" y="10732"/>
                      <a:pt x="19447" y="9245"/>
                      <a:pt x="19788" y="7965"/>
                    </a:cubicBezTo>
                    <a:cubicBezTo>
                      <a:pt x="13060" y="5772"/>
                      <a:pt x="6184" y="3365"/>
                      <a:pt x="0" y="1"/>
                    </a:cubicBezTo>
                    <a:close/>
                    <a:moveTo>
                      <a:pt x="19984" y="12082"/>
                    </a:moveTo>
                    <a:lnTo>
                      <a:pt x="19984" y="12082"/>
                    </a:lnTo>
                    <a:cubicBezTo>
                      <a:pt x="19990" y="12106"/>
                      <a:pt x="19996" y="12130"/>
                      <a:pt x="20002" y="12154"/>
                    </a:cubicBezTo>
                    <a:lnTo>
                      <a:pt x="20002" y="12088"/>
                    </a:lnTo>
                    <a:cubicBezTo>
                      <a:pt x="19996" y="12086"/>
                      <a:pt x="19990" y="12084"/>
                      <a:pt x="19984" y="12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38"/>
              <p:cNvGrpSpPr/>
              <p:nvPr/>
            </p:nvGrpSpPr>
            <p:grpSpPr>
              <a:xfrm>
                <a:off x="5380061" y="1538705"/>
                <a:ext cx="2394862" cy="1262842"/>
                <a:chOff x="5380061" y="1538705"/>
                <a:chExt cx="2394862" cy="1262842"/>
              </a:xfrm>
            </p:grpSpPr>
            <p:sp>
              <p:nvSpPr>
                <p:cNvPr id="1777" name="Google Shape;1777;p38"/>
                <p:cNvSpPr/>
                <p:nvPr/>
              </p:nvSpPr>
              <p:spPr>
                <a:xfrm>
                  <a:off x="7410072" y="1753736"/>
                  <a:ext cx="364851" cy="1047811"/>
                </a:xfrm>
                <a:custGeom>
                  <a:avLst/>
                  <a:gdLst/>
                  <a:ahLst/>
                  <a:cxnLst/>
                  <a:rect l="l" t="t" r="r" b="b"/>
                  <a:pathLst>
                    <a:path w="3497" h="10043" extrusionOk="0">
                      <a:moveTo>
                        <a:pt x="1542" y="7471"/>
                      </a:moveTo>
                      <a:cubicBezTo>
                        <a:pt x="1610" y="7471"/>
                        <a:pt x="1690" y="7581"/>
                        <a:pt x="1567" y="7635"/>
                      </a:cubicBezTo>
                      <a:cubicBezTo>
                        <a:pt x="1370" y="7767"/>
                        <a:pt x="1155" y="7899"/>
                        <a:pt x="957" y="7982"/>
                      </a:cubicBezTo>
                      <a:cubicBezTo>
                        <a:pt x="934" y="7993"/>
                        <a:pt x="913" y="7998"/>
                        <a:pt x="894" y="7998"/>
                      </a:cubicBezTo>
                      <a:cubicBezTo>
                        <a:pt x="804" y="7998"/>
                        <a:pt x="769" y="7888"/>
                        <a:pt x="891" y="7833"/>
                      </a:cubicBezTo>
                      <a:cubicBezTo>
                        <a:pt x="1089" y="7701"/>
                        <a:pt x="1238" y="7570"/>
                        <a:pt x="1501" y="7487"/>
                      </a:cubicBezTo>
                      <a:cubicBezTo>
                        <a:pt x="1513" y="7476"/>
                        <a:pt x="1527" y="7471"/>
                        <a:pt x="1542" y="7471"/>
                      </a:cubicBezTo>
                      <a:close/>
                      <a:moveTo>
                        <a:pt x="1551" y="7986"/>
                      </a:moveTo>
                      <a:cubicBezTo>
                        <a:pt x="1637" y="7986"/>
                        <a:pt x="1696" y="8087"/>
                        <a:pt x="1650" y="8180"/>
                      </a:cubicBezTo>
                      <a:cubicBezTo>
                        <a:pt x="1436" y="8394"/>
                        <a:pt x="1238" y="8592"/>
                        <a:pt x="1089" y="8806"/>
                      </a:cubicBezTo>
                      <a:cubicBezTo>
                        <a:pt x="1074" y="8836"/>
                        <a:pt x="1056" y="8848"/>
                        <a:pt x="1037" y="8848"/>
                      </a:cubicBezTo>
                      <a:cubicBezTo>
                        <a:pt x="974" y="8848"/>
                        <a:pt x="906" y="8709"/>
                        <a:pt x="957" y="8658"/>
                      </a:cubicBezTo>
                      <a:cubicBezTo>
                        <a:pt x="1089" y="8460"/>
                        <a:pt x="1304" y="8246"/>
                        <a:pt x="1436" y="8048"/>
                      </a:cubicBezTo>
                      <a:cubicBezTo>
                        <a:pt x="1475" y="8004"/>
                        <a:pt x="1515" y="7986"/>
                        <a:pt x="1551" y="7986"/>
                      </a:cubicBezTo>
                      <a:close/>
                      <a:moveTo>
                        <a:pt x="743" y="1"/>
                      </a:moveTo>
                      <a:cubicBezTo>
                        <a:pt x="1567" y="1930"/>
                        <a:pt x="1848" y="4535"/>
                        <a:pt x="265" y="5921"/>
                      </a:cubicBezTo>
                      <a:cubicBezTo>
                        <a:pt x="265" y="5987"/>
                        <a:pt x="199" y="5987"/>
                        <a:pt x="199" y="6052"/>
                      </a:cubicBezTo>
                      <a:cubicBezTo>
                        <a:pt x="1" y="7421"/>
                        <a:pt x="199" y="8658"/>
                        <a:pt x="331" y="10043"/>
                      </a:cubicBezTo>
                      <a:cubicBezTo>
                        <a:pt x="3497" y="7289"/>
                        <a:pt x="2738" y="3233"/>
                        <a:pt x="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5380061" y="1538705"/>
                  <a:ext cx="2193591" cy="803569"/>
                </a:xfrm>
                <a:custGeom>
                  <a:avLst/>
                  <a:gdLst/>
                  <a:ahLst/>
                  <a:cxnLst/>
                  <a:rect l="l" t="t" r="r" b="b"/>
                  <a:pathLst>
                    <a:path w="21025" h="7702" extrusionOk="0">
                      <a:moveTo>
                        <a:pt x="5772" y="891"/>
                      </a:moveTo>
                      <a:cubicBezTo>
                        <a:pt x="5854" y="891"/>
                        <a:pt x="5920" y="1039"/>
                        <a:pt x="5854" y="1039"/>
                      </a:cubicBezTo>
                      <a:cubicBezTo>
                        <a:pt x="5640" y="1171"/>
                        <a:pt x="5359" y="1386"/>
                        <a:pt x="5096" y="1518"/>
                      </a:cubicBezTo>
                      <a:cubicBezTo>
                        <a:pt x="5030" y="1518"/>
                        <a:pt x="4947" y="1386"/>
                        <a:pt x="5030" y="1386"/>
                      </a:cubicBezTo>
                      <a:cubicBezTo>
                        <a:pt x="5293" y="1171"/>
                        <a:pt x="5508" y="1039"/>
                        <a:pt x="5772" y="891"/>
                      </a:cubicBezTo>
                      <a:close/>
                      <a:moveTo>
                        <a:pt x="7981" y="1237"/>
                      </a:moveTo>
                      <a:cubicBezTo>
                        <a:pt x="8047" y="1237"/>
                        <a:pt x="8113" y="1303"/>
                        <a:pt x="8047" y="1386"/>
                      </a:cubicBezTo>
                      <a:cubicBezTo>
                        <a:pt x="7701" y="1650"/>
                        <a:pt x="7289" y="1930"/>
                        <a:pt x="6876" y="2210"/>
                      </a:cubicBezTo>
                      <a:cubicBezTo>
                        <a:pt x="6864" y="2222"/>
                        <a:pt x="6855" y="2227"/>
                        <a:pt x="6847" y="2227"/>
                      </a:cubicBezTo>
                      <a:cubicBezTo>
                        <a:pt x="6810" y="2227"/>
                        <a:pt x="6810" y="2128"/>
                        <a:pt x="6810" y="2128"/>
                      </a:cubicBezTo>
                      <a:cubicBezTo>
                        <a:pt x="7223" y="1798"/>
                        <a:pt x="7635" y="1518"/>
                        <a:pt x="7981" y="1237"/>
                      </a:cubicBezTo>
                      <a:close/>
                      <a:moveTo>
                        <a:pt x="10527" y="1115"/>
                      </a:moveTo>
                      <a:cubicBezTo>
                        <a:pt x="10583" y="1115"/>
                        <a:pt x="10632" y="1192"/>
                        <a:pt x="10587" y="1237"/>
                      </a:cubicBezTo>
                      <a:cubicBezTo>
                        <a:pt x="10240" y="1864"/>
                        <a:pt x="9828" y="2408"/>
                        <a:pt x="9350" y="2952"/>
                      </a:cubicBezTo>
                      <a:cubicBezTo>
                        <a:pt x="9322" y="2969"/>
                        <a:pt x="9298" y="2977"/>
                        <a:pt x="9277" y="2977"/>
                      </a:cubicBezTo>
                      <a:cubicBezTo>
                        <a:pt x="9196" y="2977"/>
                        <a:pt x="9166" y="2873"/>
                        <a:pt x="9218" y="2820"/>
                      </a:cubicBezTo>
                      <a:cubicBezTo>
                        <a:pt x="9696" y="2276"/>
                        <a:pt x="10108" y="1716"/>
                        <a:pt x="10455" y="1171"/>
                      </a:cubicBezTo>
                      <a:cubicBezTo>
                        <a:pt x="10475" y="1130"/>
                        <a:pt x="10502" y="1115"/>
                        <a:pt x="10527" y="1115"/>
                      </a:cubicBezTo>
                      <a:close/>
                      <a:moveTo>
                        <a:pt x="12848" y="2176"/>
                      </a:moveTo>
                      <a:cubicBezTo>
                        <a:pt x="12896" y="2176"/>
                        <a:pt x="12928" y="2230"/>
                        <a:pt x="12928" y="2276"/>
                      </a:cubicBezTo>
                      <a:cubicBezTo>
                        <a:pt x="12582" y="2886"/>
                        <a:pt x="12104" y="3364"/>
                        <a:pt x="11543" y="3711"/>
                      </a:cubicBezTo>
                      <a:cubicBezTo>
                        <a:pt x="11477" y="3711"/>
                        <a:pt x="11411" y="3645"/>
                        <a:pt x="11477" y="3645"/>
                      </a:cubicBezTo>
                      <a:cubicBezTo>
                        <a:pt x="12038" y="3299"/>
                        <a:pt x="12516" y="2820"/>
                        <a:pt x="12780" y="2210"/>
                      </a:cubicBezTo>
                      <a:cubicBezTo>
                        <a:pt x="12804" y="2186"/>
                        <a:pt x="12828" y="2176"/>
                        <a:pt x="12848" y="2176"/>
                      </a:cubicBezTo>
                      <a:close/>
                      <a:moveTo>
                        <a:pt x="16221" y="1624"/>
                      </a:moveTo>
                      <a:cubicBezTo>
                        <a:pt x="16282" y="1624"/>
                        <a:pt x="16341" y="1689"/>
                        <a:pt x="16292" y="1798"/>
                      </a:cubicBezTo>
                      <a:cubicBezTo>
                        <a:pt x="15599" y="2688"/>
                        <a:pt x="14989" y="3645"/>
                        <a:pt x="14429" y="4601"/>
                      </a:cubicBezTo>
                      <a:cubicBezTo>
                        <a:pt x="14409" y="4626"/>
                        <a:pt x="14383" y="4636"/>
                        <a:pt x="14359" y="4636"/>
                      </a:cubicBezTo>
                      <a:cubicBezTo>
                        <a:pt x="14301" y="4636"/>
                        <a:pt x="14250" y="4581"/>
                        <a:pt x="14297" y="4535"/>
                      </a:cubicBezTo>
                      <a:cubicBezTo>
                        <a:pt x="14841" y="3513"/>
                        <a:pt x="15467" y="2540"/>
                        <a:pt x="16160" y="1650"/>
                      </a:cubicBezTo>
                      <a:cubicBezTo>
                        <a:pt x="16177" y="1632"/>
                        <a:pt x="16199" y="1624"/>
                        <a:pt x="16221" y="1624"/>
                      </a:cubicBezTo>
                      <a:close/>
                      <a:moveTo>
                        <a:pt x="17918" y="2881"/>
                      </a:moveTo>
                      <a:cubicBezTo>
                        <a:pt x="17986" y="2881"/>
                        <a:pt x="18048" y="2942"/>
                        <a:pt x="18007" y="3035"/>
                      </a:cubicBezTo>
                      <a:cubicBezTo>
                        <a:pt x="17809" y="3859"/>
                        <a:pt x="17314" y="4601"/>
                        <a:pt x="16704" y="5228"/>
                      </a:cubicBezTo>
                      <a:cubicBezTo>
                        <a:pt x="16680" y="5240"/>
                        <a:pt x="16653" y="5245"/>
                        <a:pt x="16627" y="5245"/>
                      </a:cubicBezTo>
                      <a:cubicBezTo>
                        <a:pt x="16506" y="5245"/>
                        <a:pt x="16382" y="5135"/>
                        <a:pt x="16490" y="5013"/>
                      </a:cubicBezTo>
                      <a:cubicBezTo>
                        <a:pt x="17116" y="4469"/>
                        <a:pt x="17529" y="3711"/>
                        <a:pt x="17809" y="2952"/>
                      </a:cubicBezTo>
                      <a:cubicBezTo>
                        <a:pt x="17834" y="2903"/>
                        <a:pt x="17877" y="2881"/>
                        <a:pt x="17918" y="2881"/>
                      </a:cubicBezTo>
                      <a:close/>
                      <a:moveTo>
                        <a:pt x="19696" y="4585"/>
                      </a:moveTo>
                      <a:cubicBezTo>
                        <a:pt x="19767" y="4585"/>
                        <a:pt x="19856" y="4695"/>
                        <a:pt x="19788" y="4750"/>
                      </a:cubicBezTo>
                      <a:lnTo>
                        <a:pt x="19046" y="5508"/>
                      </a:lnTo>
                      <a:cubicBezTo>
                        <a:pt x="19031" y="5520"/>
                        <a:pt x="19015" y="5525"/>
                        <a:pt x="18999" y="5525"/>
                      </a:cubicBezTo>
                      <a:cubicBezTo>
                        <a:pt x="18923" y="5525"/>
                        <a:pt x="18843" y="5414"/>
                        <a:pt x="18897" y="5360"/>
                      </a:cubicBezTo>
                      <a:cubicBezTo>
                        <a:pt x="19178" y="5096"/>
                        <a:pt x="19375" y="4816"/>
                        <a:pt x="19656" y="4601"/>
                      </a:cubicBezTo>
                      <a:cubicBezTo>
                        <a:pt x="19667" y="4590"/>
                        <a:pt x="19681" y="4585"/>
                        <a:pt x="19696" y="4585"/>
                      </a:cubicBezTo>
                      <a:close/>
                      <a:moveTo>
                        <a:pt x="0" y="1"/>
                      </a:moveTo>
                      <a:lnTo>
                        <a:pt x="0" y="1"/>
                      </a:lnTo>
                      <a:cubicBezTo>
                        <a:pt x="3166" y="1303"/>
                        <a:pt x="6266" y="2754"/>
                        <a:pt x="9416" y="3991"/>
                      </a:cubicBezTo>
                      <a:cubicBezTo>
                        <a:pt x="12780" y="5360"/>
                        <a:pt x="16160" y="6530"/>
                        <a:pt x="19590" y="7701"/>
                      </a:cubicBezTo>
                      <a:cubicBezTo>
                        <a:pt x="21024" y="5838"/>
                        <a:pt x="20480" y="2886"/>
                        <a:pt x="19244" y="1039"/>
                      </a:cubicBezTo>
                      <a:cubicBezTo>
                        <a:pt x="16012" y="891"/>
                        <a:pt x="12780" y="413"/>
                        <a:pt x="9482" y="281"/>
                      </a:cubicBezTo>
                      <a:cubicBezTo>
                        <a:pt x="6398" y="67"/>
                        <a:pt x="3166" y="2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8"/>
              <p:cNvGrpSpPr/>
              <p:nvPr/>
            </p:nvGrpSpPr>
            <p:grpSpPr>
              <a:xfrm>
                <a:off x="5287100" y="1496450"/>
                <a:ext cx="2487809" cy="1364565"/>
                <a:chOff x="5287100" y="1496450"/>
                <a:chExt cx="2487809" cy="1364565"/>
              </a:xfrm>
            </p:grpSpPr>
            <p:sp>
              <p:nvSpPr>
                <p:cNvPr id="1780" name="Google Shape;1780;p38"/>
                <p:cNvSpPr/>
                <p:nvPr/>
              </p:nvSpPr>
              <p:spPr>
                <a:xfrm>
                  <a:off x="5302646" y="1496450"/>
                  <a:ext cx="2472263" cy="1348185"/>
                </a:xfrm>
                <a:custGeom>
                  <a:avLst/>
                  <a:gdLst/>
                  <a:ahLst/>
                  <a:cxnLst/>
                  <a:rect l="l" t="t" r="r" b="b"/>
                  <a:pathLst>
                    <a:path w="23696" h="12922" extrusionOk="0">
                      <a:moveTo>
                        <a:pt x="742" y="406"/>
                      </a:moveTo>
                      <a:lnTo>
                        <a:pt x="742" y="406"/>
                      </a:lnTo>
                      <a:cubicBezTo>
                        <a:pt x="3908" y="686"/>
                        <a:pt x="7140" y="472"/>
                        <a:pt x="10224" y="686"/>
                      </a:cubicBezTo>
                      <a:cubicBezTo>
                        <a:pt x="13522" y="818"/>
                        <a:pt x="16754" y="1296"/>
                        <a:pt x="19986" y="1444"/>
                      </a:cubicBezTo>
                      <a:cubicBezTo>
                        <a:pt x="21222" y="3291"/>
                        <a:pt x="21766" y="6243"/>
                        <a:pt x="20332" y="8106"/>
                      </a:cubicBezTo>
                      <a:cubicBezTo>
                        <a:pt x="16902" y="6935"/>
                        <a:pt x="13522" y="5765"/>
                        <a:pt x="10158" y="4396"/>
                      </a:cubicBezTo>
                      <a:cubicBezTo>
                        <a:pt x="7008" y="3159"/>
                        <a:pt x="3908" y="1708"/>
                        <a:pt x="742" y="406"/>
                      </a:cubicBezTo>
                      <a:close/>
                      <a:moveTo>
                        <a:pt x="20942" y="2467"/>
                      </a:moveTo>
                      <a:lnTo>
                        <a:pt x="20942" y="2467"/>
                      </a:lnTo>
                      <a:cubicBezTo>
                        <a:pt x="22937" y="5699"/>
                        <a:pt x="23696" y="9755"/>
                        <a:pt x="20530" y="12509"/>
                      </a:cubicBezTo>
                      <a:cubicBezTo>
                        <a:pt x="20398" y="11124"/>
                        <a:pt x="20200" y="9887"/>
                        <a:pt x="20398" y="8518"/>
                      </a:cubicBezTo>
                      <a:cubicBezTo>
                        <a:pt x="20398" y="8453"/>
                        <a:pt x="20464" y="8453"/>
                        <a:pt x="20464" y="8387"/>
                      </a:cubicBezTo>
                      <a:cubicBezTo>
                        <a:pt x="22047" y="7001"/>
                        <a:pt x="21766" y="4396"/>
                        <a:pt x="20942" y="2467"/>
                      </a:cubicBezTo>
                      <a:close/>
                      <a:moveTo>
                        <a:pt x="4564" y="0"/>
                      </a:moveTo>
                      <a:cubicBezTo>
                        <a:pt x="3137" y="0"/>
                        <a:pt x="1714" y="69"/>
                        <a:pt x="330" y="274"/>
                      </a:cubicBezTo>
                      <a:lnTo>
                        <a:pt x="264" y="274"/>
                      </a:lnTo>
                      <a:cubicBezTo>
                        <a:pt x="264" y="274"/>
                        <a:pt x="264" y="208"/>
                        <a:pt x="198" y="208"/>
                      </a:cubicBezTo>
                      <a:cubicBezTo>
                        <a:pt x="66" y="208"/>
                        <a:pt x="0" y="340"/>
                        <a:pt x="66" y="406"/>
                      </a:cubicBezTo>
                      <a:lnTo>
                        <a:pt x="66" y="472"/>
                      </a:lnTo>
                      <a:lnTo>
                        <a:pt x="264" y="554"/>
                      </a:lnTo>
                      <a:cubicBezTo>
                        <a:pt x="6448" y="3918"/>
                        <a:pt x="13324" y="6325"/>
                        <a:pt x="20052" y="8518"/>
                      </a:cubicBezTo>
                      <a:cubicBezTo>
                        <a:pt x="19705" y="9821"/>
                        <a:pt x="19920" y="11338"/>
                        <a:pt x="20266" y="12707"/>
                      </a:cubicBezTo>
                      <a:lnTo>
                        <a:pt x="20398" y="12921"/>
                      </a:lnTo>
                      <a:cubicBezTo>
                        <a:pt x="20464" y="12921"/>
                        <a:pt x="20612" y="12921"/>
                        <a:pt x="20612" y="12773"/>
                      </a:cubicBezTo>
                      <a:cubicBezTo>
                        <a:pt x="22179" y="11816"/>
                        <a:pt x="23003" y="9953"/>
                        <a:pt x="23086" y="8172"/>
                      </a:cubicBezTo>
                      <a:cubicBezTo>
                        <a:pt x="23218" y="5501"/>
                        <a:pt x="21849" y="3225"/>
                        <a:pt x="20398" y="1164"/>
                      </a:cubicBezTo>
                      <a:cubicBezTo>
                        <a:pt x="20332" y="1098"/>
                        <a:pt x="20266" y="1098"/>
                        <a:pt x="20266" y="1098"/>
                      </a:cubicBezTo>
                      <a:lnTo>
                        <a:pt x="20200" y="1098"/>
                      </a:lnTo>
                      <a:cubicBezTo>
                        <a:pt x="20200" y="1065"/>
                        <a:pt x="20179" y="1049"/>
                        <a:pt x="20150" y="1049"/>
                      </a:cubicBezTo>
                      <a:cubicBezTo>
                        <a:pt x="20122" y="1049"/>
                        <a:pt x="20085" y="1065"/>
                        <a:pt x="20052" y="1098"/>
                      </a:cubicBezTo>
                      <a:cubicBezTo>
                        <a:pt x="16820" y="472"/>
                        <a:pt x="13522" y="340"/>
                        <a:pt x="10224" y="208"/>
                      </a:cubicBezTo>
                      <a:cubicBezTo>
                        <a:pt x="8385" y="123"/>
                        <a:pt x="6471" y="0"/>
                        <a:pt x="4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5287100" y="1545591"/>
                  <a:ext cx="2143720" cy="1315424"/>
                </a:xfrm>
                <a:custGeom>
                  <a:avLst/>
                  <a:gdLst/>
                  <a:ahLst/>
                  <a:cxnLst/>
                  <a:rect l="l" t="t" r="r" b="b"/>
                  <a:pathLst>
                    <a:path w="20547" h="12608" extrusionOk="0">
                      <a:moveTo>
                        <a:pt x="215" y="1"/>
                      </a:moveTo>
                      <a:cubicBezTo>
                        <a:pt x="1" y="561"/>
                        <a:pt x="67" y="1237"/>
                        <a:pt x="67" y="1864"/>
                      </a:cubicBezTo>
                      <a:cubicBezTo>
                        <a:pt x="67" y="2622"/>
                        <a:pt x="67" y="3381"/>
                        <a:pt x="149" y="4057"/>
                      </a:cubicBezTo>
                      <a:cubicBezTo>
                        <a:pt x="149" y="4205"/>
                        <a:pt x="149" y="4205"/>
                        <a:pt x="215" y="4271"/>
                      </a:cubicBezTo>
                      <a:lnTo>
                        <a:pt x="281" y="4271"/>
                      </a:lnTo>
                      <a:cubicBezTo>
                        <a:pt x="6597" y="7767"/>
                        <a:pt x="13473" y="10389"/>
                        <a:pt x="20266" y="12582"/>
                      </a:cubicBezTo>
                      <a:cubicBezTo>
                        <a:pt x="20306" y="12600"/>
                        <a:pt x="20340" y="12608"/>
                        <a:pt x="20370" y="12608"/>
                      </a:cubicBezTo>
                      <a:cubicBezTo>
                        <a:pt x="20450" y="12608"/>
                        <a:pt x="20499" y="12547"/>
                        <a:pt x="20547" y="12450"/>
                      </a:cubicBezTo>
                      <a:lnTo>
                        <a:pt x="20415" y="12236"/>
                      </a:lnTo>
                      <a:lnTo>
                        <a:pt x="20415" y="12170"/>
                      </a:lnTo>
                      <a:cubicBezTo>
                        <a:pt x="13539" y="9977"/>
                        <a:pt x="7075" y="7091"/>
                        <a:pt x="479" y="4123"/>
                      </a:cubicBezTo>
                      <a:lnTo>
                        <a:pt x="479" y="4057"/>
                      </a:lnTo>
                      <a:cubicBezTo>
                        <a:pt x="561" y="3381"/>
                        <a:pt x="479" y="2622"/>
                        <a:pt x="479" y="1864"/>
                      </a:cubicBezTo>
                      <a:cubicBezTo>
                        <a:pt x="479" y="1237"/>
                        <a:pt x="561" y="627"/>
                        <a:pt x="413" y="83"/>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38"/>
              <p:cNvGrpSpPr/>
              <p:nvPr/>
            </p:nvGrpSpPr>
            <p:grpSpPr>
              <a:xfrm>
                <a:off x="5447564" y="1631666"/>
                <a:ext cx="2139560" cy="1109062"/>
                <a:chOff x="5447564" y="1631666"/>
                <a:chExt cx="2139560" cy="1109062"/>
              </a:xfrm>
            </p:grpSpPr>
            <p:sp>
              <p:nvSpPr>
                <p:cNvPr id="1783" name="Google Shape;1783;p38"/>
                <p:cNvSpPr/>
                <p:nvPr/>
              </p:nvSpPr>
              <p:spPr>
                <a:xfrm>
                  <a:off x="7504598" y="2586837"/>
                  <a:ext cx="82527" cy="90143"/>
                </a:xfrm>
                <a:custGeom>
                  <a:avLst/>
                  <a:gdLst/>
                  <a:ahLst/>
                  <a:cxnLst/>
                  <a:rect l="l" t="t" r="r" b="b"/>
                  <a:pathLst>
                    <a:path w="791" h="864" extrusionOk="0">
                      <a:moveTo>
                        <a:pt x="645" y="1"/>
                      </a:moveTo>
                      <a:cubicBezTo>
                        <a:pt x="609" y="1"/>
                        <a:pt x="569" y="19"/>
                        <a:pt x="530" y="63"/>
                      </a:cubicBezTo>
                      <a:cubicBezTo>
                        <a:pt x="398" y="261"/>
                        <a:pt x="183" y="475"/>
                        <a:pt x="51" y="673"/>
                      </a:cubicBezTo>
                      <a:cubicBezTo>
                        <a:pt x="0" y="724"/>
                        <a:pt x="68" y="863"/>
                        <a:pt x="131" y="863"/>
                      </a:cubicBezTo>
                      <a:cubicBezTo>
                        <a:pt x="150" y="863"/>
                        <a:pt x="168" y="851"/>
                        <a:pt x="183" y="821"/>
                      </a:cubicBezTo>
                      <a:cubicBezTo>
                        <a:pt x="332" y="607"/>
                        <a:pt x="530" y="409"/>
                        <a:pt x="744" y="195"/>
                      </a:cubicBezTo>
                      <a:cubicBezTo>
                        <a:pt x="790" y="102"/>
                        <a:pt x="73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7490200" y="2533105"/>
                  <a:ext cx="96195" cy="55192"/>
                </a:xfrm>
                <a:custGeom>
                  <a:avLst/>
                  <a:gdLst/>
                  <a:ahLst/>
                  <a:cxnLst/>
                  <a:rect l="l" t="t" r="r" b="b"/>
                  <a:pathLst>
                    <a:path w="922" h="529" extrusionOk="0">
                      <a:moveTo>
                        <a:pt x="774" y="1"/>
                      </a:moveTo>
                      <a:cubicBezTo>
                        <a:pt x="759" y="1"/>
                        <a:pt x="745" y="6"/>
                        <a:pt x="733" y="17"/>
                      </a:cubicBezTo>
                      <a:cubicBezTo>
                        <a:pt x="470" y="100"/>
                        <a:pt x="321" y="231"/>
                        <a:pt x="123" y="363"/>
                      </a:cubicBezTo>
                      <a:cubicBezTo>
                        <a:pt x="1" y="418"/>
                        <a:pt x="36" y="528"/>
                        <a:pt x="126" y="528"/>
                      </a:cubicBezTo>
                      <a:cubicBezTo>
                        <a:pt x="145" y="528"/>
                        <a:pt x="166" y="523"/>
                        <a:pt x="189" y="512"/>
                      </a:cubicBezTo>
                      <a:cubicBezTo>
                        <a:pt x="387" y="429"/>
                        <a:pt x="602" y="297"/>
                        <a:pt x="799" y="165"/>
                      </a:cubicBezTo>
                      <a:cubicBezTo>
                        <a:pt x="922" y="111"/>
                        <a:pt x="842"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7345907" y="2016969"/>
                  <a:ext cx="105793" cy="98177"/>
                </a:xfrm>
                <a:custGeom>
                  <a:avLst/>
                  <a:gdLst/>
                  <a:ahLst/>
                  <a:cxnLst/>
                  <a:rect l="l" t="t" r="r" b="b"/>
                  <a:pathLst>
                    <a:path w="1014" h="941" extrusionOk="0">
                      <a:moveTo>
                        <a:pt x="854" y="1"/>
                      </a:moveTo>
                      <a:cubicBezTo>
                        <a:pt x="839" y="1"/>
                        <a:pt x="825" y="6"/>
                        <a:pt x="814" y="17"/>
                      </a:cubicBezTo>
                      <a:cubicBezTo>
                        <a:pt x="533" y="232"/>
                        <a:pt x="336" y="512"/>
                        <a:pt x="55" y="776"/>
                      </a:cubicBezTo>
                      <a:cubicBezTo>
                        <a:pt x="1" y="830"/>
                        <a:pt x="81" y="941"/>
                        <a:pt x="157" y="941"/>
                      </a:cubicBezTo>
                      <a:cubicBezTo>
                        <a:pt x="173" y="941"/>
                        <a:pt x="189" y="936"/>
                        <a:pt x="204" y="924"/>
                      </a:cubicBezTo>
                      <a:lnTo>
                        <a:pt x="946" y="166"/>
                      </a:lnTo>
                      <a:cubicBezTo>
                        <a:pt x="1014" y="111"/>
                        <a:pt x="925"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7334430" y="2632848"/>
                  <a:ext cx="32760" cy="107880"/>
                </a:xfrm>
                <a:custGeom>
                  <a:avLst/>
                  <a:gdLst/>
                  <a:ahLst/>
                  <a:cxnLst/>
                  <a:rect l="l" t="t" r="r" b="b"/>
                  <a:pathLst>
                    <a:path w="314" h="1034" extrusionOk="0">
                      <a:moveTo>
                        <a:pt x="108" y="1"/>
                      </a:moveTo>
                      <a:cubicBezTo>
                        <a:pt x="50" y="1"/>
                        <a:pt x="0" y="34"/>
                        <a:pt x="33" y="100"/>
                      </a:cubicBezTo>
                      <a:lnTo>
                        <a:pt x="99" y="990"/>
                      </a:lnTo>
                      <a:cubicBezTo>
                        <a:pt x="127" y="1018"/>
                        <a:pt x="168" y="1034"/>
                        <a:pt x="207" y="1034"/>
                      </a:cubicBezTo>
                      <a:cubicBezTo>
                        <a:pt x="263" y="1034"/>
                        <a:pt x="314" y="1002"/>
                        <a:pt x="314" y="924"/>
                      </a:cubicBezTo>
                      <a:cubicBezTo>
                        <a:pt x="314" y="644"/>
                        <a:pt x="231" y="380"/>
                        <a:pt x="231" y="100"/>
                      </a:cubicBezTo>
                      <a:cubicBezTo>
                        <a:pt x="231" y="34"/>
                        <a:pt x="16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7089143" y="1839289"/>
                  <a:ext cx="174027" cy="246746"/>
                </a:xfrm>
                <a:custGeom>
                  <a:avLst/>
                  <a:gdLst/>
                  <a:ahLst/>
                  <a:cxnLst/>
                  <a:rect l="l" t="t" r="r" b="b"/>
                  <a:pathLst>
                    <a:path w="1668" h="2365" extrusionOk="0">
                      <a:moveTo>
                        <a:pt x="1537" y="0"/>
                      </a:moveTo>
                      <a:cubicBezTo>
                        <a:pt x="1496" y="0"/>
                        <a:pt x="1453" y="22"/>
                        <a:pt x="1428" y="71"/>
                      </a:cubicBezTo>
                      <a:cubicBezTo>
                        <a:pt x="1148" y="830"/>
                        <a:pt x="735" y="1588"/>
                        <a:pt x="109" y="2132"/>
                      </a:cubicBezTo>
                      <a:cubicBezTo>
                        <a:pt x="1" y="2254"/>
                        <a:pt x="125" y="2364"/>
                        <a:pt x="246" y="2364"/>
                      </a:cubicBezTo>
                      <a:cubicBezTo>
                        <a:pt x="272" y="2364"/>
                        <a:pt x="299" y="2359"/>
                        <a:pt x="323" y="2347"/>
                      </a:cubicBezTo>
                      <a:cubicBezTo>
                        <a:pt x="933" y="1720"/>
                        <a:pt x="1428" y="978"/>
                        <a:pt x="1626" y="154"/>
                      </a:cubicBezTo>
                      <a:cubicBezTo>
                        <a:pt x="1667" y="61"/>
                        <a:pt x="160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866809" y="1708038"/>
                  <a:ext cx="218159" cy="314354"/>
                </a:xfrm>
                <a:custGeom>
                  <a:avLst/>
                  <a:gdLst/>
                  <a:ahLst/>
                  <a:cxnLst/>
                  <a:rect l="l" t="t" r="r" b="b"/>
                  <a:pathLst>
                    <a:path w="2091" h="3013" extrusionOk="0">
                      <a:moveTo>
                        <a:pt x="1971" y="1"/>
                      </a:moveTo>
                      <a:cubicBezTo>
                        <a:pt x="1949" y="1"/>
                        <a:pt x="1927" y="9"/>
                        <a:pt x="1910" y="27"/>
                      </a:cubicBezTo>
                      <a:cubicBezTo>
                        <a:pt x="1217" y="917"/>
                        <a:pt x="591" y="1890"/>
                        <a:pt x="47" y="2912"/>
                      </a:cubicBezTo>
                      <a:cubicBezTo>
                        <a:pt x="0" y="2958"/>
                        <a:pt x="51" y="3013"/>
                        <a:pt x="109" y="3013"/>
                      </a:cubicBezTo>
                      <a:cubicBezTo>
                        <a:pt x="133" y="3013"/>
                        <a:pt x="159" y="3003"/>
                        <a:pt x="179" y="2978"/>
                      </a:cubicBezTo>
                      <a:cubicBezTo>
                        <a:pt x="739" y="2022"/>
                        <a:pt x="1349" y="1065"/>
                        <a:pt x="2042" y="175"/>
                      </a:cubicBezTo>
                      <a:cubicBezTo>
                        <a:pt x="2091" y="66"/>
                        <a:pt x="2032"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742548" y="2285418"/>
                  <a:ext cx="179035" cy="56861"/>
                </a:xfrm>
                <a:custGeom>
                  <a:avLst/>
                  <a:gdLst/>
                  <a:ahLst/>
                  <a:cxnLst/>
                  <a:rect l="l" t="t" r="r" b="b"/>
                  <a:pathLst>
                    <a:path w="1716" h="545" extrusionOk="0">
                      <a:moveTo>
                        <a:pt x="133" y="0"/>
                      </a:moveTo>
                      <a:cubicBezTo>
                        <a:pt x="67" y="0"/>
                        <a:pt x="1" y="132"/>
                        <a:pt x="133" y="132"/>
                      </a:cubicBezTo>
                      <a:cubicBezTo>
                        <a:pt x="628" y="198"/>
                        <a:pt x="1106" y="330"/>
                        <a:pt x="1584" y="544"/>
                      </a:cubicBezTo>
                      <a:cubicBezTo>
                        <a:pt x="1650" y="544"/>
                        <a:pt x="1716" y="478"/>
                        <a:pt x="1650" y="412"/>
                      </a:cubicBezTo>
                      <a:cubicBezTo>
                        <a:pt x="1172" y="132"/>
                        <a:pt x="694"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722099" y="2225531"/>
                  <a:ext cx="177574" cy="75537"/>
                </a:xfrm>
                <a:custGeom>
                  <a:avLst/>
                  <a:gdLst/>
                  <a:ahLst/>
                  <a:cxnLst/>
                  <a:rect l="l" t="t" r="r" b="b"/>
                  <a:pathLst>
                    <a:path w="1702" h="724" extrusionOk="0">
                      <a:moveTo>
                        <a:pt x="85" y="1"/>
                      </a:moveTo>
                      <a:cubicBezTo>
                        <a:pt x="0" y="1"/>
                        <a:pt x="8" y="162"/>
                        <a:pt x="65" y="162"/>
                      </a:cubicBezTo>
                      <a:cubicBezTo>
                        <a:pt x="609" y="228"/>
                        <a:pt x="1087" y="426"/>
                        <a:pt x="1566" y="706"/>
                      </a:cubicBezTo>
                      <a:cubicBezTo>
                        <a:pt x="1581" y="719"/>
                        <a:pt x="1597" y="724"/>
                        <a:pt x="1610" y="724"/>
                      </a:cubicBezTo>
                      <a:cubicBezTo>
                        <a:pt x="1668" y="724"/>
                        <a:pt x="1701" y="627"/>
                        <a:pt x="1648" y="574"/>
                      </a:cubicBezTo>
                      <a:cubicBezTo>
                        <a:pt x="1153" y="228"/>
                        <a:pt x="675" y="79"/>
                        <a:pt x="131" y="13"/>
                      </a:cubicBezTo>
                      <a:cubicBezTo>
                        <a:pt x="113" y="5"/>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70607" y="1765630"/>
                  <a:ext cx="158377" cy="160255"/>
                </a:xfrm>
                <a:custGeom>
                  <a:avLst/>
                  <a:gdLst/>
                  <a:ahLst/>
                  <a:cxnLst/>
                  <a:rect l="l" t="t" r="r" b="b"/>
                  <a:pathLst>
                    <a:path w="1518" h="1536" extrusionOk="0">
                      <a:moveTo>
                        <a:pt x="1437" y="1"/>
                      </a:moveTo>
                      <a:cubicBezTo>
                        <a:pt x="1417" y="1"/>
                        <a:pt x="1393" y="11"/>
                        <a:pt x="1369" y="35"/>
                      </a:cubicBezTo>
                      <a:cubicBezTo>
                        <a:pt x="1105" y="645"/>
                        <a:pt x="627" y="1124"/>
                        <a:pt x="66" y="1470"/>
                      </a:cubicBezTo>
                      <a:cubicBezTo>
                        <a:pt x="0" y="1470"/>
                        <a:pt x="66" y="1536"/>
                        <a:pt x="132" y="1536"/>
                      </a:cubicBezTo>
                      <a:cubicBezTo>
                        <a:pt x="693" y="1189"/>
                        <a:pt x="1171" y="711"/>
                        <a:pt x="1517" y="101"/>
                      </a:cubicBezTo>
                      <a:cubicBezTo>
                        <a:pt x="1517" y="55"/>
                        <a:pt x="1485" y="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6336275" y="1654932"/>
                  <a:ext cx="153160" cy="194371"/>
                </a:xfrm>
                <a:custGeom>
                  <a:avLst/>
                  <a:gdLst/>
                  <a:ahLst/>
                  <a:cxnLst/>
                  <a:rect l="l" t="t" r="r" b="b"/>
                  <a:pathLst>
                    <a:path w="1468" h="1863" extrusionOk="0">
                      <a:moveTo>
                        <a:pt x="1362" y="1"/>
                      </a:moveTo>
                      <a:cubicBezTo>
                        <a:pt x="1337" y="1"/>
                        <a:pt x="1310" y="16"/>
                        <a:pt x="1290" y="57"/>
                      </a:cubicBezTo>
                      <a:cubicBezTo>
                        <a:pt x="943" y="602"/>
                        <a:pt x="531" y="1162"/>
                        <a:pt x="53" y="1706"/>
                      </a:cubicBezTo>
                      <a:cubicBezTo>
                        <a:pt x="1" y="1759"/>
                        <a:pt x="31" y="1863"/>
                        <a:pt x="112" y="1863"/>
                      </a:cubicBezTo>
                      <a:cubicBezTo>
                        <a:pt x="133" y="1863"/>
                        <a:pt x="157" y="1855"/>
                        <a:pt x="185" y="1838"/>
                      </a:cubicBezTo>
                      <a:cubicBezTo>
                        <a:pt x="663" y="1294"/>
                        <a:pt x="1075" y="750"/>
                        <a:pt x="1422" y="123"/>
                      </a:cubicBezTo>
                      <a:cubicBezTo>
                        <a:pt x="1467" y="78"/>
                        <a:pt x="1418"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6090570" y="1667765"/>
                  <a:ext cx="136050" cy="103394"/>
                </a:xfrm>
                <a:custGeom>
                  <a:avLst/>
                  <a:gdLst/>
                  <a:ahLst/>
                  <a:cxnLst/>
                  <a:rect l="l" t="t" r="r" b="b"/>
                  <a:pathLst>
                    <a:path w="1304" h="991" extrusionOk="0">
                      <a:moveTo>
                        <a:pt x="1171" y="0"/>
                      </a:moveTo>
                      <a:cubicBezTo>
                        <a:pt x="825" y="281"/>
                        <a:pt x="413" y="561"/>
                        <a:pt x="0" y="891"/>
                      </a:cubicBezTo>
                      <a:cubicBezTo>
                        <a:pt x="0" y="891"/>
                        <a:pt x="0" y="990"/>
                        <a:pt x="37" y="990"/>
                      </a:cubicBezTo>
                      <a:cubicBezTo>
                        <a:pt x="45" y="990"/>
                        <a:pt x="54" y="985"/>
                        <a:pt x="66" y="973"/>
                      </a:cubicBezTo>
                      <a:cubicBezTo>
                        <a:pt x="479" y="693"/>
                        <a:pt x="891" y="413"/>
                        <a:pt x="1237" y="149"/>
                      </a:cubicBezTo>
                      <a:cubicBezTo>
                        <a:pt x="1303" y="66"/>
                        <a:pt x="123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6197" y="1631666"/>
                  <a:ext cx="101516" cy="65416"/>
                </a:xfrm>
                <a:custGeom>
                  <a:avLst/>
                  <a:gdLst/>
                  <a:ahLst/>
                  <a:cxnLst/>
                  <a:rect l="l" t="t" r="r" b="b"/>
                  <a:pathLst>
                    <a:path w="973" h="627" extrusionOk="0">
                      <a:moveTo>
                        <a:pt x="825" y="0"/>
                      </a:moveTo>
                      <a:cubicBezTo>
                        <a:pt x="561" y="148"/>
                        <a:pt x="346" y="280"/>
                        <a:pt x="83" y="495"/>
                      </a:cubicBezTo>
                      <a:cubicBezTo>
                        <a:pt x="0" y="495"/>
                        <a:pt x="83" y="627"/>
                        <a:pt x="149" y="627"/>
                      </a:cubicBezTo>
                      <a:cubicBezTo>
                        <a:pt x="412" y="495"/>
                        <a:pt x="693" y="280"/>
                        <a:pt x="907" y="148"/>
                      </a:cubicBezTo>
                      <a:cubicBezTo>
                        <a:pt x="973" y="148"/>
                        <a:pt x="907"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526023" y="1938719"/>
                  <a:ext cx="145648" cy="75119"/>
                </a:xfrm>
                <a:custGeom>
                  <a:avLst/>
                  <a:gdLst/>
                  <a:ahLst/>
                  <a:cxnLst/>
                  <a:rect l="l" t="t" r="r" b="b"/>
                  <a:pathLst>
                    <a:path w="1396" h="720" extrusionOk="0">
                      <a:moveTo>
                        <a:pt x="78" y="1"/>
                      </a:moveTo>
                      <a:cubicBezTo>
                        <a:pt x="31" y="1"/>
                        <a:pt x="0" y="105"/>
                        <a:pt x="52" y="157"/>
                      </a:cubicBezTo>
                      <a:cubicBezTo>
                        <a:pt x="465" y="355"/>
                        <a:pt x="811" y="503"/>
                        <a:pt x="1223" y="701"/>
                      </a:cubicBezTo>
                      <a:cubicBezTo>
                        <a:pt x="1236" y="714"/>
                        <a:pt x="1251" y="719"/>
                        <a:pt x="1266" y="719"/>
                      </a:cubicBezTo>
                      <a:cubicBezTo>
                        <a:pt x="1330" y="719"/>
                        <a:pt x="1396" y="623"/>
                        <a:pt x="1289" y="569"/>
                      </a:cubicBezTo>
                      <a:cubicBezTo>
                        <a:pt x="943" y="355"/>
                        <a:pt x="531" y="157"/>
                        <a:pt x="118" y="25"/>
                      </a:cubicBezTo>
                      <a:cubicBezTo>
                        <a:pt x="105" y="8"/>
                        <a:pt x="91"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447564" y="1939345"/>
                  <a:ext cx="190615" cy="108714"/>
                </a:xfrm>
                <a:custGeom>
                  <a:avLst/>
                  <a:gdLst/>
                  <a:ahLst/>
                  <a:cxnLst/>
                  <a:rect l="l" t="t" r="r" b="b"/>
                  <a:pathLst>
                    <a:path w="1827" h="1042" extrusionOk="0">
                      <a:moveTo>
                        <a:pt x="192" y="1"/>
                      </a:moveTo>
                      <a:cubicBezTo>
                        <a:pt x="77" y="1"/>
                        <a:pt x="1" y="161"/>
                        <a:pt x="112" y="217"/>
                      </a:cubicBezTo>
                      <a:cubicBezTo>
                        <a:pt x="590" y="497"/>
                        <a:pt x="1151" y="844"/>
                        <a:pt x="1629" y="1042"/>
                      </a:cubicBezTo>
                      <a:cubicBezTo>
                        <a:pt x="1761" y="1042"/>
                        <a:pt x="1827" y="910"/>
                        <a:pt x="1761" y="910"/>
                      </a:cubicBezTo>
                      <a:cubicBezTo>
                        <a:pt x="1283" y="497"/>
                        <a:pt x="738" y="283"/>
                        <a:pt x="260" y="19"/>
                      </a:cubicBezTo>
                      <a:cubicBezTo>
                        <a:pt x="237" y="6"/>
                        <a:pt x="214"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97" name="Google Shape;179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Le scrum master</a:t>
            </a:r>
            <a:endParaRPr>
              <a:latin typeface="Poppins"/>
              <a:ea typeface="Poppins"/>
              <a:cs typeface="Poppins"/>
              <a:sym typeface="Poppins"/>
            </a:endParaRPr>
          </a:p>
        </p:txBody>
      </p:sp>
      <p:sp>
        <p:nvSpPr>
          <p:cNvPr id="1798" name="Google Shape;1798;p38"/>
          <p:cNvSpPr txBox="1">
            <a:spLocks noGrp="1"/>
          </p:cNvSpPr>
          <p:nvPr>
            <p:ph type="subTitle" idx="1"/>
          </p:nvPr>
        </p:nvSpPr>
        <p:spPr>
          <a:xfrm>
            <a:off x="1375450" y="1974650"/>
            <a:ext cx="68589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Scrum Master jouait un rôle veillait à implémenter la méthodologie Scrum. En facilitant et coachant l'équipe de développement, veillant à ce que les principes et de collaboration de Scrum soient respectés.</a:t>
            </a:r>
            <a:endParaRPr/>
          </a:p>
        </p:txBody>
      </p:sp>
      <p:sp>
        <p:nvSpPr>
          <p:cNvPr id="1799" name="Google Shape;1799;p38"/>
          <p:cNvSpPr txBox="1">
            <a:spLocks noGrp="1"/>
          </p:cNvSpPr>
          <p:nvPr>
            <p:ph type="subTitle" idx="2"/>
          </p:nvPr>
        </p:nvSpPr>
        <p:spPr>
          <a:xfrm>
            <a:off x="1375450" y="1677775"/>
            <a:ext cx="4530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Light"/>
                <a:ea typeface="Poppins Light"/>
                <a:cs typeface="Poppins Light"/>
                <a:sym typeface="Poppins Light"/>
              </a:rPr>
              <a:t>Agile</a:t>
            </a:r>
            <a:endParaRPr b="0">
              <a:latin typeface="Poppins Light"/>
              <a:ea typeface="Poppins Light"/>
              <a:cs typeface="Poppins Light"/>
              <a:sym typeface="Poppins Light"/>
            </a:endParaRPr>
          </a:p>
        </p:txBody>
      </p:sp>
      <p:sp>
        <p:nvSpPr>
          <p:cNvPr id="1800" name="Google Shape;1800;p38"/>
          <p:cNvSpPr txBox="1">
            <a:spLocks noGrp="1"/>
          </p:cNvSpPr>
          <p:nvPr>
            <p:ph type="subTitle" idx="3"/>
          </p:nvPr>
        </p:nvSpPr>
        <p:spPr>
          <a:xfrm>
            <a:off x="1375448" y="3429650"/>
            <a:ext cx="68787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collaboration avec l'équipe, le Scrum Master favorise les rituels et en particulier avec le Product Owner en travaillant les ajustements nécessaires pour optimiser la livraison de valeur.</a:t>
            </a:r>
            <a:endParaRPr/>
          </a:p>
        </p:txBody>
      </p:sp>
      <p:sp>
        <p:nvSpPr>
          <p:cNvPr id="1801" name="Google Shape;1801;p38"/>
          <p:cNvSpPr txBox="1">
            <a:spLocks noGrp="1"/>
          </p:cNvSpPr>
          <p:nvPr>
            <p:ph type="subTitle" idx="4"/>
          </p:nvPr>
        </p:nvSpPr>
        <p:spPr>
          <a:xfrm>
            <a:off x="1375425" y="3132775"/>
            <a:ext cx="4771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Light"/>
                <a:ea typeface="Poppins Light"/>
                <a:cs typeface="Poppins Light"/>
                <a:sym typeface="Poppins Light"/>
              </a:rPr>
              <a:t>Leader servant</a:t>
            </a:r>
            <a:endParaRPr b="0">
              <a:latin typeface="Poppins Light"/>
              <a:ea typeface="Poppins Light"/>
              <a:cs typeface="Poppins Light"/>
              <a:sym typeface="Poppins Light"/>
            </a:endParaRPr>
          </a:p>
        </p:txBody>
      </p:sp>
      <p:pic>
        <p:nvPicPr>
          <p:cNvPr id="1802" name="Google Shape;1802;p38"/>
          <p:cNvPicPr preferRelativeResize="0"/>
          <p:nvPr/>
        </p:nvPicPr>
        <p:blipFill>
          <a:blip r:embed="rId3">
            <a:alphaModFix/>
          </a:blip>
          <a:stretch>
            <a:fillRect/>
          </a:stretch>
        </p:blipFill>
        <p:spPr>
          <a:xfrm>
            <a:off x="553202" y="537555"/>
            <a:ext cx="764675" cy="86717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Le product owner</a:t>
            </a:r>
            <a:endParaRPr>
              <a:latin typeface="Poppins"/>
              <a:ea typeface="Poppins"/>
              <a:cs typeface="Poppins"/>
              <a:sym typeface="Poppins"/>
            </a:endParaRPr>
          </a:p>
        </p:txBody>
      </p:sp>
      <p:sp>
        <p:nvSpPr>
          <p:cNvPr id="1808" name="Google Shape;1808;p39"/>
          <p:cNvSpPr txBox="1">
            <a:spLocks noGrp="1"/>
          </p:cNvSpPr>
          <p:nvPr>
            <p:ph type="subTitle" idx="1"/>
          </p:nvPr>
        </p:nvSpPr>
        <p:spPr>
          <a:xfrm>
            <a:off x="917425" y="2069303"/>
            <a:ext cx="7456800" cy="2314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latin typeface="Poppins"/>
                <a:ea typeface="Poppins"/>
                <a:cs typeface="Poppins"/>
                <a:sym typeface="Poppins"/>
              </a:rPr>
              <a:t>Vision du produit</a:t>
            </a:r>
            <a:r>
              <a:rPr lang="en"/>
              <a:t> : compréhension claire des exigences et des attentes des parties prenantes.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Gestion du </a:t>
            </a:r>
            <a:r>
              <a:rPr lang="en" b="1">
                <a:latin typeface="Poppins"/>
                <a:ea typeface="Poppins"/>
                <a:cs typeface="Poppins"/>
                <a:sym typeface="Poppins"/>
              </a:rPr>
              <a:t>backlog</a:t>
            </a:r>
            <a:r>
              <a:rPr lang="en"/>
              <a:t> produit : évaluer, ordonner et clarifier les éléments.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Communication</a:t>
            </a:r>
            <a:r>
              <a:rPr lang="en"/>
              <a:t> à l’équipe : clarifier et répondre aux questions de l’équipe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Validation des fonctionnalités</a:t>
            </a:r>
            <a:r>
              <a:rPr lang="en"/>
              <a:t> développées par l’équipe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Maximisation de la </a:t>
            </a:r>
            <a:r>
              <a:rPr lang="en" b="1">
                <a:latin typeface="Poppins"/>
                <a:ea typeface="Poppins"/>
                <a:cs typeface="Poppins"/>
                <a:sym typeface="Poppins"/>
              </a:rPr>
              <a:t>valeur du produit</a:t>
            </a:r>
            <a:r>
              <a:rPr lang="en"/>
              <a:t> pour les utilisateurs et les parties prenantes</a:t>
            </a:r>
            <a:endParaRPr/>
          </a:p>
        </p:txBody>
      </p:sp>
      <p:pic>
        <p:nvPicPr>
          <p:cNvPr id="1809" name="Google Shape;1809;p39"/>
          <p:cNvPicPr preferRelativeResize="0"/>
          <p:nvPr/>
        </p:nvPicPr>
        <p:blipFill>
          <a:blip r:embed="rId3">
            <a:alphaModFix/>
          </a:blip>
          <a:stretch>
            <a:fillRect/>
          </a:stretch>
        </p:blipFill>
        <p:spPr>
          <a:xfrm>
            <a:off x="557475" y="565100"/>
            <a:ext cx="764675" cy="776900"/>
          </a:xfrm>
          <a:prstGeom prst="rect">
            <a:avLst/>
          </a:prstGeom>
          <a:noFill/>
          <a:ln w="9525" cap="flat" cmpd="sng">
            <a:solidFill>
              <a:schemeClr val="dk2"/>
            </a:solidFill>
            <a:prstDash val="solid"/>
            <a:round/>
            <a:headEnd type="none" w="sm" len="sm"/>
            <a:tailEnd type="none" w="sm" len="sm"/>
          </a:ln>
        </p:spPr>
      </p:pic>
      <p:grpSp>
        <p:nvGrpSpPr>
          <p:cNvPr id="1810" name="Google Shape;1810;p39"/>
          <p:cNvGrpSpPr/>
          <p:nvPr/>
        </p:nvGrpSpPr>
        <p:grpSpPr>
          <a:xfrm>
            <a:off x="8341777" y="4459646"/>
            <a:ext cx="329488" cy="304770"/>
            <a:chOff x="5797000" y="2681200"/>
            <a:chExt cx="1329115" cy="1533818"/>
          </a:xfrm>
        </p:grpSpPr>
        <p:sp>
          <p:nvSpPr>
            <p:cNvPr id="1811" name="Google Shape;1811;p39"/>
            <p:cNvSpPr/>
            <p:nvPr/>
          </p:nvSpPr>
          <p:spPr>
            <a:xfrm>
              <a:off x="5819556" y="3145934"/>
              <a:ext cx="1284333" cy="1038193"/>
            </a:xfrm>
            <a:custGeom>
              <a:avLst/>
              <a:gdLst/>
              <a:ahLst/>
              <a:cxnLst/>
              <a:rect l="l" t="t" r="r" b="b"/>
              <a:pathLst>
                <a:path w="27274" h="22047" extrusionOk="0">
                  <a:moveTo>
                    <a:pt x="1847" y="2390"/>
                  </a:moveTo>
                  <a:cubicBezTo>
                    <a:pt x="1923" y="2390"/>
                    <a:pt x="1995" y="2449"/>
                    <a:pt x="1995" y="2539"/>
                  </a:cubicBezTo>
                  <a:cubicBezTo>
                    <a:pt x="1929" y="3216"/>
                    <a:pt x="1797" y="3842"/>
                    <a:pt x="1715" y="4535"/>
                  </a:cubicBezTo>
                  <a:cubicBezTo>
                    <a:pt x="1715" y="4601"/>
                    <a:pt x="1666" y="4634"/>
                    <a:pt x="1616" y="4634"/>
                  </a:cubicBezTo>
                  <a:cubicBezTo>
                    <a:pt x="1567" y="4634"/>
                    <a:pt x="1517" y="4601"/>
                    <a:pt x="1517" y="4535"/>
                  </a:cubicBezTo>
                  <a:cubicBezTo>
                    <a:pt x="1517" y="3842"/>
                    <a:pt x="1517" y="3150"/>
                    <a:pt x="1715" y="2473"/>
                  </a:cubicBezTo>
                  <a:cubicBezTo>
                    <a:pt x="1748" y="2415"/>
                    <a:pt x="1798" y="2390"/>
                    <a:pt x="1847" y="2390"/>
                  </a:cubicBezTo>
                  <a:close/>
                  <a:moveTo>
                    <a:pt x="1311" y="3314"/>
                  </a:moveTo>
                  <a:cubicBezTo>
                    <a:pt x="1348" y="3314"/>
                    <a:pt x="1385" y="3331"/>
                    <a:pt x="1385" y="3364"/>
                  </a:cubicBezTo>
                  <a:cubicBezTo>
                    <a:pt x="1385" y="4122"/>
                    <a:pt x="1303" y="4799"/>
                    <a:pt x="1451" y="5623"/>
                  </a:cubicBezTo>
                  <a:cubicBezTo>
                    <a:pt x="1451" y="5623"/>
                    <a:pt x="1422" y="5652"/>
                    <a:pt x="1402" y="5652"/>
                  </a:cubicBezTo>
                  <a:cubicBezTo>
                    <a:pt x="1393" y="5652"/>
                    <a:pt x="1385" y="5645"/>
                    <a:pt x="1385" y="5623"/>
                  </a:cubicBezTo>
                  <a:cubicBezTo>
                    <a:pt x="1171" y="4947"/>
                    <a:pt x="973" y="4040"/>
                    <a:pt x="1237" y="3364"/>
                  </a:cubicBezTo>
                  <a:cubicBezTo>
                    <a:pt x="1237" y="3331"/>
                    <a:pt x="1274" y="3314"/>
                    <a:pt x="1311" y="3314"/>
                  </a:cubicBezTo>
                  <a:close/>
                  <a:moveTo>
                    <a:pt x="7056" y="3767"/>
                  </a:moveTo>
                  <a:cubicBezTo>
                    <a:pt x="7269" y="3767"/>
                    <a:pt x="7488" y="3813"/>
                    <a:pt x="7701" y="3908"/>
                  </a:cubicBezTo>
                  <a:cubicBezTo>
                    <a:pt x="8551" y="4427"/>
                    <a:pt x="8589" y="6329"/>
                    <a:pt x="9724" y="6329"/>
                  </a:cubicBezTo>
                  <a:cubicBezTo>
                    <a:pt x="9778" y="6329"/>
                    <a:pt x="9835" y="6325"/>
                    <a:pt x="9894" y="6316"/>
                  </a:cubicBezTo>
                  <a:cubicBezTo>
                    <a:pt x="9917" y="6308"/>
                    <a:pt x="9940" y="6305"/>
                    <a:pt x="9961" y="6305"/>
                  </a:cubicBezTo>
                  <a:cubicBezTo>
                    <a:pt x="10133" y="6305"/>
                    <a:pt x="10219" y="6522"/>
                    <a:pt x="10042" y="6596"/>
                  </a:cubicBezTo>
                  <a:cubicBezTo>
                    <a:pt x="9893" y="6659"/>
                    <a:pt x="9752" y="6687"/>
                    <a:pt x="9619" y="6687"/>
                  </a:cubicBezTo>
                  <a:cubicBezTo>
                    <a:pt x="9195" y="6687"/>
                    <a:pt x="8855" y="6399"/>
                    <a:pt x="8591" y="6035"/>
                  </a:cubicBezTo>
                  <a:cubicBezTo>
                    <a:pt x="8393" y="5689"/>
                    <a:pt x="8245" y="5277"/>
                    <a:pt x="8047" y="4864"/>
                  </a:cubicBezTo>
                  <a:cubicBezTo>
                    <a:pt x="7830" y="4399"/>
                    <a:pt x="7399" y="4090"/>
                    <a:pt x="6954" y="4090"/>
                  </a:cubicBezTo>
                  <a:cubicBezTo>
                    <a:pt x="6688" y="4090"/>
                    <a:pt x="6418" y="4200"/>
                    <a:pt x="6184" y="4452"/>
                  </a:cubicBezTo>
                  <a:cubicBezTo>
                    <a:pt x="6152" y="4488"/>
                    <a:pt x="6116" y="4503"/>
                    <a:pt x="6081" y="4503"/>
                  </a:cubicBezTo>
                  <a:cubicBezTo>
                    <a:pt x="5970" y="4503"/>
                    <a:pt x="5873" y="4355"/>
                    <a:pt x="5986" y="4254"/>
                  </a:cubicBezTo>
                  <a:cubicBezTo>
                    <a:pt x="6258" y="3939"/>
                    <a:pt x="6645" y="3767"/>
                    <a:pt x="7056" y="3767"/>
                  </a:cubicBezTo>
                  <a:close/>
                  <a:moveTo>
                    <a:pt x="6023" y="6290"/>
                  </a:moveTo>
                  <a:cubicBezTo>
                    <a:pt x="6113" y="6290"/>
                    <a:pt x="6184" y="6351"/>
                    <a:pt x="6184" y="6447"/>
                  </a:cubicBezTo>
                  <a:cubicBezTo>
                    <a:pt x="6004" y="7016"/>
                    <a:pt x="5418" y="7570"/>
                    <a:pt x="4794" y="7570"/>
                  </a:cubicBezTo>
                  <a:cubicBezTo>
                    <a:pt x="4730" y="7570"/>
                    <a:pt x="4665" y="7565"/>
                    <a:pt x="4601" y="7552"/>
                  </a:cubicBezTo>
                  <a:cubicBezTo>
                    <a:pt x="4057" y="7486"/>
                    <a:pt x="3644" y="6926"/>
                    <a:pt x="3859" y="6382"/>
                  </a:cubicBezTo>
                  <a:cubicBezTo>
                    <a:pt x="3884" y="6331"/>
                    <a:pt x="3938" y="6310"/>
                    <a:pt x="3991" y="6310"/>
                  </a:cubicBezTo>
                  <a:cubicBezTo>
                    <a:pt x="4078" y="6310"/>
                    <a:pt x="4163" y="6366"/>
                    <a:pt x="4123" y="6447"/>
                  </a:cubicBezTo>
                  <a:cubicBezTo>
                    <a:pt x="3964" y="6897"/>
                    <a:pt x="4367" y="7198"/>
                    <a:pt x="4787" y="7198"/>
                  </a:cubicBezTo>
                  <a:cubicBezTo>
                    <a:pt x="4892" y="7198"/>
                    <a:pt x="4997" y="7179"/>
                    <a:pt x="5095" y="7140"/>
                  </a:cubicBezTo>
                  <a:cubicBezTo>
                    <a:pt x="5425" y="6926"/>
                    <a:pt x="5640" y="6596"/>
                    <a:pt x="5920" y="6316"/>
                  </a:cubicBezTo>
                  <a:cubicBezTo>
                    <a:pt x="5955" y="6298"/>
                    <a:pt x="5991" y="6290"/>
                    <a:pt x="6023" y="6290"/>
                  </a:cubicBezTo>
                  <a:close/>
                  <a:moveTo>
                    <a:pt x="13150" y="8158"/>
                  </a:moveTo>
                  <a:cubicBezTo>
                    <a:pt x="13390" y="8158"/>
                    <a:pt x="13621" y="8246"/>
                    <a:pt x="13818" y="8443"/>
                  </a:cubicBezTo>
                  <a:cubicBezTo>
                    <a:pt x="13933" y="8500"/>
                    <a:pt x="13848" y="8670"/>
                    <a:pt x="13727" y="8670"/>
                  </a:cubicBezTo>
                  <a:cubicBezTo>
                    <a:pt x="13708" y="8670"/>
                    <a:pt x="13689" y="8666"/>
                    <a:pt x="13670" y="8657"/>
                  </a:cubicBezTo>
                  <a:cubicBezTo>
                    <a:pt x="13512" y="8586"/>
                    <a:pt x="13364" y="8555"/>
                    <a:pt x="13222" y="8555"/>
                  </a:cubicBezTo>
                  <a:cubicBezTo>
                    <a:pt x="12289" y="8555"/>
                    <a:pt x="11650" y="9900"/>
                    <a:pt x="10642" y="9900"/>
                  </a:cubicBezTo>
                  <a:cubicBezTo>
                    <a:pt x="10602" y="9900"/>
                    <a:pt x="10562" y="9898"/>
                    <a:pt x="10520" y="9894"/>
                  </a:cubicBezTo>
                  <a:cubicBezTo>
                    <a:pt x="9828" y="9811"/>
                    <a:pt x="9350" y="9333"/>
                    <a:pt x="9135" y="8723"/>
                  </a:cubicBezTo>
                  <a:cubicBezTo>
                    <a:pt x="9095" y="8633"/>
                    <a:pt x="9183" y="8573"/>
                    <a:pt x="9258" y="8573"/>
                  </a:cubicBezTo>
                  <a:cubicBezTo>
                    <a:pt x="9306" y="8573"/>
                    <a:pt x="9350" y="8599"/>
                    <a:pt x="9350" y="8657"/>
                  </a:cubicBezTo>
                  <a:cubicBezTo>
                    <a:pt x="9609" y="9217"/>
                    <a:pt x="10083" y="9503"/>
                    <a:pt x="10588" y="9503"/>
                  </a:cubicBezTo>
                  <a:cubicBezTo>
                    <a:pt x="10886" y="9503"/>
                    <a:pt x="11195" y="9403"/>
                    <a:pt x="11477" y="9201"/>
                  </a:cubicBezTo>
                  <a:cubicBezTo>
                    <a:pt x="11757" y="8921"/>
                    <a:pt x="12021" y="8657"/>
                    <a:pt x="12367" y="8443"/>
                  </a:cubicBezTo>
                  <a:cubicBezTo>
                    <a:pt x="12617" y="8262"/>
                    <a:pt x="12889" y="8158"/>
                    <a:pt x="13150" y="8158"/>
                  </a:cubicBezTo>
                  <a:close/>
                  <a:moveTo>
                    <a:pt x="18574" y="8819"/>
                  </a:moveTo>
                  <a:cubicBezTo>
                    <a:pt x="18705" y="8819"/>
                    <a:pt x="18838" y="8852"/>
                    <a:pt x="18963" y="8921"/>
                  </a:cubicBezTo>
                  <a:cubicBezTo>
                    <a:pt x="19704" y="9291"/>
                    <a:pt x="19832" y="10779"/>
                    <a:pt x="20699" y="10779"/>
                  </a:cubicBezTo>
                  <a:cubicBezTo>
                    <a:pt x="20798" y="10779"/>
                    <a:pt x="20905" y="10760"/>
                    <a:pt x="21024" y="10718"/>
                  </a:cubicBezTo>
                  <a:cubicBezTo>
                    <a:pt x="21047" y="10706"/>
                    <a:pt x="21070" y="10700"/>
                    <a:pt x="21091" y="10700"/>
                  </a:cubicBezTo>
                  <a:cubicBezTo>
                    <a:pt x="21207" y="10700"/>
                    <a:pt x="21284" y="10871"/>
                    <a:pt x="21173" y="10982"/>
                  </a:cubicBezTo>
                  <a:cubicBezTo>
                    <a:pt x="21026" y="11129"/>
                    <a:pt x="20855" y="11190"/>
                    <a:pt x="20681" y="11190"/>
                  </a:cubicBezTo>
                  <a:cubicBezTo>
                    <a:pt x="20445" y="11190"/>
                    <a:pt x="20201" y="11078"/>
                    <a:pt x="20002" y="10916"/>
                  </a:cubicBezTo>
                  <a:cubicBezTo>
                    <a:pt x="19722" y="10718"/>
                    <a:pt x="19590" y="10372"/>
                    <a:pt x="19375" y="10092"/>
                  </a:cubicBezTo>
                  <a:cubicBezTo>
                    <a:pt x="19309" y="9894"/>
                    <a:pt x="19243" y="9679"/>
                    <a:pt x="19029" y="9482"/>
                  </a:cubicBezTo>
                  <a:cubicBezTo>
                    <a:pt x="18922" y="9329"/>
                    <a:pt x="18688" y="9197"/>
                    <a:pt x="18476" y="9197"/>
                  </a:cubicBezTo>
                  <a:cubicBezTo>
                    <a:pt x="18297" y="9197"/>
                    <a:pt x="18133" y="9291"/>
                    <a:pt x="18073" y="9548"/>
                  </a:cubicBezTo>
                  <a:cubicBezTo>
                    <a:pt x="18073" y="9613"/>
                    <a:pt x="18003" y="9646"/>
                    <a:pt x="17933" y="9646"/>
                  </a:cubicBezTo>
                  <a:cubicBezTo>
                    <a:pt x="17862" y="9646"/>
                    <a:pt x="17792" y="9613"/>
                    <a:pt x="17792" y="9548"/>
                  </a:cubicBezTo>
                  <a:cubicBezTo>
                    <a:pt x="17853" y="9084"/>
                    <a:pt x="18203" y="8819"/>
                    <a:pt x="18574" y="8819"/>
                  </a:cubicBezTo>
                  <a:close/>
                  <a:moveTo>
                    <a:pt x="3525" y="9626"/>
                  </a:moveTo>
                  <a:cubicBezTo>
                    <a:pt x="3610" y="9626"/>
                    <a:pt x="3683" y="9696"/>
                    <a:pt x="3644" y="9811"/>
                  </a:cubicBezTo>
                  <a:cubicBezTo>
                    <a:pt x="3578" y="10158"/>
                    <a:pt x="3512" y="10570"/>
                    <a:pt x="3776" y="10850"/>
                  </a:cubicBezTo>
                  <a:cubicBezTo>
                    <a:pt x="3888" y="10940"/>
                    <a:pt x="3992" y="10972"/>
                    <a:pt x="4094" y="10972"/>
                  </a:cubicBezTo>
                  <a:cubicBezTo>
                    <a:pt x="4310" y="10972"/>
                    <a:pt x="4514" y="10829"/>
                    <a:pt x="4749" y="10784"/>
                  </a:cubicBezTo>
                  <a:cubicBezTo>
                    <a:pt x="4862" y="10699"/>
                    <a:pt x="4981" y="10663"/>
                    <a:pt x="5112" y="10663"/>
                  </a:cubicBezTo>
                  <a:cubicBezTo>
                    <a:pt x="5209" y="10663"/>
                    <a:pt x="5313" y="10683"/>
                    <a:pt x="5425" y="10718"/>
                  </a:cubicBezTo>
                  <a:cubicBezTo>
                    <a:pt x="5837" y="10850"/>
                    <a:pt x="6332" y="11394"/>
                    <a:pt x="6118" y="11873"/>
                  </a:cubicBezTo>
                  <a:cubicBezTo>
                    <a:pt x="6118" y="11919"/>
                    <a:pt x="6054" y="11961"/>
                    <a:pt x="5984" y="11961"/>
                  </a:cubicBezTo>
                  <a:cubicBezTo>
                    <a:pt x="5930" y="11961"/>
                    <a:pt x="5873" y="11937"/>
                    <a:pt x="5837" y="11873"/>
                  </a:cubicBezTo>
                  <a:cubicBezTo>
                    <a:pt x="5771" y="11741"/>
                    <a:pt x="5771" y="11543"/>
                    <a:pt x="5640" y="11394"/>
                  </a:cubicBezTo>
                  <a:cubicBezTo>
                    <a:pt x="5478" y="11196"/>
                    <a:pt x="5251" y="11100"/>
                    <a:pt x="5001" y="11100"/>
                  </a:cubicBezTo>
                  <a:cubicBezTo>
                    <a:pt x="4919" y="11100"/>
                    <a:pt x="4835" y="11110"/>
                    <a:pt x="4749" y="11131"/>
                  </a:cubicBezTo>
                  <a:cubicBezTo>
                    <a:pt x="4520" y="11238"/>
                    <a:pt x="4346" y="11346"/>
                    <a:pt x="4138" y="11346"/>
                  </a:cubicBezTo>
                  <a:cubicBezTo>
                    <a:pt x="4091" y="11346"/>
                    <a:pt x="4042" y="11340"/>
                    <a:pt x="3991" y="11328"/>
                  </a:cubicBezTo>
                  <a:cubicBezTo>
                    <a:pt x="3232" y="11131"/>
                    <a:pt x="3166" y="10372"/>
                    <a:pt x="3364" y="9745"/>
                  </a:cubicBezTo>
                  <a:cubicBezTo>
                    <a:pt x="3399" y="9663"/>
                    <a:pt x="3465" y="9626"/>
                    <a:pt x="3525" y="9626"/>
                  </a:cubicBezTo>
                  <a:close/>
                  <a:moveTo>
                    <a:pt x="23695" y="10393"/>
                  </a:moveTo>
                  <a:cubicBezTo>
                    <a:pt x="24465" y="10393"/>
                    <a:pt x="25098" y="11231"/>
                    <a:pt x="25427" y="11955"/>
                  </a:cubicBezTo>
                  <a:cubicBezTo>
                    <a:pt x="25519" y="12047"/>
                    <a:pt x="25419" y="12171"/>
                    <a:pt x="25300" y="12171"/>
                  </a:cubicBezTo>
                  <a:cubicBezTo>
                    <a:pt x="25248" y="12171"/>
                    <a:pt x="25192" y="12147"/>
                    <a:pt x="25147" y="12087"/>
                  </a:cubicBezTo>
                  <a:cubicBezTo>
                    <a:pt x="24800" y="11561"/>
                    <a:pt x="24315" y="10755"/>
                    <a:pt x="23640" y="10755"/>
                  </a:cubicBezTo>
                  <a:cubicBezTo>
                    <a:pt x="23512" y="10755"/>
                    <a:pt x="23376" y="10784"/>
                    <a:pt x="23234" y="10850"/>
                  </a:cubicBezTo>
                  <a:cubicBezTo>
                    <a:pt x="23214" y="10859"/>
                    <a:pt x="23194" y="10863"/>
                    <a:pt x="23175" y="10863"/>
                  </a:cubicBezTo>
                  <a:cubicBezTo>
                    <a:pt x="23055" y="10863"/>
                    <a:pt x="22972" y="10698"/>
                    <a:pt x="23086" y="10570"/>
                  </a:cubicBezTo>
                  <a:cubicBezTo>
                    <a:pt x="23296" y="10446"/>
                    <a:pt x="23500" y="10393"/>
                    <a:pt x="23695" y="10393"/>
                  </a:cubicBezTo>
                  <a:close/>
                  <a:moveTo>
                    <a:pt x="15286" y="10998"/>
                  </a:moveTo>
                  <a:cubicBezTo>
                    <a:pt x="15388" y="10998"/>
                    <a:pt x="15494" y="11014"/>
                    <a:pt x="15599" y="11048"/>
                  </a:cubicBezTo>
                  <a:cubicBezTo>
                    <a:pt x="15946" y="11196"/>
                    <a:pt x="16226" y="11460"/>
                    <a:pt x="16424" y="11741"/>
                  </a:cubicBezTo>
                  <a:cubicBezTo>
                    <a:pt x="16768" y="12004"/>
                    <a:pt x="17338" y="12292"/>
                    <a:pt x="17791" y="12292"/>
                  </a:cubicBezTo>
                  <a:cubicBezTo>
                    <a:pt x="18162" y="12292"/>
                    <a:pt x="18455" y="12099"/>
                    <a:pt x="18485" y="11543"/>
                  </a:cubicBezTo>
                  <a:cubicBezTo>
                    <a:pt x="18524" y="11417"/>
                    <a:pt x="18637" y="11342"/>
                    <a:pt x="18723" y="11342"/>
                  </a:cubicBezTo>
                  <a:cubicBezTo>
                    <a:pt x="18784" y="11342"/>
                    <a:pt x="18831" y="11379"/>
                    <a:pt x="18831" y="11460"/>
                  </a:cubicBezTo>
                  <a:cubicBezTo>
                    <a:pt x="18963" y="12087"/>
                    <a:pt x="18485" y="12631"/>
                    <a:pt x="17875" y="12697"/>
                  </a:cubicBezTo>
                  <a:cubicBezTo>
                    <a:pt x="17798" y="12712"/>
                    <a:pt x="17720" y="12720"/>
                    <a:pt x="17644" y="12720"/>
                  </a:cubicBezTo>
                  <a:cubicBezTo>
                    <a:pt x="17310" y="12720"/>
                    <a:pt x="16985" y="12582"/>
                    <a:pt x="16704" y="12367"/>
                  </a:cubicBezTo>
                  <a:cubicBezTo>
                    <a:pt x="16429" y="12197"/>
                    <a:pt x="15677" y="11342"/>
                    <a:pt x="15172" y="11342"/>
                  </a:cubicBezTo>
                  <a:cubicBezTo>
                    <a:pt x="15041" y="11342"/>
                    <a:pt x="14926" y="11400"/>
                    <a:pt x="14841" y="11543"/>
                  </a:cubicBezTo>
                  <a:cubicBezTo>
                    <a:pt x="14795" y="11589"/>
                    <a:pt x="14739" y="11611"/>
                    <a:pt x="14689" y="11611"/>
                  </a:cubicBezTo>
                  <a:cubicBezTo>
                    <a:pt x="14595" y="11611"/>
                    <a:pt x="14523" y="11534"/>
                    <a:pt x="14577" y="11394"/>
                  </a:cubicBezTo>
                  <a:cubicBezTo>
                    <a:pt x="14724" y="11137"/>
                    <a:pt x="14990" y="10998"/>
                    <a:pt x="15286" y="10998"/>
                  </a:cubicBezTo>
                  <a:close/>
                  <a:moveTo>
                    <a:pt x="24875" y="13559"/>
                  </a:moveTo>
                  <a:cubicBezTo>
                    <a:pt x="24945" y="13559"/>
                    <a:pt x="25015" y="13596"/>
                    <a:pt x="25015" y="13670"/>
                  </a:cubicBezTo>
                  <a:cubicBezTo>
                    <a:pt x="25147" y="14214"/>
                    <a:pt x="24734" y="14758"/>
                    <a:pt x="24190" y="14973"/>
                  </a:cubicBezTo>
                  <a:cubicBezTo>
                    <a:pt x="24074" y="15000"/>
                    <a:pt x="23961" y="15016"/>
                    <a:pt x="23848" y="15016"/>
                  </a:cubicBezTo>
                  <a:cubicBezTo>
                    <a:pt x="23689" y="15016"/>
                    <a:pt x="23530" y="14984"/>
                    <a:pt x="23366" y="14907"/>
                  </a:cubicBezTo>
                  <a:cubicBezTo>
                    <a:pt x="23234" y="14841"/>
                    <a:pt x="23086" y="14692"/>
                    <a:pt x="22954" y="14626"/>
                  </a:cubicBezTo>
                  <a:cubicBezTo>
                    <a:pt x="22888" y="14494"/>
                    <a:pt x="22739" y="14428"/>
                    <a:pt x="22673" y="14346"/>
                  </a:cubicBezTo>
                  <a:cubicBezTo>
                    <a:pt x="22616" y="14338"/>
                    <a:pt x="22563" y="14334"/>
                    <a:pt x="22514" y="14334"/>
                  </a:cubicBezTo>
                  <a:cubicBezTo>
                    <a:pt x="22152" y="14334"/>
                    <a:pt x="22013" y="14544"/>
                    <a:pt x="22129" y="14907"/>
                  </a:cubicBezTo>
                  <a:cubicBezTo>
                    <a:pt x="22176" y="15000"/>
                    <a:pt x="22090" y="15093"/>
                    <a:pt x="22007" y="15093"/>
                  </a:cubicBezTo>
                  <a:cubicBezTo>
                    <a:pt x="21973" y="15093"/>
                    <a:pt x="21939" y="15077"/>
                    <a:pt x="21915" y="15039"/>
                  </a:cubicBezTo>
                  <a:cubicBezTo>
                    <a:pt x="21600" y="14582"/>
                    <a:pt x="21887" y="13929"/>
                    <a:pt x="22459" y="13929"/>
                  </a:cubicBezTo>
                  <a:cubicBezTo>
                    <a:pt x="22486" y="13929"/>
                    <a:pt x="22513" y="13931"/>
                    <a:pt x="22541" y="13934"/>
                  </a:cubicBezTo>
                  <a:cubicBezTo>
                    <a:pt x="22888" y="13934"/>
                    <a:pt x="23151" y="14280"/>
                    <a:pt x="23432" y="14494"/>
                  </a:cubicBezTo>
                  <a:cubicBezTo>
                    <a:pt x="23579" y="14568"/>
                    <a:pt x="23719" y="14601"/>
                    <a:pt x="23849" y="14601"/>
                  </a:cubicBezTo>
                  <a:cubicBezTo>
                    <a:pt x="24334" y="14601"/>
                    <a:pt x="24682" y="14151"/>
                    <a:pt x="24734" y="13670"/>
                  </a:cubicBezTo>
                  <a:cubicBezTo>
                    <a:pt x="24734" y="13596"/>
                    <a:pt x="24805" y="13559"/>
                    <a:pt x="24875" y="13559"/>
                  </a:cubicBezTo>
                  <a:close/>
                  <a:moveTo>
                    <a:pt x="12648" y="11262"/>
                  </a:moveTo>
                  <a:cubicBezTo>
                    <a:pt x="12714" y="11262"/>
                    <a:pt x="12845" y="11460"/>
                    <a:pt x="12714" y="11543"/>
                  </a:cubicBezTo>
                  <a:cubicBezTo>
                    <a:pt x="12235" y="11741"/>
                    <a:pt x="12103" y="12285"/>
                    <a:pt x="12582" y="12697"/>
                  </a:cubicBezTo>
                  <a:cubicBezTo>
                    <a:pt x="12714" y="12845"/>
                    <a:pt x="12928" y="12911"/>
                    <a:pt x="13126" y="12977"/>
                  </a:cubicBezTo>
                  <a:cubicBezTo>
                    <a:pt x="13340" y="13109"/>
                    <a:pt x="13538" y="13324"/>
                    <a:pt x="13670" y="13604"/>
                  </a:cubicBezTo>
                  <a:cubicBezTo>
                    <a:pt x="13950" y="14148"/>
                    <a:pt x="13752" y="14758"/>
                    <a:pt x="13258" y="15105"/>
                  </a:cubicBezTo>
                  <a:cubicBezTo>
                    <a:pt x="13218" y="15134"/>
                    <a:pt x="13178" y="15147"/>
                    <a:pt x="13140" y="15147"/>
                  </a:cubicBezTo>
                  <a:cubicBezTo>
                    <a:pt x="12989" y="15147"/>
                    <a:pt x="12875" y="14946"/>
                    <a:pt x="12994" y="14841"/>
                  </a:cubicBezTo>
                  <a:cubicBezTo>
                    <a:pt x="13258" y="14560"/>
                    <a:pt x="13406" y="14214"/>
                    <a:pt x="13340" y="13868"/>
                  </a:cubicBezTo>
                  <a:cubicBezTo>
                    <a:pt x="13192" y="13390"/>
                    <a:pt x="12845" y="13324"/>
                    <a:pt x="12516" y="13192"/>
                  </a:cubicBezTo>
                  <a:cubicBezTo>
                    <a:pt x="12235" y="13043"/>
                    <a:pt x="12021" y="12845"/>
                    <a:pt x="11955" y="12565"/>
                  </a:cubicBezTo>
                  <a:cubicBezTo>
                    <a:pt x="11757" y="12021"/>
                    <a:pt x="12103" y="11394"/>
                    <a:pt x="12648" y="11262"/>
                  </a:cubicBezTo>
                  <a:close/>
                  <a:moveTo>
                    <a:pt x="19126" y="14360"/>
                  </a:moveTo>
                  <a:cubicBezTo>
                    <a:pt x="19565" y="14360"/>
                    <a:pt x="19998" y="14822"/>
                    <a:pt x="20134" y="15253"/>
                  </a:cubicBezTo>
                  <a:cubicBezTo>
                    <a:pt x="20266" y="15995"/>
                    <a:pt x="20068" y="16902"/>
                    <a:pt x="20958" y="17232"/>
                  </a:cubicBezTo>
                  <a:cubicBezTo>
                    <a:pt x="21371" y="17380"/>
                    <a:pt x="21783" y="17446"/>
                    <a:pt x="22063" y="17858"/>
                  </a:cubicBezTo>
                  <a:cubicBezTo>
                    <a:pt x="22116" y="17964"/>
                    <a:pt x="22042" y="18080"/>
                    <a:pt x="21934" y="18080"/>
                  </a:cubicBezTo>
                  <a:cubicBezTo>
                    <a:pt x="21907" y="18080"/>
                    <a:pt x="21878" y="18073"/>
                    <a:pt x="21849" y="18056"/>
                  </a:cubicBezTo>
                  <a:cubicBezTo>
                    <a:pt x="21239" y="17726"/>
                    <a:pt x="20480" y="17644"/>
                    <a:pt x="20068" y="17100"/>
                  </a:cubicBezTo>
                  <a:cubicBezTo>
                    <a:pt x="19936" y="16902"/>
                    <a:pt x="19854" y="16622"/>
                    <a:pt x="19788" y="16275"/>
                  </a:cubicBezTo>
                  <a:lnTo>
                    <a:pt x="19788" y="15731"/>
                  </a:lnTo>
                  <a:cubicBezTo>
                    <a:pt x="19737" y="15412"/>
                    <a:pt x="19518" y="14600"/>
                    <a:pt x="19108" y="14600"/>
                  </a:cubicBezTo>
                  <a:cubicBezTo>
                    <a:pt x="18988" y="14600"/>
                    <a:pt x="18852" y="14669"/>
                    <a:pt x="18699" y="14841"/>
                  </a:cubicBezTo>
                  <a:cubicBezTo>
                    <a:pt x="18685" y="14852"/>
                    <a:pt x="18669" y="14857"/>
                    <a:pt x="18653" y="14857"/>
                  </a:cubicBezTo>
                  <a:cubicBezTo>
                    <a:pt x="18577" y="14857"/>
                    <a:pt x="18496" y="14747"/>
                    <a:pt x="18551" y="14692"/>
                  </a:cubicBezTo>
                  <a:cubicBezTo>
                    <a:pt x="18726" y="14455"/>
                    <a:pt x="18927" y="14360"/>
                    <a:pt x="19126" y="14360"/>
                  </a:cubicBezTo>
                  <a:close/>
                  <a:moveTo>
                    <a:pt x="25758" y="17230"/>
                  </a:moveTo>
                  <a:cubicBezTo>
                    <a:pt x="25820" y="17230"/>
                    <a:pt x="25879" y="17256"/>
                    <a:pt x="25905" y="17314"/>
                  </a:cubicBezTo>
                  <a:cubicBezTo>
                    <a:pt x="26120" y="17726"/>
                    <a:pt x="25905" y="18271"/>
                    <a:pt x="25493" y="18468"/>
                  </a:cubicBezTo>
                  <a:cubicBezTo>
                    <a:pt x="25378" y="18528"/>
                    <a:pt x="25258" y="18555"/>
                    <a:pt x="25141" y="18555"/>
                  </a:cubicBezTo>
                  <a:cubicBezTo>
                    <a:pt x="24835" y="18555"/>
                    <a:pt x="24543" y="18377"/>
                    <a:pt x="24388" y="18139"/>
                  </a:cubicBezTo>
                  <a:cubicBezTo>
                    <a:pt x="24294" y="18033"/>
                    <a:pt x="24376" y="17936"/>
                    <a:pt x="24478" y="17936"/>
                  </a:cubicBezTo>
                  <a:cubicBezTo>
                    <a:pt x="24519" y="17936"/>
                    <a:pt x="24564" y="17952"/>
                    <a:pt x="24603" y="17990"/>
                  </a:cubicBezTo>
                  <a:cubicBezTo>
                    <a:pt x="24726" y="18083"/>
                    <a:pt x="24881" y="18169"/>
                    <a:pt x="25048" y="18169"/>
                  </a:cubicBezTo>
                  <a:cubicBezTo>
                    <a:pt x="25150" y="18169"/>
                    <a:pt x="25255" y="18137"/>
                    <a:pt x="25361" y="18056"/>
                  </a:cubicBezTo>
                  <a:cubicBezTo>
                    <a:pt x="25559" y="17924"/>
                    <a:pt x="25625" y="17644"/>
                    <a:pt x="25559" y="17380"/>
                  </a:cubicBezTo>
                  <a:cubicBezTo>
                    <a:pt x="25559" y="17290"/>
                    <a:pt x="25662" y="17230"/>
                    <a:pt x="25758" y="17230"/>
                  </a:cubicBezTo>
                  <a:close/>
                  <a:moveTo>
                    <a:pt x="25358" y="19423"/>
                  </a:moveTo>
                  <a:cubicBezTo>
                    <a:pt x="25378" y="19423"/>
                    <a:pt x="25402" y="19429"/>
                    <a:pt x="25427" y="19441"/>
                  </a:cubicBezTo>
                  <a:cubicBezTo>
                    <a:pt x="25839" y="19705"/>
                    <a:pt x="26317" y="19919"/>
                    <a:pt x="26730" y="20266"/>
                  </a:cubicBezTo>
                  <a:cubicBezTo>
                    <a:pt x="26843" y="20323"/>
                    <a:pt x="26761" y="20477"/>
                    <a:pt x="26652" y="20477"/>
                  </a:cubicBezTo>
                  <a:cubicBezTo>
                    <a:pt x="26635" y="20477"/>
                    <a:pt x="26616" y="20473"/>
                    <a:pt x="26598" y="20464"/>
                  </a:cubicBezTo>
                  <a:cubicBezTo>
                    <a:pt x="26120" y="20266"/>
                    <a:pt x="25707" y="19919"/>
                    <a:pt x="25361" y="19573"/>
                  </a:cubicBezTo>
                  <a:cubicBezTo>
                    <a:pt x="25241" y="19520"/>
                    <a:pt x="25272" y="19423"/>
                    <a:pt x="25358" y="19423"/>
                  </a:cubicBezTo>
                  <a:close/>
                  <a:moveTo>
                    <a:pt x="24537" y="19788"/>
                  </a:moveTo>
                  <a:cubicBezTo>
                    <a:pt x="25015" y="20051"/>
                    <a:pt x="25493" y="20266"/>
                    <a:pt x="25971" y="20612"/>
                  </a:cubicBezTo>
                  <a:cubicBezTo>
                    <a:pt x="26025" y="20665"/>
                    <a:pt x="25992" y="20762"/>
                    <a:pt x="25907" y="20762"/>
                  </a:cubicBezTo>
                  <a:cubicBezTo>
                    <a:pt x="25887" y="20762"/>
                    <a:pt x="25864" y="20757"/>
                    <a:pt x="25839" y="20744"/>
                  </a:cubicBezTo>
                  <a:cubicBezTo>
                    <a:pt x="25361" y="20530"/>
                    <a:pt x="24883" y="20266"/>
                    <a:pt x="24388" y="19985"/>
                  </a:cubicBezTo>
                  <a:cubicBezTo>
                    <a:pt x="24256" y="19919"/>
                    <a:pt x="24388" y="19788"/>
                    <a:pt x="24537" y="19788"/>
                  </a:cubicBezTo>
                  <a:close/>
                  <a:moveTo>
                    <a:pt x="0" y="0"/>
                  </a:moveTo>
                  <a:lnTo>
                    <a:pt x="0" y="0"/>
                  </a:lnTo>
                  <a:cubicBezTo>
                    <a:pt x="627" y="2886"/>
                    <a:pt x="759" y="5969"/>
                    <a:pt x="693" y="8921"/>
                  </a:cubicBezTo>
                  <a:cubicBezTo>
                    <a:pt x="693" y="9811"/>
                    <a:pt x="478" y="10850"/>
                    <a:pt x="891" y="11609"/>
                  </a:cubicBezTo>
                  <a:cubicBezTo>
                    <a:pt x="1303" y="12433"/>
                    <a:pt x="2342" y="12565"/>
                    <a:pt x="3166" y="12911"/>
                  </a:cubicBezTo>
                  <a:cubicBezTo>
                    <a:pt x="4815" y="13522"/>
                    <a:pt x="6398" y="14082"/>
                    <a:pt x="7981" y="14692"/>
                  </a:cubicBezTo>
                  <a:cubicBezTo>
                    <a:pt x="14428" y="17100"/>
                    <a:pt x="20892" y="19507"/>
                    <a:pt x="27274" y="22047"/>
                  </a:cubicBezTo>
                  <a:cubicBezTo>
                    <a:pt x="27010" y="17990"/>
                    <a:pt x="26944" y="13934"/>
                    <a:pt x="26796" y="9894"/>
                  </a:cubicBezTo>
                  <a:cubicBezTo>
                    <a:pt x="17875" y="6662"/>
                    <a:pt x="8871" y="356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9"/>
            <p:cNvSpPr/>
            <p:nvPr/>
          </p:nvSpPr>
          <p:spPr>
            <a:xfrm>
              <a:off x="5816448" y="2718119"/>
              <a:ext cx="1242423" cy="854919"/>
            </a:xfrm>
            <a:custGeom>
              <a:avLst/>
              <a:gdLst/>
              <a:ahLst/>
              <a:cxnLst/>
              <a:rect l="l" t="t" r="r" b="b"/>
              <a:pathLst>
                <a:path w="26384" h="18155" extrusionOk="0">
                  <a:moveTo>
                    <a:pt x="13136" y="1011"/>
                  </a:moveTo>
                  <a:cubicBezTo>
                    <a:pt x="13153" y="1011"/>
                    <a:pt x="13172" y="1019"/>
                    <a:pt x="13192" y="1038"/>
                  </a:cubicBezTo>
                  <a:cubicBezTo>
                    <a:pt x="13538" y="1582"/>
                    <a:pt x="13950" y="2143"/>
                    <a:pt x="14297" y="2687"/>
                  </a:cubicBezTo>
                  <a:cubicBezTo>
                    <a:pt x="14297" y="2782"/>
                    <a:pt x="14219" y="2852"/>
                    <a:pt x="14176" y="2852"/>
                  </a:cubicBezTo>
                  <a:cubicBezTo>
                    <a:pt x="14160" y="2852"/>
                    <a:pt x="14148" y="2842"/>
                    <a:pt x="14148" y="2819"/>
                  </a:cubicBezTo>
                  <a:cubicBezTo>
                    <a:pt x="13736" y="2275"/>
                    <a:pt x="13406" y="1665"/>
                    <a:pt x="13060" y="1104"/>
                  </a:cubicBezTo>
                  <a:cubicBezTo>
                    <a:pt x="13060" y="1057"/>
                    <a:pt x="13093" y="1011"/>
                    <a:pt x="13136" y="1011"/>
                  </a:cubicBezTo>
                  <a:close/>
                  <a:moveTo>
                    <a:pt x="12575" y="1191"/>
                  </a:moveTo>
                  <a:cubicBezTo>
                    <a:pt x="12601" y="1191"/>
                    <a:pt x="12628" y="1208"/>
                    <a:pt x="12648" y="1252"/>
                  </a:cubicBezTo>
                  <a:cubicBezTo>
                    <a:pt x="13126" y="1929"/>
                    <a:pt x="13538" y="2621"/>
                    <a:pt x="14016" y="3314"/>
                  </a:cubicBezTo>
                  <a:cubicBezTo>
                    <a:pt x="14063" y="3407"/>
                    <a:pt x="13978" y="3500"/>
                    <a:pt x="13900" y="3500"/>
                  </a:cubicBezTo>
                  <a:cubicBezTo>
                    <a:pt x="13868" y="3500"/>
                    <a:pt x="13838" y="3484"/>
                    <a:pt x="13818" y="3446"/>
                  </a:cubicBezTo>
                  <a:cubicBezTo>
                    <a:pt x="13324" y="2753"/>
                    <a:pt x="12846" y="2077"/>
                    <a:pt x="12499" y="1384"/>
                  </a:cubicBezTo>
                  <a:cubicBezTo>
                    <a:pt x="12453" y="1292"/>
                    <a:pt x="12513" y="1191"/>
                    <a:pt x="12575" y="1191"/>
                  </a:cubicBezTo>
                  <a:close/>
                  <a:moveTo>
                    <a:pt x="4167" y="3840"/>
                  </a:moveTo>
                  <a:cubicBezTo>
                    <a:pt x="4234" y="3840"/>
                    <a:pt x="4309" y="3936"/>
                    <a:pt x="4189" y="3990"/>
                  </a:cubicBezTo>
                  <a:cubicBezTo>
                    <a:pt x="3776" y="4336"/>
                    <a:pt x="3364" y="4682"/>
                    <a:pt x="2952" y="5029"/>
                  </a:cubicBezTo>
                  <a:cubicBezTo>
                    <a:pt x="2932" y="5048"/>
                    <a:pt x="2913" y="5056"/>
                    <a:pt x="2895" y="5056"/>
                  </a:cubicBezTo>
                  <a:cubicBezTo>
                    <a:pt x="2853" y="5056"/>
                    <a:pt x="2820" y="5009"/>
                    <a:pt x="2820" y="4963"/>
                  </a:cubicBezTo>
                  <a:cubicBezTo>
                    <a:pt x="3232" y="4468"/>
                    <a:pt x="3644" y="4138"/>
                    <a:pt x="4123" y="3858"/>
                  </a:cubicBezTo>
                  <a:cubicBezTo>
                    <a:pt x="4135" y="3845"/>
                    <a:pt x="4151" y="3840"/>
                    <a:pt x="4167" y="3840"/>
                  </a:cubicBezTo>
                  <a:close/>
                  <a:moveTo>
                    <a:pt x="17034" y="13059"/>
                  </a:moveTo>
                  <a:cubicBezTo>
                    <a:pt x="17858" y="13339"/>
                    <a:pt x="18617" y="13686"/>
                    <a:pt x="19309" y="14164"/>
                  </a:cubicBezTo>
                  <a:cubicBezTo>
                    <a:pt x="19421" y="14219"/>
                    <a:pt x="19344" y="14380"/>
                    <a:pt x="19239" y="14380"/>
                  </a:cubicBezTo>
                  <a:cubicBezTo>
                    <a:pt x="19219" y="14380"/>
                    <a:pt x="19198" y="14375"/>
                    <a:pt x="19178" y="14362"/>
                  </a:cubicBezTo>
                  <a:cubicBezTo>
                    <a:pt x="18485" y="13949"/>
                    <a:pt x="17726" y="13537"/>
                    <a:pt x="17034" y="13273"/>
                  </a:cubicBezTo>
                  <a:cubicBezTo>
                    <a:pt x="16902" y="13207"/>
                    <a:pt x="16968" y="13059"/>
                    <a:pt x="17034" y="13059"/>
                  </a:cubicBezTo>
                  <a:close/>
                  <a:moveTo>
                    <a:pt x="15963" y="13326"/>
                  </a:moveTo>
                  <a:cubicBezTo>
                    <a:pt x="15977" y="13326"/>
                    <a:pt x="15993" y="13330"/>
                    <a:pt x="16012" y="13339"/>
                  </a:cubicBezTo>
                  <a:cubicBezTo>
                    <a:pt x="16836" y="13537"/>
                    <a:pt x="17726" y="13818"/>
                    <a:pt x="18419" y="14296"/>
                  </a:cubicBezTo>
                  <a:cubicBezTo>
                    <a:pt x="18528" y="14350"/>
                    <a:pt x="18502" y="14461"/>
                    <a:pt x="18416" y="14461"/>
                  </a:cubicBezTo>
                  <a:cubicBezTo>
                    <a:pt x="18397" y="14461"/>
                    <a:pt x="18376" y="14456"/>
                    <a:pt x="18353" y="14444"/>
                  </a:cubicBezTo>
                  <a:cubicBezTo>
                    <a:pt x="17529" y="14098"/>
                    <a:pt x="16770" y="13752"/>
                    <a:pt x="15946" y="13471"/>
                  </a:cubicBezTo>
                  <a:cubicBezTo>
                    <a:pt x="15889" y="13471"/>
                    <a:pt x="15881" y="13326"/>
                    <a:pt x="15963" y="13326"/>
                  </a:cubicBezTo>
                  <a:close/>
                  <a:moveTo>
                    <a:pt x="11232" y="0"/>
                  </a:moveTo>
                  <a:cubicBezTo>
                    <a:pt x="9107" y="0"/>
                    <a:pt x="7115" y="956"/>
                    <a:pt x="5161" y="2143"/>
                  </a:cubicBezTo>
                  <a:cubicBezTo>
                    <a:pt x="2606" y="3643"/>
                    <a:pt x="891" y="5639"/>
                    <a:pt x="0" y="8458"/>
                  </a:cubicBezTo>
                  <a:lnTo>
                    <a:pt x="0" y="8673"/>
                  </a:lnTo>
                  <a:lnTo>
                    <a:pt x="0" y="8739"/>
                  </a:lnTo>
                  <a:cubicBezTo>
                    <a:pt x="66" y="8739"/>
                    <a:pt x="132" y="8805"/>
                    <a:pt x="132" y="8805"/>
                  </a:cubicBezTo>
                  <a:cubicBezTo>
                    <a:pt x="9003" y="11624"/>
                    <a:pt x="17660" y="14988"/>
                    <a:pt x="26383" y="18154"/>
                  </a:cubicBezTo>
                  <a:cubicBezTo>
                    <a:pt x="22327" y="12103"/>
                    <a:pt x="18007" y="6199"/>
                    <a:pt x="13472" y="428"/>
                  </a:cubicBezTo>
                  <a:lnTo>
                    <a:pt x="13406" y="346"/>
                  </a:lnTo>
                  <a:cubicBezTo>
                    <a:pt x="12664" y="106"/>
                    <a:pt x="11941" y="0"/>
                    <a:pt x="1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39"/>
            <p:cNvGrpSpPr/>
            <p:nvPr/>
          </p:nvGrpSpPr>
          <p:grpSpPr>
            <a:xfrm>
              <a:off x="5797000" y="2681200"/>
              <a:ext cx="1329115" cy="1533818"/>
              <a:chOff x="5797000" y="2681200"/>
              <a:chExt cx="1329115" cy="1533818"/>
            </a:xfrm>
          </p:grpSpPr>
          <p:sp>
            <p:nvSpPr>
              <p:cNvPr id="1814" name="Google Shape;1814;p39"/>
              <p:cNvSpPr/>
              <p:nvPr/>
            </p:nvSpPr>
            <p:spPr>
              <a:xfrm>
                <a:off x="5800108" y="3126486"/>
                <a:ext cx="1326007" cy="1088532"/>
              </a:xfrm>
              <a:custGeom>
                <a:avLst/>
                <a:gdLst/>
                <a:ahLst/>
                <a:cxnLst/>
                <a:rect l="l" t="t" r="r" b="b"/>
                <a:pathLst>
                  <a:path w="28159" h="23116" extrusionOk="0">
                    <a:moveTo>
                      <a:pt x="347" y="1"/>
                    </a:moveTo>
                    <a:lnTo>
                      <a:pt x="1" y="67"/>
                    </a:lnTo>
                    <a:cubicBezTo>
                      <a:pt x="347" y="3563"/>
                      <a:pt x="693" y="7075"/>
                      <a:pt x="562" y="10637"/>
                    </a:cubicBezTo>
                    <a:cubicBezTo>
                      <a:pt x="479" y="11741"/>
                      <a:pt x="479" y="12566"/>
                      <a:pt x="1584" y="13110"/>
                    </a:cubicBezTo>
                    <a:cubicBezTo>
                      <a:pt x="3035" y="13803"/>
                      <a:pt x="4684" y="14281"/>
                      <a:pt x="6250" y="14907"/>
                    </a:cubicBezTo>
                    <a:cubicBezTo>
                      <a:pt x="13407" y="17645"/>
                      <a:pt x="20547" y="20398"/>
                      <a:pt x="27769" y="23086"/>
                    </a:cubicBezTo>
                    <a:cubicBezTo>
                      <a:pt x="27810" y="23106"/>
                      <a:pt x="27847" y="23115"/>
                      <a:pt x="27882" y="23115"/>
                    </a:cubicBezTo>
                    <a:cubicBezTo>
                      <a:pt x="28072" y="23115"/>
                      <a:pt x="28159" y="22842"/>
                      <a:pt x="28033" y="22674"/>
                    </a:cubicBezTo>
                    <a:lnTo>
                      <a:pt x="28033" y="22460"/>
                    </a:lnTo>
                    <a:lnTo>
                      <a:pt x="27687" y="22460"/>
                    </a:lnTo>
                    <a:cubicBezTo>
                      <a:pt x="21305" y="19920"/>
                      <a:pt x="14841" y="17513"/>
                      <a:pt x="8394" y="15105"/>
                    </a:cubicBezTo>
                    <a:cubicBezTo>
                      <a:pt x="6811" y="14495"/>
                      <a:pt x="5228" y="13935"/>
                      <a:pt x="3579" y="13324"/>
                    </a:cubicBezTo>
                    <a:cubicBezTo>
                      <a:pt x="2755" y="12978"/>
                      <a:pt x="1716" y="12846"/>
                      <a:pt x="1304" y="12022"/>
                    </a:cubicBezTo>
                    <a:cubicBezTo>
                      <a:pt x="891" y="11263"/>
                      <a:pt x="1106" y="10224"/>
                      <a:pt x="1106" y="9334"/>
                    </a:cubicBezTo>
                    <a:cubicBezTo>
                      <a:pt x="1172" y="6382"/>
                      <a:pt x="1040" y="3299"/>
                      <a:pt x="413" y="413"/>
                    </a:cubicBezTo>
                    <a:lnTo>
                      <a:pt x="479" y="133"/>
                    </a:lnTo>
                    <a:cubicBezTo>
                      <a:pt x="479" y="133"/>
                      <a:pt x="413" y="67"/>
                      <a:pt x="347" y="67"/>
                    </a:cubicBez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9"/>
              <p:cNvSpPr/>
              <p:nvPr/>
            </p:nvSpPr>
            <p:spPr>
              <a:xfrm>
                <a:off x="5797000" y="2681200"/>
                <a:ext cx="1323229" cy="1502924"/>
              </a:xfrm>
              <a:custGeom>
                <a:avLst/>
                <a:gdLst/>
                <a:ahLst/>
                <a:cxnLst/>
                <a:rect l="l" t="t" r="r" b="b"/>
                <a:pathLst>
                  <a:path w="28100" h="31916" extrusionOk="0">
                    <a:moveTo>
                      <a:pt x="11671" y="0"/>
                    </a:moveTo>
                    <a:cubicBezTo>
                      <a:pt x="9440" y="0"/>
                      <a:pt x="7003" y="1368"/>
                      <a:pt x="5294" y="2366"/>
                    </a:cubicBezTo>
                    <a:cubicBezTo>
                      <a:pt x="2821" y="3883"/>
                      <a:pt x="215" y="6291"/>
                      <a:pt x="1" y="9374"/>
                    </a:cubicBezTo>
                    <a:cubicBezTo>
                      <a:pt x="1" y="9457"/>
                      <a:pt x="1" y="9457"/>
                      <a:pt x="67" y="9523"/>
                    </a:cubicBezTo>
                    <a:lnTo>
                      <a:pt x="413" y="9457"/>
                    </a:lnTo>
                    <a:lnTo>
                      <a:pt x="413" y="9242"/>
                    </a:lnTo>
                    <a:cubicBezTo>
                      <a:pt x="1304" y="6423"/>
                      <a:pt x="3019" y="4427"/>
                      <a:pt x="5574" y="2927"/>
                    </a:cubicBezTo>
                    <a:cubicBezTo>
                      <a:pt x="7528" y="1740"/>
                      <a:pt x="9520" y="784"/>
                      <a:pt x="11645" y="784"/>
                    </a:cubicBezTo>
                    <a:cubicBezTo>
                      <a:pt x="12354" y="784"/>
                      <a:pt x="13077" y="890"/>
                      <a:pt x="13819" y="1130"/>
                    </a:cubicBezTo>
                    <a:lnTo>
                      <a:pt x="13885" y="1212"/>
                    </a:lnTo>
                    <a:cubicBezTo>
                      <a:pt x="18420" y="6983"/>
                      <a:pt x="22740" y="12887"/>
                      <a:pt x="26796" y="18938"/>
                    </a:cubicBezTo>
                    <a:cubicBezTo>
                      <a:pt x="18073" y="15772"/>
                      <a:pt x="9416" y="12408"/>
                      <a:pt x="545" y="9589"/>
                    </a:cubicBezTo>
                    <a:lnTo>
                      <a:pt x="479" y="9869"/>
                    </a:lnTo>
                    <a:cubicBezTo>
                      <a:pt x="9350" y="13431"/>
                      <a:pt x="18354" y="16531"/>
                      <a:pt x="27275" y="19763"/>
                    </a:cubicBezTo>
                    <a:cubicBezTo>
                      <a:pt x="27423" y="23803"/>
                      <a:pt x="27489" y="27859"/>
                      <a:pt x="27753" y="31916"/>
                    </a:cubicBezTo>
                    <a:lnTo>
                      <a:pt x="28099" y="31916"/>
                    </a:lnTo>
                    <a:cubicBezTo>
                      <a:pt x="28099" y="27793"/>
                      <a:pt x="27967" y="23671"/>
                      <a:pt x="27835" y="19548"/>
                    </a:cubicBezTo>
                    <a:lnTo>
                      <a:pt x="27835" y="19351"/>
                    </a:lnTo>
                    <a:cubicBezTo>
                      <a:pt x="23565" y="13019"/>
                      <a:pt x="19096" y="6769"/>
                      <a:pt x="14363" y="800"/>
                    </a:cubicBezTo>
                    <a:cubicBezTo>
                      <a:pt x="14231" y="651"/>
                      <a:pt x="14083" y="651"/>
                      <a:pt x="14017" y="651"/>
                    </a:cubicBezTo>
                    <a:cubicBezTo>
                      <a:pt x="13295" y="188"/>
                      <a:pt x="12497" y="0"/>
                      <a:pt x="11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9"/>
              <p:cNvSpPr/>
              <p:nvPr/>
            </p:nvSpPr>
            <p:spPr>
              <a:xfrm>
                <a:off x="7008164" y="4060569"/>
                <a:ext cx="75485" cy="49633"/>
              </a:xfrm>
              <a:custGeom>
                <a:avLst/>
                <a:gdLst/>
                <a:ahLst/>
                <a:cxnLst/>
                <a:rect l="l" t="t" r="r" b="b"/>
                <a:pathLst>
                  <a:path w="1603" h="1054" extrusionOk="0">
                    <a:moveTo>
                      <a:pt x="117" y="0"/>
                    </a:moveTo>
                    <a:cubicBezTo>
                      <a:pt x="31" y="0"/>
                      <a:pt x="0" y="97"/>
                      <a:pt x="120" y="150"/>
                    </a:cubicBezTo>
                    <a:cubicBezTo>
                      <a:pt x="466" y="496"/>
                      <a:pt x="879" y="843"/>
                      <a:pt x="1357" y="1041"/>
                    </a:cubicBezTo>
                    <a:cubicBezTo>
                      <a:pt x="1375" y="1050"/>
                      <a:pt x="1394" y="1054"/>
                      <a:pt x="1411" y="1054"/>
                    </a:cubicBezTo>
                    <a:cubicBezTo>
                      <a:pt x="1520" y="1054"/>
                      <a:pt x="1602" y="900"/>
                      <a:pt x="1489" y="843"/>
                    </a:cubicBezTo>
                    <a:cubicBezTo>
                      <a:pt x="1076" y="496"/>
                      <a:pt x="598" y="282"/>
                      <a:pt x="186" y="18"/>
                    </a:cubicBezTo>
                    <a:cubicBezTo>
                      <a:pt x="161" y="6"/>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9"/>
              <p:cNvSpPr/>
              <p:nvPr/>
            </p:nvSpPr>
            <p:spPr>
              <a:xfrm>
                <a:off x="6961780" y="4077710"/>
                <a:ext cx="83302" cy="45913"/>
              </a:xfrm>
              <a:custGeom>
                <a:avLst/>
                <a:gdLst/>
                <a:ahLst/>
                <a:cxnLst/>
                <a:rect l="l" t="t" r="r" b="b"/>
                <a:pathLst>
                  <a:path w="1769" h="975" extrusionOk="0">
                    <a:moveTo>
                      <a:pt x="281" y="1"/>
                    </a:moveTo>
                    <a:cubicBezTo>
                      <a:pt x="132" y="1"/>
                      <a:pt x="0" y="132"/>
                      <a:pt x="132" y="198"/>
                    </a:cubicBezTo>
                    <a:cubicBezTo>
                      <a:pt x="627" y="479"/>
                      <a:pt x="1105" y="743"/>
                      <a:pt x="1583" y="957"/>
                    </a:cubicBezTo>
                    <a:cubicBezTo>
                      <a:pt x="1608" y="970"/>
                      <a:pt x="1631" y="975"/>
                      <a:pt x="1651" y="975"/>
                    </a:cubicBezTo>
                    <a:cubicBezTo>
                      <a:pt x="1736" y="975"/>
                      <a:pt x="1769" y="878"/>
                      <a:pt x="1715" y="825"/>
                    </a:cubicBezTo>
                    <a:cubicBezTo>
                      <a:pt x="1237" y="479"/>
                      <a:pt x="759" y="264"/>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6963569" y="3957300"/>
                <a:ext cx="85986" cy="62394"/>
              </a:xfrm>
              <a:custGeom>
                <a:avLst/>
                <a:gdLst/>
                <a:ahLst/>
                <a:cxnLst/>
                <a:rect l="l" t="t" r="r" b="b"/>
                <a:pathLst>
                  <a:path w="1826" h="1325" extrusionOk="0">
                    <a:moveTo>
                      <a:pt x="1464" y="0"/>
                    </a:moveTo>
                    <a:cubicBezTo>
                      <a:pt x="1368" y="0"/>
                      <a:pt x="1265" y="60"/>
                      <a:pt x="1265" y="150"/>
                    </a:cubicBezTo>
                    <a:cubicBezTo>
                      <a:pt x="1331" y="414"/>
                      <a:pt x="1265" y="694"/>
                      <a:pt x="1067" y="826"/>
                    </a:cubicBezTo>
                    <a:cubicBezTo>
                      <a:pt x="961" y="907"/>
                      <a:pt x="856" y="939"/>
                      <a:pt x="754" y="939"/>
                    </a:cubicBezTo>
                    <a:cubicBezTo>
                      <a:pt x="587" y="939"/>
                      <a:pt x="432" y="853"/>
                      <a:pt x="309" y="760"/>
                    </a:cubicBezTo>
                    <a:cubicBezTo>
                      <a:pt x="270" y="722"/>
                      <a:pt x="225" y="706"/>
                      <a:pt x="184" y="706"/>
                    </a:cubicBezTo>
                    <a:cubicBezTo>
                      <a:pt x="82" y="706"/>
                      <a:pt x="0" y="803"/>
                      <a:pt x="94" y="909"/>
                    </a:cubicBezTo>
                    <a:cubicBezTo>
                      <a:pt x="249" y="1147"/>
                      <a:pt x="541" y="1325"/>
                      <a:pt x="847" y="1325"/>
                    </a:cubicBezTo>
                    <a:cubicBezTo>
                      <a:pt x="964" y="1325"/>
                      <a:pt x="1084" y="1298"/>
                      <a:pt x="1199" y="1238"/>
                    </a:cubicBezTo>
                    <a:cubicBezTo>
                      <a:pt x="1611" y="1041"/>
                      <a:pt x="1826" y="496"/>
                      <a:pt x="1611" y="84"/>
                    </a:cubicBezTo>
                    <a:cubicBezTo>
                      <a:pt x="1585" y="26"/>
                      <a:pt x="1526" y="0"/>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6901269" y="3635296"/>
                <a:ext cx="119985" cy="83773"/>
              </a:xfrm>
              <a:custGeom>
                <a:avLst/>
                <a:gdLst/>
                <a:ahLst/>
                <a:cxnLst/>
                <a:rect l="l" t="t" r="r" b="b"/>
                <a:pathLst>
                  <a:path w="2548" h="1779" extrusionOk="0">
                    <a:moveTo>
                      <a:pt x="724" y="1"/>
                    </a:moveTo>
                    <a:cubicBezTo>
                      <a:pt x="529" y="1"/>
                      <a:pt x="325" y="54"/>
                      <a:pt x="115" y="178"/>
                    </a:cubicBezTo>
                    <a:cubicBezTo>
                      <a:pt x="1" y="306"/>
                      <a:pt x="84" y="471"/>
                      <a:pt x="204" y="471"/>
                    </a:cubicBezTo>
                    <a:cubicBezTo>
                      <a:pt x="223" y="471"/>
                      <a:pt x="243" y="467"/>
                      <a:pt x="263" y="458"/>
                    </a:cubicBezTo>
                    <a:cubicBezTo>
                      <a:pt x="405" y="392"/>
                      <a:pt x="541" y="363"/>
                      <a:pt x="669" y="363"/>
                    </a:cubicBezTo>
                    <a:cubicBezTo>
                      <a:pt x="1344" y="363"/>
                      <a:pt x="1829" y="1169"/>
                      <a:pt x="2176" y="1695"/>
                    </a:cubicBezTo>
                    <a:cubicBezTo>
                      <a:pt x="2221" y="1755"/>
                      <a:pt x="2277" y="1779"/>
                      <a:pt x="2329" y="1779"/>
                    </a:cubicBezTo>
                    <a:cubicBezTo>
                      <a:pt x="2448" y="1779"/>
                      <a:pt x="2548" y="1655"/>
                      <a:pt x="2456" y="1563"/>
                    </a:cubicBezTo>
                    <a:cubicBezTo>
                      <a:pt x="2127" y="839"/>
                      <a:pt x="1494"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6836661" y="3784384"/>
                <a:ext cx="167075" cy="72330"/>
              </a:xfrm>
              <a:custGeom>
                <a:avLst/>
                <a:gdLst/>
                <a:ahLst/>
                <a:cxnLst/>
                <a:rect l="l" t="t" r="r" b="b"/>
                <a:pathLst>
                  <a:path w="3548" h="1536" extrusionOk="0">
                    <a:moveTo>
                      <a:pt x="3276" y="1"/>
                    </a:moveTo>
                    <a:cubicBezTo>
                      <a:pt x="3206" y="1"/>
                      <a:pt x="3135" y="38"/>
                      <a:pt x="3135" y="112"/>
                    </a:cubicBezTo>
                    <a:cubicBezTo>
                      <a:pt x="3083" y="593"/>
                      <a:pt x="2735" y="1043"/>
                      <a:pt x="2250" y="1043"/>
                    </a:cubicBezTo>
                    <a:cubicBezTo>
                      <a:pt x="2120" y="1043"/>
                      <a:pt x="1980" y="1010"/>
                      <a:pt x="1833" y="936"/>
                    </a:cubicBezTo>
                    <a:cubicBezTo>
                      <a:pt x="1552" y="722"/>
                      <a:pt x="1289" y="376"/>
                      <a:pt x="942" y="376"/>
                    </a:cubicBezTo>
                    <a:cubicBezTo>
                      <a:pt x="914" y="373"/>
                      <a:pt x="887" y="371"/>
                      <a:pt x="860" y="371"/>
                    </a:cubicBezTo>
                    <a:cubicBezTo>
                      <a:pt x="288" y="371"/>
                      <a:pt x="1" y="1024"/>
                      <a:pt x="316" y="1481"/>
                    </a:cubicBezTo>
                    <a:cubicBezTo>
                      <a:pt x="340" y="1519"/>
                      <a:pt x="374" y="1535"/>
                      <a:pt x="408" y="1535"/>
                    </a:cubicBezTo>
                    <a:cubicBezTo>
                      <a:pt x="491" y="1535"/>
                      <a:pt x="577" y="1442"/>
                      <a:pt x="530" y="1349"/>
                    </a:cubicBezTo>
                    <a:cubicBezTo>
                      <a:pt x="414" y="986"/>
                      <a:pt x="553" y="776"/>
                      <a:pt x="915" y="776"/>
                    </a:cubicBezTo>
                    <a:cubicBezTo>
                      <a:pt x="964" y="776"/>
                      <a:pt x="1017" y="780"/>
                      <a:pt x="1074" y="788"/>
                    </a:cubicBezTo>
                    <a:cubicBezTo>
                      <a:pt x="1140" y="870"/>
                      <a:pt x="1289" y="936"/>
                      <a:pt x="1355" y="1068"/>
                    </a:cubicBezTo>
                    <a:cubicBezTo>
                      <a:pt x="1487" y="1134"/>
                      <a:pt x="1635" y="1283"/>
                      <a:pt x="1767" y="1349"/>
                    </a:cubicBezTo>
                    <a:cubicBezTo>
                      <a:pt x="1931" y="1426"/>
                      <a:pt x="2090" y="1458"/>
                      <a:pt x="2249" y="1458"/>
                    </a:cubicBezTo>
                    <a:cubicBezTo>
                      <a:pt x="2362" y="1458"/>
                      <a:pt x="2475" y="1442"/>
                      <a:pt x="2591" y="1415"/>
                    </a:cubicBezTo>
                    <a:cubicBezTo>
                      <a:pt x="3135" y="1200"/>
                      <a:pt x="3548" y="656"/>
                      <a:pt x="3416" y="112"/>
                    </a:cubicBezTo>
                    <a:cubicBezTo>
                      <a:pt x="3416" y="38"/>
                      <a:pt x="3346"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6690539" y="3822104"/>
                <a:ext cx="170466" cy="175222"/>
              </a:xfrm>
              <a:custGeom>
                <a:avLst/>
                <a:gdLst/>
                <a:ahLst/>
                <a:cxnLst/>
                <a:rect l="l" t="t" r="r" b="b"/>
                <a:pathLst>
                  <a:path w="3620" h="3721" extrusionOk="0">
                    <a:moveTo>
                      <a:pt x="630" y="1"/>
                    </a:moveTo>
                    <a:cubicBezTo>
                      <a:pt x="431" y="1"/>
                      <a:pt x="230" y="96"/>
                      <a:pt x="55" y="333"/>
                    </a:cubicBezTo>
                    <a:cubicBezTo>
                      <a:pt x="0" y="388"/>
                      <a:pt x="81" y="498"/>
                      <a:pt x="157" y="498"/>
                    </a:cubicBezTo>
                    <a:cubicBezTo>
                      <a:pt x="173" y="498"/>
                      <a:pt x="189" y="493"/>
                      <a:pt x="203" y="482"/>
                    </a:cubicBezTo>
                    <a:cubicBezTo>
                      <a:pt x="356" y="310"/>
                      <a:pt x="492" y="241"/>
                      <a:pt x="612" y="241"/>
                    </a:cubicBezTo>
                    <a:cubicBezTo>
                      <a:pt x="1022" y="241"/>
                      <a:pt x="1241" y="1053"/>
                      <a:pt x="1292" y="1372"/>
                    </a:cubicBezTo>
                    <a:lnTo>
                      <a:pt x="1292" y="1916"/>
                    </a:lnTo>
                    <a:cubicBezTo>
                      <a:pt x="1358" y="2263"/>
                      <a:pt x="1440" y="2543"/>
                      <a:pt x="1572" y="2741"/>
                    </a:cubicBezTo>
                    <a:cubicBezTo>
                      <a:pt x="1984" y="3285"/>
                      <a:pt x="2743" y="3367"/>
                      <a:pt x="3353" y="3697"/>
                    </a:cubicBezTo>
                    <a:cubicBezTo>
                      <a:pt x="3382" y="3714"/>
                      <a:pt x="3411" y="3721"/>
                      <a:pt x="3438" y="3721"/>
                    </a:cubicBezTo>
                    <a:cubicBezTo>
                      <a:pt x="3546" y="3721"/>
                      <a:pt x="3620" y="3605"/>
                      <a:pt x="3567" y="3499"/>
                    </a:cubicBezTo>
                    <a:cubicBezTo>
                      <a:pt x="3287" y="3087"/>
                      <a:pt x="2875" y="3021"/>
                      <a:pt x="2462" y="2873"/>
                    </a:cubicBezTo>
                    <a:cubicBezTo>
                      <a:pt x="1572" y="2543"/>
                      <a:pt x="1770" y="1636"/>
                      <a:pt x="1638" y="894"/>
                    </a:cubicBezTo>
                    <a:cubicBezTo>
                      <a:pt x="1502" y="463"/>
                      <a:pt x="1069"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6657388" y="3561223"/>
                <a:ext cx="164485" cy="111650"/>
              </a:xfrm>
              <a:custGeom>
                <a:avLst/>
                <a:gdLst/>
                <a:ahLst/>
                <a:cxnLst/>
                <a:rect l="l" t="t" r="r" b="b"/>
                <a:pathLst>
                  <a:path w="3493" h="2371" extrusionOk="0">
                    <a:moveTo>
                      <a:pt x="782" y="0"/>
                    </a:moveTo>
                    <a:cubicBezTo>
                      <a:pt x="411" y="0"/>
                      <a:pt x="61" y="265"/>
                      <a:pt x="0" y="729"/>
                    </a:cubicBezTo>
                    <a:cubicBezTo>
                      <a:pt x="0" y="794"/>
                      <a:pt x="70" y="827"/>
                      <a:pt x="141" y="827"/>
                    </a:cubicBezTo>
                    <a:cubicBezTo>
                      <a:pt x="211" y="827"/>
                      <a:pt x="281" y="794"/>
                      <a:pt x="281" y="729"/>
                    </a:cubicBezTo>
                    <a:cubicBezTo>
                      <a:pt x="341" y="472"/>
                      <a:pt x="505" y="378"/>
                      <a:pt x="684" y="378"/>
                    </a:cubicBezTo>
                    <a:cubicBezTo>
                      <a:pt x="896" y="378"/>
                      <a:pt x="1130" y="510"/>
                      <a:pt x="1237" y="663"/>
                    </a:cubicBezTo>
                    <a:cubicBezTo>
                      <a:pt x="1451" y="860"/>
                      <a:pt x="1517" y="1075"/>
                      <a:pt x="1583" y="1273"/>
                    </a:cubicBezTo>
                    <a:cubicBezTo>
                      <a:pt x="1798" y="1553"/>
                      <a:pt x="1930" y="1899"/>
                      <a:pt x="2210" y="2097"/>
                    </a:cubicBezTo>
                    <a:cubicBezTo>
                      <a:pt x="2409" y="2259"/>
                      <a:pt x="2653" y="2371"/>
                      <a:pt x="2889" y="2371"/>
                    </a:cubicBezTo>
                    <a:cubicBezTo>
                      <a:pt x="3063" y="2371"/>
                      <a:pt x="3234" y="2310"/>
                      <a:pt x="3381" y="2163"/>
                    </a:cubicBezTo>
                    <a:cubicBezTo>
                      <a:pt x="3492" y="2052"/>
                      <a:pt x="3415" y="1881"/>
                      <a:pt x="3299" y="1881"/>
                    </a:cubicBezTo>
                    <a:cubicBezTo>
                      <a:pt x="3278" y="1881"/>
                      <a:pt x="3255" y="1887"/>
                      <a:pt x="3232" y="1899"/>
                    </a:cubicBezTo>
                    <a:cubicBezTo>
                      <a:pt x="3113" y="1941"/>
                      <a:pt x="3006" y="1960"/>
                      <a:pt x="2907" y="1960"/>
                    </a:cubicBezTo>
                    <a:cubicBezTo>
                      <a:pt x="2040" y="1960"/>
                      <a:pt x="1912" y="472"/>
                      <a:pt x="1171" y="102"/>
                    </a:cubicBezTo>
                    <a:cubicBezTo>
                      <a:pt x="1046" y="33"/>
                      <a:pt x="91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6612322" y="3333071"/>
                <a:ext cx="118667" cy="62253"/>
              </a:xfrm>
              <a:custGeom>
                <a:avLst/>
                <a:gdLst/>
                <a:ahLst/>
                <a:cxnLst/>
                <a:rect l="l" t="t" r="r" b="b"/>
                <a:pathLst>
                  <a:path w="2520" h="1322" extrusionOk="0">
                    <a:moveTo>
                      <a:pt x="133" y="0"/>
                    </a:moveTo>
                    <a:cubicBezTo>
                      <a:pt x="67" y="0"/>
                      <a:pt x="1" y="148"/>
                      <a:pt x="133" y="214"/>
                    </a:cubicBezTo>
                    <a:cubicBezTo>
                      <a:pt x="825" y="478"/>
                      <a:pt x="1584" y="890"/>
                      <a:pt x="2277" y="1303"/>
                    </a:cubicBezTo>
                    <a:cubicBezTo>
                      <a:pt x="2297" y="1316"/>
                      <a:pt x="2318" y="1321"/>
                      <a:pt x="2338" y="1321"/>
                    </a:cubicBezTo>
                    <a:cubicBezTo>
                      <a:pt x="2443" y="1321"/>
                      <a:pt x="2520" y="1160"/>
                      <a:pt x="2408" y="1105"/>
                    </a:cubicBezTo>
                    <a:cubicBezTo>
                      <a:pt x="1716" y="627"/>
                      <a:pt x="957" y="28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6503449" y="3663786"/>
                <a:ext cx="209127" cy="81136"/>
              </a:xfrm>
              <a:custGeom>
                <a:avLst/>
                <a:gdLst/>
                <a:ahLst/>
                <a:cxnLst/>
                <a:rect l="l" t="t" r="r" b="b"/>
                <a:pathLst>
                  <a:path w="4441" h="1723" extrusionOk="0">
                    <a:moveTo>
                      <a:pt x="763" y="1"/>
                    </a:moveTo>
                    <a:cubicBezTo>
                      <a:pt x="467" y="1"/>
                      <a:pt x="201" y="140"/>
                      <a:pt x="54" y="397"/>
                    </a:cubicBezTo>
                    <a:cubicBezTo>
                      <a:pt x="0" y="537"/>
                      <a:pt x="72" y="614"/>
                      <a:pt x="166" y="614"/>
                    </a:cubicBezTo>
                    <a:cubicBezTo>
                      <a:pt x="216" y="614"/>
                      <a:pt x="272" y="592"/>
                      <a:pt x="318" y="546"/>
                    </a:cubicBezTo>
                    <a:cubicBezTo>
                      <a:pt x="403" y="403"/>
                      <a:pt x="518" y="345"/>
                      <a:pt x="649" y="345"/>
                    </a:cubicBezTo>
                    <a:cubicBezTo>
                      <a:pt x="1154" y="345"/>
                      <a:pt x="1906" y="1200"/>
                      <a:pt x="2181" y="1370"/>
                    </a:cubicBezTo>
                    <a:cubicBezTo>
                      <a:pt x="2462" y="1585"/>
                      <a:pt x="2787" y="1723"/>
                      <a:pt x="3121" y="1723"/>
                    </a:cubicBezTo>
                    <a:cubicBezTo>
                      <a:pt x="3197" y="1723"/>
                      <a:pt x="3275" y="1715"/>
                      <a:pt x="3352" y="1700"/>
                    </a:cubicBezTo>
                    <a:cubicBezTo>
                      <a:pt x="3962" y="1634"/>
                      <a:pt x="4440" y="1090"/>
                      <a:pt x="4308" y="463"/>
                    </a:cubicBezTo>
                    <a:cubicBezTo>
                      <a:pt x="4308" y="382"/>
                      <a:pt x="4261" y="345"/>
                      <a:pt x="4200" y="345"/>
                    </a:cubicBezTo>
                    <a:cubicBezTo>
                      <a:pt x="4114" y="345"/>
                      <a:pt x="4001" y="420"/>
                      <a:pt x="3962" y="546"/>
                    </a:cubicBezTo>
                    <a:cubicBezTo>
                      <a:pt x="3932" y="1102"/>
                      <a:pt x="3639" y="1295"/>
                      <a:pt x="3268" y="1295"/>
                    </a:cubicBezTo>
                    <a:cubicBezTo>
                      <a:pt x="2815" y="1295"/>
                      <a:pt x="2245" y="1007"/>
                      <a:pt x="1901" y="744"/>
                    </a:cubicBezTo>
                    <a:cubicBezTo>
                      <a:pt x="1703" y="463"/>
                      <a:pt x="1423" y="199"/>
                      <a:pt x="1076" y="51"/>
                    </a:cubicBezTo>
                    <a:cubicBezTo>
                      <a:pt x="971" y="17"/>
                      <a:pt x="865"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6564243" y="3345597"/>
                <a:ext cx="124694" cy="53494"/>
              </a:xfrm>
              <a:custGeom>
                <a:avLst/>
                <a:gdLst/>
                <a:ahLst/>
                <a:cxnLst/>
                <a:rect l="l" t="t" r="r" b="b"/>
                <a:pathLst>
                  <a:path w="2648" h="1136" extrusionOk="0">
                    <a:moveTo>
                      <a:pt x="83" y="1"/>
                    </a:moveTo>
                    <a:cubicBezTo>
                      <a:pt x="1" y="1"/>
                      <a:pt x="9" y="146"/>
                      <a:pt x="66" y="146"/>
                    </a:cubicBezTo>
                    <a:cubicBezTo>
                      <a:pt x="890" y="427"/>
                      <a:pt x="1649" y="773"/>
                      <a:pt x="2473" y="1119"/>
                    </a:cubicBezTo>
                    <a:cubicBezTo>
                      <a:pt x="2496" y="1131"/>
                      <a:pt x="2517" y="1136"/>
                      <a:pt x="2536" y="1136"/>
                    </a:cubicBezTo>
                    <a:cubicBezTo>
                      <a:pt x="2622" y="1136"/>
                      <a:pt x="2648" y="1025"/>
                      <a:pt x="2539" y="971"/>
                    </a:cubicBezTo>
                    <a:cubicBezTo>
                      <a:pt x="1846" y="493"/>
                      <a:pt x="956" y="212"/>
                      <a:pt x="132" y="14"/>
                    </a:cubicBezTo>
                    <a:cubicBezTo>
                      <a:pt x="113" y="5"/>
                      <a:pt x="97"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6431401" y="2765680"/>
                <a:ext cx="58297" cy="86740"/>
              </a:xfrm>
              <a:custGeom>
                <a:avLst/>
                <a:gdLst/>
                <a:ahLst/>
                <a:cxnLst/>
                <a:rect l="l" t="t" r="r" b="b"/>
                <a:pathLst>
                  <a:path w="1238" h="1842" extrusionOk="0">
                    <a:moveTo>
                      <a:pt x="77" y="1"/>
                    </a:moveTo>
                    <a:cubicBezTo>
                      <a:pt x="34" y="1"/>
                      <a:pt x="1" y="47"/>
                      <a:pt x="1" y="94"/>
                    </a:cubicBezTo>
                    <a:cubicBezTo>
                      <a:pt x="347" y="655"/>
                      <a:pt x="677" y="1265"/>
                      <a:pt x="1089" y="1809"/>
                    </a:cubicBezTo>
                    <a:cubicBezTo>
                      <a:pt x="1089" y="1832"/>
                      <a:pt x="1101" y="1842"/>
                      <a:pt x="1117" y="1842"/>
                    </a:cubicBezTo>
                    <a:cubicBezTo>
                      <a:pt x="1160" y="1842"/>
                      <a:pt x="1238" y="1772"/>
                      <a:pt x="1238" y="1677"/>
                    </a:cubicBezTo>
                    <a:cubicBezTo>
                      <a:pt x="891" y="1133"/>
                      <a:pt x="479" y="572"/>
                      <a:pt x="133" y="28"/>
                    </a:cubicBezTo>
                    <a:cubicBezTo>
                      <a:pt x="113" y="9"/>
                      <a:pt x="94"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6402817" y="2774156"/>
                <a:ext cx="75862" cy="108825"/>
              </a:xfrm>
              <a:custGeom>
                <a:avLst/>
                <a:gdLst/>
                <a:ahLst/>
                <a:cxnLst/>
                <a:rect l="l" t="t" r="r" b="b"/>
                <a:pathLst>
                  <a:path w="1611" h="2311" extrusionOk="0">
                    <a:moveTo>
                      <a:pt x="123" y="1"/>
                    </a:moveTo>
                    <a:cubicBezTo>
                      <a:pt x="61" y="1"/>
                      <a:pt x="1" y="102"/>
                      <a:pt x="47" y="194"/>
                    </a:cubicBezTo>
                    <a:cubicBezTo>
                      <a:pt x="394" y="887"/>
                      <a:pt x="872" y="1563"/>
                      <a:pt x="1366" y="2256"/>
                    </a:cubicBezTo>
                    <a:cubicBezTo>
                      <a:pt x="1386" y="2294"/>
                      <a:pt x="1416" y="2310"/>
                      <a:pt x="1448" y="2310"/>
                    </a:cubicBezTo>
                    <a:cubicBezTo>
                      <a:pt x="1526" y="2310"/>
                      <a:pt x="1611" y="2217"/>
                      <a:pt x="1564" y="2124"/>
                    </a:cubicBezTo>
                    <a:cubicBezTo>
                      <a:pt x="1086" y="1431"/>
                      <a:pt x="674" y="739"/>
                      <a:pt x="196" y="62"/>
                    </a:cubicBezTo>
                    <a:cubicBezTo>
                      <a:pt x="176" y="18"/>
                      <a:pt x="14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6247843" y="3530050"/>
                <a:ext cx="227869" cy="82125"/>
              </a:xfrm>
              <a:custGeom>
                <a:avLst/>
                <a:gdLst/>
                <a:ahLst/>
                <a:cxnLst/>
                <a:rect l="l" t="t" r="r" b="b"/>
                <a:pathLst>
                  <a:path w="4839" h="1744" extrusionOk="0">
                    <a:moveTo>
                      <a:pt x="4055" y="1"/>
                    </a:moveTo>
                    <a:cubicBezTo>
                      <a:pt x="3794" y="1"/>
                      <a:pt x="3522" y="105"/>
                      <a:pt x="3272" y="286"/>
                    </a:cubicBezTo>
                    <a:cubicBezTo>
                      <a:pt x="2926" y="500"/>
                      <a:pt x="2662" y="764"/>
                      <a:pt x="2382" y="1044"/>
                    </a:cubicBezTo>
                    <a:cubicBezTo>
                      <a:pt x="2100" y="1246"/>
                      <a:pt x="1791" y="1346"/>
                      <a:pt x="1493" y="1346"/>
                    </a:cubicBezTo>
                    <a:cubicBezTo>
                      <a:pt x="988" y="1346"/>
                      <a:pt x="514" y="1060"/>
                      <a:pt x="255" y="500"/>
                    </a:cubicBezTo>
                    <a:cubicBezTo>
                      <a:pt x="255" y="442"/>
                      <a:pt x="211" y="416"/>
                      <a:pt x="163" y="416"/>
                    </a:cubicBezTo>
                    <a:cubicBezTo>
                      <a:pt x="88" y="416"/>
                      <a:pt x="0" y="476"/>
                      <a:pt x="40" y="566"/>
                    </a:cubicBezTo>
                    <a:cubicBezTo>
                      <a:pt x="255" y="1176"/>
                      <a:pt x="733" y="1654"/>
                      <a:pt x="1425" y="1737"/>
                    </a:cubicBezTo>
                    <a:cubicBezTo>
                      <a:pt x="1467" y="1741"/>
                      <a:pt x="1507" y="1743"/>
                      <a:pt x="1547" y="1743"/>
                    </a:cubicBezTo>
                    <a:cubicBezTo>
                      <a:pt x="2555" y="1743"/>
                      <a:pt x="3194" y="398"/>
                      <a:pt x="4127" y="398"/>
                    </a:cubicBezTo>
                    <a:cubicBezTo>
                      <a:pt x="4269" y="398"/>
                      <a:pt x="4417" y="429"/>
                      <a:pt x="4575" y="500"/>
                    </a:cubicBezTo>
                    <a:cubicBezTo>
                      <a:pt x="4594" y="509"/>
                      <a:pt x="4613" y="513"/>
                      <a:pt x="4632" y="513"/>
                    </a:cubicBezTo>
                    <a:cubicBezTo>
                      <a:pt x="4753" y="513"/>
                      <a:pt x="4838" y="343"/>
                      <a:pt x="4723" y="286"/>
                    </a:cubicBezTo>
                    <a:cubicBezTo>
                      <a:pt x="4526" y="89"/>
                      <a:pt x="4295"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6373197" y="3676265"/>
                <a:ext cx="103315" cy="182945"/>
              </a:xfrm>
              <a:custGeom>
                <a:avLst/>
                <a:gdLst/>
                <a:ahLst/>
                <a:cxnLst/>
                <a:rect l="l" t="t" r="r" b="b"/>
                <a:pathLst>
                  <a:path w="2194" h="3885" extrusionOk="0">
                    <a:moveTo>
                      <a:pt x="891" y="0"/>
                    </a:moveTo>
                    <a:cubicBezTo>
                      <a:pt x="346" y="132"/>
                      <a:pt x="0" y="759"/>
                      <a:pt x="198" y="1303"/>
                    </a:cubicBezTo>
                    <a:cubicBezTo>
                      <a:pt x="264" y="1583"/>
                      <a:pt x="478" y="1781"/>
                      <a:pt x="759" y="1930"/>
                    </a:cubicBezTo>
                    <a:cubicBezTo>
                      <a:pt x="1088" y="2062"/>
                      <a:pt x="1435" y="2128"/>
                      <a:pt x="1583" y="2606"/>
                    </a:cubicBezTo>
                    <a:cubicBezTo>
                      <a:pt x="1649" y="2952"/>
                      <a:pt x="1501" y="3298"/>
                      <a:pt x="1237" y="3579"/>
                    </a:cubicBezTo>
                    <a:cubicBezTo>
                      <a:pt x="1118" y="3684"/>
                      <a:pt x="1232" y="3885"/>
                      <a:pt x="1383" y="3885"/>
                    </a:cubicBezTo>
                    <a:cubicBezTo>
                      <a:pt x="1421" y="3885"/>
                      <a:pt x="1461" y="3872"/>
                      <a:pt x="1501" y="3843"/>
                    </a:cubicBezTo>
                    <a:cubicBezTo>
                      <a:pt x="1995" y="3496"/>
                      <a:pt x="2193" y="2886"/>
                      <a:pt x="1913" y="2342"/>
                    </a:cubicBezTo>
                    <a:cubicBezTo>
                      <a:pt x="1781" y="2062"/>
                      <a:pt x="1583" y="1847"/>
                      <a:pt x="1369" y="1715"/>
                    </a:cubicBezTo>
                    <a:cubicBezTo>
                      <a:pt x="1171" y="1649"/>
                      <a:pt x="957" y="1583"/>
                      <a:pt x="825" y="1435"/>
                    </a:cubicBezTo>
                    <a:cubicBezTo>
                      <a:pt x="346" y="1023"/>
                      <a:pt x="478" y="479"/>
                      <a:pt x="957" y="281"/>
                    </a:cubicBezTo>
                    <a:cubicBezTo>
                      <a:pt x="1088" y="198"/>
                      <a:pt x="95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6096118" y="3323276"/>
                <a:ext cx="204653" cy="137597"/>
              </a:xfrm>
              <a:custGeom>
                <a:avLst/>
                <a:gdLst/>
                <a:ahLst/>
                <a:cxnLst/>
                <a:rect l="l" t="t" r="r" b="b"/>
                <a:pathLst>
                  <a:path w="4346" h="2922" extrusionOk="0">
                    <a:moveTo>
                      <a:pt x="1183" y="1"/>
                    </a:moveTo>
                    <a:cubicBezTo>
                      <a:pt x="772" y="1"/>
                      <a:pt x="385" y="173"/>
                      <a:pt x="113" y="488"/>
                    </a:cubicBezTo>
                    <a:cubicBezTo>
                      <a:pt x="0" y="589"/>
                      <a:pt x="97" y="737"/>
                      <a:pt x="208" y="737"/>
                    </a:cubicBezTo>
                    <a:cubicBezTo>
                      <a:pt x="243" y="737"/>
                      <a:pt x="279" y="722"/>
                      <a:pt x="311" y="686"/>
                    </a:cubicBezTo>
                    <a:cubicBezTo>
                      <a:pt x="545" y="434"/>
                      <a:pt x="815" y="324"/>
                      <a:pt x="1081" y="324"/>
                    </a:cubicBezTo>
                    <a:cubicBezTo>
                      <a:pt x="1526" y="324"/>
                      <a:pt x="1957" y="633"/>
                      <a:pt x="2174" y="1098"/>
                    </a:cubicBezTo>
                    <a:cubicBezTo>
                      <a:pt x="2372" y="1511"/>
                      <a:pt x="2520" y="1923"/>
                      <a:pt x="2718" y="2269"/>
                    </a:cubicBezTo>
                    <a:cubicBezTo>
                      <a:pt x="2982" y="2633"/>
                      <a:pt x="3322" y="2921"/>
                      <a:pt x="3746" y="2921"/>
                    </a:cubicBezTo>
                    <a:cubicBezTo>
                      <a:pt x="3879" y="2921"/>
                      <a:pt x="4020" y="2893"/>
                      <a:pt x="4169" y="2830"/>
                    </a:cubicBezTo>
                    <a:cubicBezTo>
                      <a:pt x="4346" y="2756"/>
                      <a:pt x="4260" y="2539"/>
                      <a:pt x="4088" y="2539"/>
                    </a:cubicBezTo>
                    <a:cubicBezTo>
                      <a:pt x="4067" y="2539"/>
                      <a:pt x="4044" y="2542"/>
                      <a:pt x="4021" y="2550"/>
                    </a:cubicBezTo>
                    <a:cubicBezTo>
                      <a:pt x="3962" y="2559"/>
                      <a:pt x="3905" y="2563"/>
                      <a:pt x="3851" y="2563"/>
                    </a:cubicBezTo>
                    <a:cubicBezTo>
                      <a:pt x="2716" y="2563"/>
                      <a:pt x="2678" y="661"/>
                      <a:pt x="1828" y="142"/>
                    </a:cubicBezTo>
                    <a:cubicBezTo>
                      <a:pt x="1615" y="47"/>
                      <a:pt x="1396"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9"/>
              <p:cNvSpPr/>
              <p:nvPr/>
            </p:nvSpPr>
            <p:spPr>
              <a:xfrm>
                <a:off x="5991153" y="3442085"/>
                <a:ext cx="119609" cy="60369"/>
              </a:xfrm>
              <a:custGeom>
                <a:avLst/>
                <a:gdLst/>
                <a:ahLst/>
                <a:cxnLst/>
                <a:rect l="l" t="t" r="r" b="b"/>
                <a:pathLst>
                  <a:path w="2540" h="1282" extrusionOk="0">
                    <a:moveTo>
                      <a:pt x="2379" y="1"/>
                    </a:moveTo>
                    <a:cubicBezTo>
                      <a:pt x="2347" y="1"/>
                      <a:pt x="2311" y="9"/>
                      <a:pt x="2276" y="27"/>
                    </a:cubicBezTo>
                    <a:cubicBezTo>
                      <a:pt x="1996" y="307"/>
                      <a:pt x="1781" y="637"/>
                      <a:pt x="1451" y="851"/>
                    </a:cubicBezTo>
                    <a:cubicBezTo>
                      <a:pt x="1353" y="890"/>
                      <a:pt x="1248" y="909"/>
                      <a:pt x="1143" y="909"/>
                    </a:cubicBezTo>
                    <a:cubicBezTo>
                      <a:pt x="723" y="909"/>
                      <a:pt x="320" y="608"/>
                      <a:pt x="479" y="158"/>
                    </a:cubicBezTo>
                    <a:cubicBezTo>
                      <a:pt x="519" y="77"/>
                      <a:pt x="434" y="21"/>
                      <a:pt x="347" y="21"/>
                    </a:cubicBezTo>
                    <a:cubicBezTo>
                      <a:pt x="294" y="21"/>
                      <a:pt x="240" y="42"/>
                      <a:pt x="215" y="93"/>
                    </a:cubicBezTo>
                    <a:cubicBezTo>
                      <a:pt x="0" y="637"/>
                      <a:pt x="413" y="1197"/>
                      <a:pt x="957" y="1263"/>
                    </a:cubicBezTo>
                    <a:cubicBezTo>
                      <a:pt x="1021" y="1276"/>
                      <a:pt x="1086" y="1281"/>
                      <a:pt x="1150" y="1281"/>
                    </a:cubicBezTo>
                    <a:cubicBezTo>
                      <a:pt x="1774" y="1281"/>
                      <a:pt x="2360" y="727"/>
                      <a:pt x="2540" y="158"/>
                    </a:cubicBezTo>
                    <a:cubicBezTo>
                      <a:pt x="2540" y="62"/>
                      <a:pt x="2469" y="1"/>
                      <a:pt x="2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9"/>
              <p:cNvSpPr/>
              <p:nvPr/>
            </p:nvSpPr>
            <p:spPr>
              <a:xfrm>
                <a:off x="5968644" y="3599178"/>
                <a:ext cx="149134" cy="110002"/>
              </a:xfrm>
              <a:custGeom>
                <a:avLst/>
                <a:gdLst/>
                <a:ahLst/>
                <a:cxnLst/>
                <a:rect l="l" t="t" r="r" b="b"/>
                <a:pathLst>
                  <a:path w="3167" h="2336" extrusionOk="0">
                    <a:moveTo>
                      <a:pt x="359" y="1"/>
                    </a:moveTo>
                    <a:cubicBezTo>
                      <a:pt x="299" y="1"/>
                      <a:pt x="233" y="38"/>
                      <a:pt x="198" y="120"/>
                    </a:cubicBezTo>
                    <a:cubicBezTo>
                      <a:pt x="0" y="747"/>
                      <a:pt x="66" y="1506"/>
                      <a:pt x="825" y="1703"/>
                    </a:cubicBezTo>
                    <a:cubicBezTo>
                      <a:pt x="876" y="1715"/>
                      <a:pt x="925" y="1721"/>
                      <a:pt x="972" y="1721"/>
                    </a:cubicBezTo>
                    <a:cubicBezTo>
                      <a:pt x="1180" y="1721"/>
                      <a:pt x="1354" y="1613"/>
                      <a:pt x="1583" y="1506"/>
                    </a:cubicBezTo>
                    <a:cubicBezTo>
                      <a:pt x="1669" y="1485"/>
                      <a:pt x="1753" y="1475"/>
                      <a:pt x="1835" y="1475"/>
                    </a:cubicBezTo>
                    <a:cubicBezTo>
                      <a:pt x="2085" y="1475"/>
                      <a:pt x="2312" y="1571"/>
                      <a:pt x="2474" y="1769"/>
                    </a:cubicBezTo>
                    <a:cubicBezTo>
                      <a:pt x="2605" y="1918"/>
                      <a:pt x="2605" y="2116"/>
                      <a:pt x="2671" y="2248"/>
                    </a:cubicBezTo>
                    <a:cubicBezTo>
                      <a:pt x="2707" y="2312"/>
                      <a:pt x="2764" y="2336"/>
                      <a:pt x="2818" y="2336"/>
                    </a:cubicBezTo>
                    <a:cubicBezTo>
                      <a:pt x="2888" y="2336"/>
                      <a:pt x="2952" y="2294"/>
                      <a:pt x="2952" y="2248"/>
                    </a:cubicBezTo>
                    <a:cubicBezTo>
                      <a:pt x="3166" y="1769"/>
                      <a:pt x="2671" y="1225"/>
                      <a:pt x="2259" y="1093"/>
                    </a:cubicBezTo>
                    <a:cubicBezTo>
                      <a:pt x="2147" y="1058"/>
                      <a:pt x="2043" y="1038"/>
                      <a:pt x="1946" y="1038"/>
                    </a:cubicBezTo>
                    <a:cubicBezTo>
                      <a:pt x="1815" y="1038"/>
                      <a:pt x="1696" y="1074"/>
                      <a:pt x="1583" y="1159"/>
                    </a:cubicBezTo>
                    <a:cubicBezTo>
                      <a:pt x="1348" y="1204"/>
                      <a:pt x="1144" y="1347"/>
                      <a:pt x="928" y="1347"/>
                    </a:cubicBezTo>
                    <a:cubicBezTo>
                      <a:pt x="826" y="1347"/>
                      <a:pt x="722" y="1315"/>
                      <a:pt x="610" y="1225"/>
                    </a:cubicBezTo>
                    <a:cubicBezTo>
                      <a:pt x="346" y="945"/>
                      <a:pt x="412" y="533"/>
                      <a:pt x="478" y="186"/>
                    </a:cubicBezTo>
                    <a:cubicBezTo>
                      <a:pt x="517" y="71"/>
                      <a:pt x="444"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9"/>
              <p:cNvSpPr/>
              <p:nvPr/>
            </p:nvSpPr>
            <p:spPr>
              <a:xfrm>
                <a:off x="5949196" y="2898898"/>
                <a:ext cx="70164" cy="57309"/>
              </a:xfrm>
              <a:custGeom>
                <a:avLst/>
                <a:gdLst/>
                <a:ahLst/>
                <a:cxnLst/>
                <a:rect l="l" t="t" r="r" b="b"/>
                <a:pathLst>
                  <a:path w="1490" h="1217" extrusionOk="0">
                    <a:moveTo>
                      <a:pt x="1348" y="1"/>
                    </a:moveTo>
                    <a:cubicBezTo>
                      <a:pt x="1332" y="1"/>
                      <a:pt x="1316" y="6"/>
                      <a:pt x="1304" y="19"/>
                    </a:cubicBezTo>
                    <a:cubicBezTo>
                      <a:pt x="825" y="299"/>
                      <a:pt x="413" y="629"/>
                      <a:pt x="1" y="1124"/>
                    </a:cubicBezTo>
                    <a:cubicBezTo>
                      <a:pt x="1" y="1170"/>
                      <a:pt x="34" y="1217"/>
                      <a:pt x="76" y="1217"/>
                    </a:cubicBezTo>
                    <a:cubicBezTo>
                      <a:pt x="94" y="1217"/>
                      <a:pt x="113" y="1209"/>
                      <a:pt x="133" y="1190"/>
                    </a:cubicBezTo>
                    <a:cubicBezTo>
                      <a:pt x="545" y="843"/>
                      <a:pt x="957" y="497"/>
                      <a:pt x="1370" y="151"/>
                    </a:cubicBezTo>
                    <a:cubicBezTo>
                      <a:pt x="1490" y="97"/>
                      <a:pt x="1415"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9"/>
              <p:cNvSpPr/>
              <p:nvPr/>
            </p:nvSpPr>
            <p:spPr>
              <a:xfrm>
                <a:off x="5890992" y="3258433"/>
                <a:ext cx="22556" cy="105717"/>
              </a:xfrm>
              <a:custGeom>
                <a:avLst/>
                <a:gdLst/>
                <a:ahLst/>
                <a:cxnLst/>
                <a:rect l="l" t="t" r="r" b="b"/>
                <a:pathLst>
                  <a:path w="479" h="2245" extrusionOk="0">
                    <a:moveTo>
                      <a:pt x="330" y="1"/>
                    </a:moveTo>
                    <a:cubicBezTo>
                      <a:pt x="281" y="1"/>
                      <a:pt x="231" y="26"/>
                      <a:pt x="198" y="84"/>
                    </a:cubicBezTo>
                    <a:cubicBezTo>
                      <a:pt x="0" y="761"/>
                      <a:pt x="0" y="1453"/>
                      <a:pt x="0" y="2146"/>
                    </a:cubicBezTo>
                    <a:cubicBezTo>
                      <a:pt x="0" y="2212"/>
                      <a:pt x="50" y="2245"/>
                      <a:pt x="99" y="2245"/>
                    </a:cubicBezTo>
                    <a:cubicBezTo>
                      <a:pt x="149" y="2245"/>
                      <a:pt x="198" y="2212"/>
                      <a:pt x="198" y="2146"/>
                    </a:cubicBezTo>
                    <a:cubicBezTo>
                      <a:pt x="280" y="1453"/>
                      <a:pt x="412" y="827"/>
                      <a:pt x="478" y="150"/>
                    </a:cubicBezTo>
                    <a:cubicBezTo>
                      <a:pt x="478" y="60"/>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9"/>
              <p:cNvSpPr/>
              <p:nvPr/>
            </p:nvSpPr>
            <p:spPr>
              <a:xfrm>
                <a:off x="5865328" y="3301991"/>
                <a:ext cx="22603" cy="110144"/>
              </a:xfrm>
              <a:custGeom>
                <a:avLst/>
                <a:gdLst/>
                <a:ahLst/>
                <a:cxnLst/>
                <a:rect l="l" t="t" r="r" b="b"/>
                <a:pathLst>
                  <a:path w="480" h="2339" extrusionOk="0">
                    <a:moveTo>
                      <a:pt x="339" y="0"/>
                    </a:moveTo>
                    <a:cubicBezTo>
                      <a:pt x="302" y="0"/>
                      <a:pt x="265" y="17"/>
                      <a:pt x="265" y="50"/>
                    </a:cubicBezTo>
                    <a:cubicBezTo>
                      <a:pt x="1" y="726"/>
                      <a:pt x="199" y="1633"/>
                      <a:pt x="413" y="2309"/>
                    </a:cubicBezTo>
                    <a:cubicBezTo>
                      <a:pt x="413" y="2331"/>
                      <a:pt x="421" y="2338"/>
                      <a:pt x="430" y="2338"/>
                    </a:cubicBezTo>
                    <a:cubicBezTo>
                      <a:pt x="450" y="2338"/>
                      <a:pt x="479" y="2309"/>
                      <a:pt x="479" y="2309"/>
                    </a:cubicBezTo>
                    <a:cubicBezTo>
                      <a:pt x="331" y="1485"/>
                      <a:pt x="413" y="808"/>
                      <a:pt x="413" y="50"/>
                    </a:cubicBezTo>
                    <a:cubicBezTo>
                      <a:pt x="413" y="17"/>
                      <a:pt x="376"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6" name="Google Shape;1836;p39"/>
          <p:cNvSpPr txBox="1">
            <a:spLocks noGrp="1"/>
          </p:cNvSpPr>
          <p:nvPr>
            <p:ph type="subTitle" idx="2"/>
          </p:nvPr>
        </p:nvSpPr>
        <p:spPr>
          <a:xfrm>
            <a:off x="1017897" y="1525375"/>
            <a:ext cx="5060100" cy="49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Light"/>
                <a:ea typeface="Poppins Light"/>
                <a:cs typeface="Poppins Light"/>
                <a:sym typeface="Poppins Light"/>
              </a:rPr>
              <a:t>Responsabilités :</a:t>
            </a:r>
            <a:endParaRPr b="0">
              <a:latin typeface="Poppins Light"/>
              <a:ea typeface="Poppins Light"/>
              <a:cs typeface="Poppins Light"/>
              <a:sym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Le développeur</a:t>
            </a:r>
            <a:endParaRPr>
              <a:latin typeface="Poppins"/>
              <a:ea typeface="Poppins"/>
              <a:cs typeface="Poppins"/>
              <a:sym typeface="Poppins"/>
            </a:endParaRPr>
          </a:p>
        </p:txBody>
      </p:sp>
      <p:pic>
        <p:nvPicPr>
          <p:cNvPr id="1842" name="Google Shape;1842;p40"/>
          <p:cNvPicPr preferRelativeResize="0"/>
          <p:nvPr/>
        </p:nvPicPr>
        <p:blipFill>
          <a:blip r:embed="rId3">
            <a:alphaModFix/>
          </a:blip>
          <a:stretch>
            <a:fillRect/>
          </a:stretch>
        </p:blipFill>
        <p:spPr>
          <a:xfrm>
            <a:off x="583252" y="575299"/>
            <a:ext cx="813050" cy="775150"/>
          </a:xfrm>
          <a:prstGeom prst="rect">
            <a:avLst/>
          </a:prstGeom>
          <a:noFill/>
          <a:ln w="9525" cap="flat" cmpd="sng">
            <a:solidFill>
              <a:schemeClr val="dk2"/>
            </a:solidFill>
            <a:prstDash val="solid"/>
            <a:round/>
            <a:headEnd type="none" w="sm" len="sm"/>
            <a:tailEnd type="none" w="sm" len="sm"/>
          </a:ln>
        </p:spPr>
      </p:pic>
      <p:grpSp>
        <p:nvGrpSpPr>
          <p:cNvPr id="1843" name="Google Shape;1843;p40"/>
          <p:cNvGrpSpPr/>
          <p:nvPr/>
        </p:nvGrpSpPr>
        <p:grpSpPr>
          <a:xfrm>
            <a:off x="8371308" y="4424123"/>
            <a:ext cx="314554" cy="325934"/>
            <a:chOff x="6903200" y="2060375"/>
            <a:chExt cx="1311733" cy="1219814"/>
          </a:xfrm>
        </p:grpSpPr>
        <p:grpSp>
          <p:nvGrpSpPr>
            <p:cNvPr id="1844" name="Google Shape;1844;p40"/>
            <p:cNvGrpSpPr/>
            <p:nvPr/>
          </p:nvGrpSpPr>
          <p:grpSpPr>
            <a:xfrm>
              <a:off x="6935254" y="2093489"/>
              <a:ext cx="1234951" cy="1155585"/>
              <a:chOff x="6935254" y="2093489"/>
              <a:chExt cx="1234951" cy="1155585"/>
            </a:xfrm>
          </p:grpSpPr>
          <p:grpSp>
            <p:nvGrpSpPr>
              <p:cNvPr id="1845" name="Google Shape;1845;p40"/>
              <p:cNvGrpSpPr/>
              <p:nvPr/>
            </p:nvGrpSpPr>
            <p:grpSpPr>
              <a:xfrm>
                <a:off x="7166464" y="2200433"/>
                <a:ext cx="773472" cy="445040"/>
                <a:chOff x="7166464" y="2200433"/>
                <a:chExt cx="773472" cy="445040"/>
              </a:xfrm>
            </p:grpSpPr>
            <p:sp>
              <p:nvSpPr>
                <p:cNvPr id="1846" name="Google Shape;1846;p40"/>
                <p:cNvSpPr/>
                <p:nvPr/>
              </p:nvSpPr>
              <p:spPr>
                <a:xfrm>
                  <a:off x="7773716" y="2245096"/>
                  <a:ext cx="166220" cy="125446"/>
                </a:xfrm>
                <a:custGeom>
                  <a:avLst/>
                  <a:gdLst/>
                  <a:ahLst/>
                  <a:cxnLst/>
                  <a:rect l="l" t="t" r="r" b="b"/>
                  <a:pathLst>
                    <a:path w="2821" h="2129" extrusionOk="0">
                      <a:moveTo>
                        <a:pt x="1172" y="1"/>
                      </a:moveTo>
                      <a:cubicBezTo>
                        <a:pt x="759" y="281"/>
                        <a:pt x="413" y="545"/>
                        <a:pt x="1" y="825"/>
                      </a:cubicBezTo>
                      <a:cubicBezTo>
                        <a:pt x="545" y="1238"/>
                        <a:pt x="1106" y="1716"/>
                        <a:pt x="1650" y="2128"/>
                      </a:cubicBezTo>
                      <a:cubicBezTo>
                        <a:pt x="1650" y="2062"/>
                        <a:pt x="1716" y="2062"/>
                        <a:pt x="1716" y="2062"/>
                      </a:cubicBezTo>
                      <a:cubicBezTo>
                        <a:pt x="2128" y="1782"/>
                        <a:pt x="2474" y="1584"/>
                        <a:pt x="2821" y="1304"/>
                      </a:cubicBezTo>
                      <a:cubicBezTo>
                        <a:pt x="2260" y="825"/>
                        <a:pt x="1716" y="413"/>
                        <a:pt x="1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7271405" y="2200433"/>
                  <a:ext cx="242996" cy="182719"/>
                </a:xfrm>
                <a:custGeom>
                  <a:avLst/>
                  <a:gdLst/>
                  <a:ahLst/>
                  <a:cxnLst/>
                  <a:rect l="l" t="t" r="r" b="b"/>
                  <a:pathLst>
                    <a:path w="4124" h="3101" extrusionOk="0">
                      <a:moveTo>
                        <a:pt x="2210" y="0"/>
                      </a:moveTo>
                      <a:cubicBezTo>
                        <a:pt x="1452" y="479"/>
                        <a:pt x="693" y="1039"/>
                        <a:pt x="1" y="1583"/>
                      </a:cubicBezTo>
                      <a:cubicBezTo>
                        <a:pt x="561" y="1996"/>
                        <a:pt x="1040" y="2408"/>
                        <a:pt x="1584" y="2886"/>
                      </a:cubicBezTo>
                      <a:cubicBezTo>
                        <a:pt x="1584" y="2952"/>
                        <a:pt x="1584" y="3018"/>
                        <a:pt x="1518" y="3018"/>
                      </a:cubicBezTo>
                      <a:lnTo>
                        <a:pt x="1584" y="3100"/>
                      </a:lnTo>
                      <a:cubicBezTo>
                        <a:pt x="1798" y="2952"/>
                        <a:pt x="1996" y="2820"/>
                        <a:pt x="2276" y="2688"/>
                      </a:cubicBezTo>
                      <a:cubicBezTo>
                        <a:pt x="2886" y="2276"/>
                        <a:pt x="3513" y="1864"/>
                        <a:pt x="4123" y="1517"/>
                      </a:cubicBezTo>
                      <a:cubicBezTo>
                        <a:pt x="3513" y="1039"/>
                        <a:pt x="2820" y="479"/>
                        <a:pt x="2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7166464" y="2301484"/>
                  <a:ext cx="198274" cy="154554"/>
                </a:xfrm>
                <a:custGeom>
                  <a:avLst/>
                  <a:gdLst/>
                  <a:ahLst/>
                  <a:cxnLst/>
                  <a:rect l="l" t="t" r="r" b="b"/>
                  <a:pathLst>
                    <a:path w="3365" h="2623" extrusionOk="0">
                      <a:moveTo>
                        <a:pt x="1584" y="0"/>
                      </a:moveTo>
                      <a:cubicBezTo>
                        <a:pt x="1023" y="413"/>
                        <a:pt x="479" y="825"/>
                        <a:pt x="1" y="1303"/>
                      </a:cubicBezTo>
                      <a:cubicBezTo>
                        <a:pt x="479" y="1715"/>
                        <a:pt x="1023" y="2127"/>
                        <a:pt x="1584" y="2622"/>
                      </a:cubicBezTo>
                      <a:cubicBezTo>
                        <a:pt x="2194" y="2210"/>
                        <a:pt x="2755" y="1798"/>
                        <a:pt x="3365" y="1385"/>
                      </a:cubicBezTo>
                      <a:lnTo>
                        <a:pt x="3299" y="1303"/>
                      </a:lnTo>
                      <a:lnTo>
                        <a:pt x="3233" y="1303"/>
                      </a:lnTo>
                      <a:cubicBezTo>
                        <a:pt x="2672" y="891"/>
                        <a:pt x="2128" y="478"/>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7166464" y="2471475"/>
                  <a:ext cx="210943" cy="173998"/>
                </a:xfrm>
                <a:custGeom>
                  <a:avLst/>
                  <a:gdLst/>
                  <a:ahLst/>
                  <a:cxnLst/>
                  <a:rect l="l" t="t" r="r" b="b"/>
                  <a:pathLst>
                    <a:path w="3580" h="2953" extrusionOk="0">
                      <a:moveTo>
                        <a:pt x="1518" y="1"/>
                      </a:moveTo>
                      <a:cubicBezTo>
                        <a:pt x="1023" y="347"/>
                        <a:pt x="479" y="759"/>
                        <a:pt x="1" y="1106"/>
                      </a:cubicBezTo>
                      <a:cubicBezTo>
                        <a:pt x="759" y="1716"/>
                        <a:pt x="1435" y="2342"/>
                        <a:pt x="2194" y="2953"/>
                      </a:cubicBezTo>
                      <a:cubicBezTo>
                        <a:pt x="2672" y="2540"/>
                        <a:pt x="3084" y="2211"/>
                        <a:pt x="3579" y="1798"/>
                      </a:cubicBezTo>
                      <a:cubicBezTo>
                        <a:pt x="2887" y="1238"/>
                        <a:pt x="2194" y="628"/>
                        <a:pt x="1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0"/>
              <p:cNvGrpSpPr/>
              <p:nvPr/>
            </p:nvGrpSpPr>
            <p:grpSpPr>
              <a:xfrm>
                <a:off x="6935254" y="2093489"/>
                <a:ext cx="1234951" cy="1155585"/>
                <a:chOff x="6935254" y="2093489"/>
                <a:chExt cx="1234951" cy="1155585"/>
              </a:xfrm>
            </p:grpSpPr>
            <p:sp>
              <p:nvSpPr>
                <p:cNvPr id="1851" name="Google Shape;1851;p40"/>
                <p:cNvSpPr/>
                <p:nvPr/>
              </p:nvSpPr>
              <p:spPr>
                <a:xfrm>
                  <a:off x="7854380" y="2176157"/>
                  <a:ext cx="315825" cy="360488"/>
                </a:xfrm>
                <a:custGeom>
                  <a:avLst/>
                  <a:gdLst/>
                  <a:ahLst/>
                  <a:cxnLst/>
                  <a:rect l="l" t="t" r="r" b="b"/>
                  <a:pathLst>
                    <a:path w="5360" h="6118" extrusionOk="0">
                      <a:moveTo>
                        <a:pt x="3861" y="2514"/>
                      </a:moveTo>
                      <a:cubicBezTo>
                        <a:pt x="3885" y="2514"/>
                        <a:pt x="3908" y="2522"/>
                        <a:pt x="3925" y="2540"/>
                      </a:cubicBezTo>
                      <a:cubicBezTo>
                        <a:pt x="4189" y="3018"/>
                        <a:pt x="4337" y="3578"/>
                        <a:pt x="4337" y="4057"/>
                      </a:cubicBezTo>
                      <a:cubicBezTo>
                        <a:pt x="4337" y="4123"/>
                        <a:pt x="4300" y="4156"/>
                        <a:pt x="4255" y="4156"/>
                      </a:cubicBezTo>
                      <a:cubicBezTo>
                        <a:pt x="4209" y="4156"/>
                        <a:pt x="4156" y="4123"/>
                        <a:pt x="4123" y="4057"/>
                      </a:cubicBezTo>
                      <a:cubicBezTo>
                        <a:pt x="4123" y="3578"/>
                        <a:pt x="3991" y="3100"/>
                        <a:pt x="3777" y="2688"/>
                      </a:cubicBezTo>
                      <a:cubicBezTo>
                        <a:pt x="3728" y="2579"/>
                        <a:pt x="3796" y="2514"/>
                        <a:pt x="3861" y="2514"/>
                      </a:cubicBezTo>
                      <a:close/>
                      <a:moveTo>
                        <a:pt x="1105" y="0"/>
                      </a:moveTo>
                      <a:lnTo>
                        <a:pt x="1039" y="132"/>
                      </a:lnTo>
                      <a:cubicBezTo>
                        <a:pt x="1039" y="214"/>
                        <a:pt x="1105" y="280"/>
                        <a:pt x="1039" y="346"/>
                      </a:cubicBezTo>
                      <a:cubicBezTo>
                        <a:pt x="693" y="544"/>
                        <a:pt x="347" y="759"/>
                        <a:pt x="0" y="1039"/>
                      </a:cubicBezTo>
                      <a:cubicBezTo>
                        <a:pt x="561" y="1451"/>
                        <a:pt x="1171" y="1863"/>
                        <a:pt x="1649" y="2276"/>
                      </a:cubicBezTo>
                      <a:cubicBezTo>
                        <a:pt x="1864" y="2127"/>
                        <a:pt x="2062" y="1995"/>
                        <a:pt x="2210" y="1863"/>
                      </a:cubicBezTo>
                      <a:cubicBezTo>
                        <a:pt x="2258" y="1828"/>
                        <a:pt x="2306" y="1813"/>
                        <a:pt x="2350" y="1813"/>
                      </a:cubicBezTo>
                      <a:cubicBezTo>
                        <a:pt x="2490" y="1813"/>
                        <a:pt x="2587" y="1961"/>
                        <a:pt x="2474" y="2061"/>
                      </a:cubicBezTo>
                      <a:cubicBezTo>
                        <a:pt x="2276" y="2276"/>
                        <a:pt x="2128" y="2408"/>
                        <a:pt x="1930" y="2540"/>
                      </a:cubicBezTo>
                      <a:cubicBezTo>
                        <a:pt x="2128" y="2688"/>
                        <a:pt x="2276" y="2886"/>
                        <a:pt x="2474" y="3018"/>
                      </a:cubicBezTo>
                      <a:cubicBezTo>
                        <a:pt x="2588" y="3132"/>
                        <a:pt x="2487" y="3275"/>
                        <a:pt x="2375" y="3275"/>
                      </a:cubicBezTo>
                      <a:cubicBezTo>
                        <a:pt x="2341" y="3275"/>
                        <a:pt x="2306" y="3263"/>
                        <a:pt x="2276" y="3232"/>
                      </a:cubicBezTo>
                      <a:cubicBezTo>
                        <a:pt x="2062" y="3100"/>
                        <a:pt x="1864" y="2886"/>
                        <a:pt x="1715" y="2754"/>
                      </a:cubicBezTo>
                      <a:cubicBezTo>
                        <a:pt x="1303" y="3018"/>
                        <a:pt x="973" y="3232"/>
                        <a:pt x="561" y="3512"/>
                      </a:cubicBezTo>
                      <a:cubicBezTo>
                        <a:pt x="825" y="3710"/>
                        <a:pt x="1171" y="3991"/>
                        <a:pt x="1452" y="4254"/>
                      </a:cubicBezTo>
                      <a:cubicBezTo>
                        <a:pt x="1583" y="4337"/>
                        <a:pt x="1517" y="4469"/>
                        <a:pt x="1386" y="4469"/>
                      </a:cubicBezTo>
                      <a:lnTo>
                        <a:pt x="1237" y="5227"/>
                      </a:lnTo>
                      <a:cubicBezTo>
                        <a:pt x="2622" y="5491"/>
                        <a:pt x="3991" y="5837"/>
                        <a:pt x="5360" y="6118"/>
                      </a:cubicBezTo>
                      <a:cubicBezTo>
                        <a:pt x="5228" y="3232"/>
                        <a:pt x="3513" y="1237"/>
                        <a:pt x="1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6940085" y="2093489"/>
                  <a:ext cx="979469" cy="435378"/>
                </a:xfrm>
                <a:custGeom>
                  <a:avLst/>
                  <a:gdLst/>
                  <a:ahLst/>
                  <a:cxnLst/>
                  <a:rect l="l" t="t" r="r" b="b"/>
                  <a:pathLst>
                    <a:path w="16623" h="7389" extrusionOk="0">
                      <a:moveTo>
                        <a:pt x="9980" y="1"/>
                      </a:moveTo>
                      <a:cubicBezTo>
                        <a:pt x="7437" y="1"/>
                        <a:pt x="4950" y="536"/>
                        <a:pt x="3150" y="1535"/>
                      </a:cubicBezTo>
                      <a:cubicBezTo>
                        <a:pt x="1435" y="2508"/>
                        <a:pt x="1" y="4157"/>
                        <a:pt x="67" y="6218"/>
                      </a:cubicBezTo>
                      <a:cubicBezTo>
                        <a:pt x="67" y="6482"/>
                        <a:pt x="67" y="6696"/>
                        <a:pt x="133" y="6894"/>
                      </a:cubicBezTo>
                      <a:lnTo>
                        <a:pt x="545" y="6828"/>
                      </a:lnTo>
                      <a:cubicBezTo>
                        <a:pt x="479" y="6416"/>
                        <a:pt x="479" y="6070"/>
                        <a:pt x="611" y="5657"/>
                      </a:cubicBezTo>
                      <a:cubicBezTo>
                        <a:pt x="611" y="5602"/>
                        <a:pt x="634" y="5581"/>
                        <a:pt x="662" y="5581"/>
                      </a:cubicBezTo>
                      <a:cubicBezTo>
                        <a:pt x="699" y="5581"/>
                        <a:pt x="743" y="5619"/>
                        <a:pt x="743" y="5657"/>
                      </a:cubicBezTo>
                      <a:lnTo>
                        <a:pt x="891" y="5657"/>
                      </a:lnTo>
                      <a:cubicBezTo>
                        <a:pt x="891" y="5328"/>
                        <a:pt x="957" y="4915"/>
                        <a:pt x="1089" y="4503"/>
                      </a:cubicBezTo>
                      <a:cubicBezTo>
                        <a:pt x="1089" y="4445"/>
                        <a:pt x="1133" y="4420"/>
                        <a:pt x="1181" y="4420"/>
                      </a:cubicBezTo>
                      <a:cubicBezTo>
                        <a:pt x="1256" y="4420"/>
                        <a:pt x="1343" y="4479"/>
                        <a:pt x="1303" y="4569"/>
                      </a:cubicBezTo>
                      <a:cubicBezTo>
                        <a:pt x="1237" y="4981"/>
                        <a:pt x="1155" y="5328"/>
                        <a:pt x="1155" y="5740"/>
                      </a:cubicBezTo>
                      <a:lnTo>
                        <a:pt x="1782" y="5806"/>
                      </a:lnTo>
                      <a:cubicBezTo>
                        <a:pt x="1782" y="5760"/>
                        <a:pt x="1814" y="5705"/>
                        <a:pt x="1856" y="5705"/>
                      </a:cubicBezTo>
                      <a:cubicBezTo>
                        <a:pt x="1874" y="5705"/>
                        <a:pt x="1894" y="5715"/>
                        <a:pt x="1914" y="5740"/>
                      </a:cubicBezTo>
                      <a:cubicBezTo>
                        <a:pt x="2540" y="6284"/>
                        <a:pt x="3150" y="6828"/>
                        <a:pt x="3711" y="7389"/>
                      </a:cubicBezTo>
                      <a:cubicBezTo>
                        <a:pt x="4189" y="7043"/>
                        <a:pt x="4667" y="6630"/>
                        <a:pt x="5146" y="6284"/>
                      </a:cubicBezTo>
                      <a:cubicBezTo>
                        <a:pt x="4667" y="5872"/>
                        <a:pt x="4123" y="5394"/>
                        <a:pt x="3628" y="4981"/>
                      </a:cubicBezTo>
                      <a:cubicBezTo>
                        <a:pt x="3497" y="5047"/>
                        <a:pt x="3365" y="5179"/>
                        <a:pt x="3216" y="5245"/>
                      </a:cubicBezTo>
                      <a:cubicBezTo>
                        <a:pt x="3196" y="5270"/>
                        <a:pt x="3171" y="5280"/>
                        <a:pt x="3146" y="5280"/>
                      </a:cubicBezTo>
                      <a:cubicBezTo>
                        <a:pt x="3089" y="5280"/>
                        <a:pt x="3038" y="5225"/>
                        <a:pt x="3084" y="5179"/>
                      </a:cubicBezTo>
                      <a:cubicBezTo>
                        <a:pt x="3216" y="5047"/>
                        <a:pt x="3365" y="4981"/>
                        <a:pt x="3497" y="4833"/>
                      </a:cubicBezTo>
                      <a:cubicBezTo>
                        <a:pt x="3299" y="4701"/>
                        <a:pt x="3150" y="4569"/>
                        <a:pt x="2952" y="4355"/>
                      </a:cubicBezTo>
                      <a:cubicBezTo>
                        <a:pt x="2899" y="4301"/>
                        <a:pt x="2975" y="4205"/>
                        <a:pt x="3041" y="4205"/>
                      </a:cubicBezTo>
                      <a:cubicBezTo>
                        <a:pt x="3057" y="4205"/>
                        <a:pt x="3072" y="4210"/>
                        <a:pt x="3084" y="4223"/>
                      </a:cubicBezTo>
                      <a:cubicBezTo>
                        <a:pt x="3299" y="4355"/>
                        <a:pt x="3497" y="4569"/>
                        <a:pt x="3628" y="4701"/>
                      </a:cubicBezTo>
                      <a:cubicBezTo>
                        <a:pt x="4189" y="4223"/>
                        <a:pt x="4733" y="3811"/>
                        <a:pt x="5211" y="3398"/>
                      </a:cubicBezTo>
                      <a:cubicBezTo>
                        <a:pt x="5146" y="3266"/>
                        <a:pt x="5014" y="3118"/>
                        <a:pt x="4865" y="2986"/>
                      </a:cubicBezTo>
                      <a:cubicBezTo>
                        <a:pt x="4799" y="2920"/>
                        <a:pt x="4865" y="2854"/>
                        <a:pt x="4948" y="2854"/>
                      </a:cubicBezTo>
                      <a:cubicBezTo>
                        <a:pt x="5146" y="2986"/>
                        <a:pt x="5277" y="3118"/>
                        <a:pt x="5426" y="3266"/>
                      </a:cubicBezTo>
                      <a:cubicBezTo>
                        <a:pt x="6184" y="2640"/>
                        <a:pt x="6860" y="2162"/>
                        <a:pt x="7685" y="1683"/>
                      </a:cubicBezTo>
                      <a:cubicBezTo>
                        <a:pt x="7685" y="1574"/>
                        <a:pt x="7721" y="1509"/>
                        <a:pt x="7773" y="1509"/>
                      </a:cubicBezTo>
                      <a:cubicBezTo>
                        <a:pt x="7791" y="1509"/>
                        <a:pt x="7812" y="1518"/>
                        <a:pt x="7833" y="1535"/>
                      </a:cubicBezTo>
                      <a:lnTo>
                        <a:pt x="7899" y="1535"/>
                      </a:lnTo>
                      <a:cubicBezTo>
                        <a:pt x="7965" y="1469"/>
                        <a:pt x="8097" y="1403"/>
                        <a:pt x="8246" y="1337"/>
                      </a:cubicBezTo>
                      <a:cubicBezTo>
                        <a:pt x="8271" y="1325"/>
                        <a:pt x="8294" y="1319"/>
                        <a:pt x="8313" y="1319"/>
                      </a:cubicBezTo>
                      <a:cubicBezTo>
                        <a:pt x="8398" y="1319"/>
                        <a:pt x="8431" y="1416"/>
                        <a:pt x="8377" y="1469"/>
                      </a:cubicBezTo>
                      <a:cubicBezTo>
                        <a:pt x="8246" y="1535"/>
                        <a:pt x="8163" y="1617"/>
                        <a:pt x="8031" y="1683"/>
                      </a:cubicBezTo>
                      <a:cubicBezTo>
                        <a:pt x="8790" y="2096"/>
                        <a:pt x="9400" y="2640"/>
                        <a:pt x="10026" y="3184"/>
                      </a:cubicBezTo>
                      <a:cubicBezTo>
                        <a:pt x="10785" y="2772"/>
                        <a:pt x="11543" y="2508"/>
                        <a:pt x="12285" y="2294"/>
                      </a:cubicBezTo>
                      <a:cubicBezTo>
                        <a:pt x="11873" y="1881"/>
                        <a:pt x="11395" y="1469"/>
                        <a:pt x="10983" y="1123"/>
                      </a:cubicBezTo>
                      <a:cubicBezTo>
                        <a:pt x="10875" y="1015"/>
                        <a:pt x="10943" y="907"/>
                        <a:pt x="11053" y="907"/>
                      </a:cubicBezTo>
                      <a:cubicBezTo>
                        <a:pt x="11077" y="907"/>
                        <a:pt x="11104" y="913"/>
                        <a:pt x="11131" y="925"/>
                      </a:cubicBezTo>
                      <a:cubicBezTo>
                        <a:pt x="12088" y="1749"/>
                        <a:pt x="12978" y="2442"/>
                        <a:pt x="13934" y="3184"/>
                      </a:cubicBezTo>
                      <a:cubicBezTo>
                        <a:pt x="14693" y="2574"/>
                        <a:pt x="15517" y="2030"/>
                        <a:pt x="16408" y="1617"/>
                      </a:cubicBezTo>
                      <a:cubicBezTo>
                        <a:pt x="16490" y="1535"/>
                        <a:pt x="16490" y="1535"/>
                        <a:pt x="16556" y="1535"/>
                      </a:cubicBezTo>
                      <a:lnTo>
                        <a:pt x="16622" y="1403"/>
                      </a:lnTo>
                      <a:cubicBezTo>
                        <a:pt x="14684" y="450"/>
                        <a:pt x="12308" y="1"/>
                        <a:pt x="9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6947863" y="2237318"/>
                  <a:ext cx="988189" cy="562651"/>
                </a:xfrm>
                <a:custGeom>
                  <a:avLst/>
                  <a:gdLst/>
                  <a:ahLst/>
                  <a:cxnLst/>
                  <a:rect l="l" t="t" r="r" b="b"/>
                  <a:pathLst>
                    <a:path w="16771" h="9549" extrusionOk="0">
                      <a:moveTo>
                        <a:pt x="9316" y="6985"/>
                      </a:moveTo>
                      <a:cubicBezTo>
                        <a:pt x="9372" y="6985"/>
                        <a:pt x="9403" y="7089"/>
                        <a:pt x="9350" y="7141"/>
                      </a:cubicBezTo>
                      <a:cubicBezTo>
                        <a:pt x="9004" y="7421"/>
                        <a:pt x="8658" y="7685"/>
                        <a:pt x="8311" y="7965"/>
                      </a:cubicBezTo>
                      <a:cubicBezTo>
                        <a:pt x="8299" y="7978"/>
                        <a:pt x="8286" y="7983"/>
                        <a:pt x="8275" y="7983"/>
                      </a:cubicBezTo>
                      <a:cubicBezTo>
                        <a:pt x="8225" y="7983"/>
                        <a:pt x="8192" y="7887"/>
                        <a:pt x="8245" y="7834"/>
                      </a:cubicBezTo>
                      <a:cubicBezTo>
                        <a:pt x="8592" y="7553"/>
                        <a:pt x="8938" y="7273"/>
                        <a:pt x="9268" y="7009"/>
                      </a:cubicBezTo>
                      <a:cubicBezTo>
                        <a:pt x="9285" y="6992"/>
                        <a:pt x="9301" y="6985"/>
                        <a:pt x="9316" y="6985"/>
                      </a:cubicBezTo>
                      <a:close/>
                      <a:moveTo>
                        <a:pt x="12368" y="1"/>
                      </a:moveTo>
                      <a:cubicBezTo>
                        <a:pt x="12368" y="67"/>
                        <a:pt x="12302" y="67"/>
                        <a:pt x="12302" y="67"/>
                      </a:cubicBezTo>
                      <a:cubicBezTo>
                        <a:pt x="11543" y="331"/>
                        <a:pt x="10851" y="611"/>
                        <a:pt x="10175" y="957"/>
                      </a:cubicBezTo>
                      <a:cubicBezTo>
                        <a:pt x="10307" y="1089"/>
                        <a:pt x="10439" y="1155"/>
                        <a:pt x="10505" y="1304"/>
                      </a:cubicBezTo>
                      <a:cubicBezTo>
                        <a:pt x="10626" y="1411"/>
                        <a:pt x="10549" y="1519"/>
                        <a:pt x="10445" y="1519"/>
                      </a:cubicBezTo>
                      <a:cubicBezTo>
                        <a:pt x="10422" y="1519"/>
                        <a:pt x="10397" y="1514"/>
                        <a:pt x="10373" y="1502"/>
                      </a:cubicBezTo>
                      <a:cubicBezTo>
                        <a:pt x="10175" y="1370"/>
                        <a:pt x="10026" y="1238"/>
                        <a:pt x="9894" y="1089"/>
                      </a:cubicBezTo>
                      <a:cubicBezTo>
                        <a:pt x="8311" y="1848"/>
                        <a:pt x="6877" y="2804"/>
                        <a:pt x="5426" y="3843"/>
                      </a:cubicBezTo>
                      <a:cubicBezTo>
                        <a:pt x="6118" y="4387"/>
                        <a:pt x="6794" y="5014"/>
                        <a:pt x="7487" y="5558"/>
                      </a:cubicBezTo>
                      <a:cubicBezTo>
                        <a:pt x="7553" y="5492"/>
                        <a:pt x="7701" y="5426"/>
                        <a:pt x="7767" y="5360"/>
                      </a:cubicBezTo>
                      <a:cubicBezTo>
                        <a:pt x="7780" y="5344"/>
                        <a:pt x="7799" y="5336"/>
                        <a:pt x="7819" y="5336"/>
                      </a:cubicBezTo>
                      <a:cubicBezTo>
                        <a:pt x="7899" y="5336"/>
                        <a:pt x="8005" y="5452"/>
                        <a:pt x="7899" y="5558"/>
                      </a:cubicBezTo>
                      <a:cubicBezTo>
                        <a:pt x="7833" y="5624"/>
                        <a:pt x="7767" y="5690"/>
                        <a:pt x="7701" y="5772"/>
                      </a:cubicBezTo>
                      <a:cubicBezTo>
                        <a:pt x="8031" y="6036"/>
                        <a:pt x="8377" y="6316"/>
                        <a:pt x="8724" y="6663"/>
                      </a:cubicBezTo>
                      <a:cubicBezTo>
                        <a:pt x="8817" y="6756"/>
                        <a:pt x="8778" y="6849"/>
                        <a:pt x="8701" y="6849"/>
                      </a:cubicBezTo>
                      <a:cubicBezTo>
                        <a:pt x="8669" y="6849"/>
                        <a:pt x="8630" y="6833"/>
                        <a:pt x="8592" y="6795"/>
                      </a:cubicBezTo>
                      <a:cubicBezTo>
                        <a:pt x="8245" y="6514"/>
                        <a:pt x="7833" y="6251"/>
                        <a:pt x="7487" y="5904"/>
                      </a:cubicBezTo>
                      <a:cubicBezTo>
                        <a:pt x="7009" y="6316"/>
                        <a:pt x="6597" y="6729"/>
                        <a:pt x="6118" y="7075"/>
                      </a:cubicBezTo>
                      <a:cubicBezTo>
                        <a:pt x="6184" y="7141"/>
                        <a:pt x="6316" y="7273"/>
                        <a:pt x="6382" y="7339"/>
                      </a:cubicBezTo>
                      <a:cubicBezTo>
                        <a:pt x="6449" y="7406"/>
                        <a:pt x="6407" y="7505"/>
                        <a:pt x="6354" y="7505"/>
                      </a:cubicBezTo>
                      <a:cubicBezTo>
                        <a:pt x="6342" y="7505"/>
                        <a:pt x="6329" y="7500"/>
                        <a:pt x="6316" y="7487"/>
                      </a:cubicBezTo>
                      <a:cubicBezTo>
                        <a:pt x="6184" y="7339"/>
                        <a:pt x="6052" y="7273"/>
                        <a:pt x="5970" y="7207"/>
                      </a:cubicBezTo>
                      <a:cubicBezTo>
                        <a:pt x="5772" y="7273"/>
                        <a:pt x="5640" y="7421"/>
                        <a:pt x="5492" y="7487"/>
                      </a:cubicBezTo>
                      <a:cubicBezTo>
                        <a:pt x="5479" y="7500"/>
                        <a:pt x="5464" y="7505"/>
                        <a:pt x="5449" y="7505"/>
                      </a:cubicBezTo>
                      <a:cubicBezTo>
                        <a:pt x="5383" y="7505"/>
                        <a:pt x="5306" y="7406"/>
                        <a:pt x="5360" y="7339"/>
                      </a:cubicBezTo>
                      <a:cubicBezTo>
                        <a:pt x="5492" y="7207"/>
                        <a:pt x="5640" y="7141"/>
                        <a:pt x="5772" y="7009"/>
                      </a:cubicBezTo>
                      <a:cubicBezTo>
                        <a:pt x="5014" y="6448"/>
                        <a:pt x="4255" y="5838"/>
                        <a:pt x="3579" y="5212"/>
                      </a:cubicBezTo>
                      <a:cubicBezTo>
                        <a:pt x="3299" y="5360"/>
                        <a:pt x="3084" y="5492"/>
                        <a:pt x="2820" y="5690"/>
                      </a:cubicBezTo>
                      <a:cubicBezTo>
                        <a:pt x="2807" y="5707"/>
                        <a:pt x="2792" y="5714"/>
                        <a:pt x="2779" y="5714"/>
                      </a:cubicBezTo>
                      <a:cubicBezTo>
                        <a:pt x="2727" y="5714"/>
                        <a:pt x="2689" y="5610"/>
                        <a:pt x="2754" y="5558"/>
                      </a:cubicBezTo>
                      <a:cubicBezTo>
                        <a:pt x="2952" y="5360"/>
                        <a:pt x="3167" y="5212"/>
                        <a:pt x="3431" y="5080"/>
                      </a:cubicBezTo>
                      <a:cubicBezTo>
                        <a:pt x="2820" y="4536"/>
                        <a:pt x="2260" y="3975"/>
                        <a:pt x="1650" y="3431"/>
                      </a:cubicBezTo>
                      <a:lnTo>
                        <a:pt x="1650" y="3365"/>
                      </a:lnTo>
                      <a:lnTo>
                        <a:pt x="1023" y="3299"/>
                      </a:lnTo>
                      <a:cubicBezTo>
                        <a:pt x="957" y="3711"/>
                        <a:pt x="957" y="4123"/>
                        <a:pt x="957" y="4536"/>
                      </a:cubicBezTo>
                      <a:cubicBezTo>
                        <a:pt x="995" y="4574"/>
                        <a:pt x="945" y="4612"/>
                        <a:pt x="896" y="4612"/>
                      </a:cubicBezTo>
                      <a:cubicBezTo>
                        <a:pt x="860" y="4612"/>
                        <a:pt x="825" y="4591"/>
                        <a:pt x="825" y="4536"/>
                      </a:cubicBezTo>
                      <a:cubicBezTo>
                        <a:pt x="759" y="4123"/>
                        <a:pt x="693" y="3711"/>
                        <a:pt x="759" y="3216"/>
                      </a:cubicBezTo>
                      <a:lnTo>
                        <a:pt x="611" y="3216"/>
                      </a:lnTo>
                      <a:lnTo>
                        <a:pt x="611" y="3299"/>
                      </a:lnTo>
                      <a:cubicBezTo>
                        <a:pt x="479" y="3843"/>
                        <a:pt x="545" y="4387"/>
                        <a:pt x="759" y="4948"/>
                      </a:cubicBezTo>
                      <a:cubicBezTo>
                        <a:pt x="806" y="4994"/>
                        <a:pt x="754" y="5041"/>
                        <a:pt x="690" y="5041"/>
                      </a:cubicBezTo>
                      <a:cubicBezTo>
                        <a:pt x="663" y="5041"/>
                        <a:pt x="635" y="5033"/>
                        <a:pt x="611" y="5014"/>
                      </a:cubicBezTo>
                      <a:lnTo>
                        <a:pt x="413" y="4387"/>
                      </a:lnTo>
                      <a:lnTo>
                        <a:pt x="1" y="4453"/>
                      </a:lnTo>
                      <a:cubicBezTo>
                        <a:pt x="281" y="5970"/>
                        <a:pt x="1584" y="7009"/>
                        <a:pt x="2886" y="7685"/>
                      </a:cubicBezTo>
                      <a:cubicBezTo>
                        <a:pt x="6052" y="9334"/>
                        <a:pt x="9482" y="9548"/>
                        <a:pt x="12912" y="9548"/>
                      </a:cubicBezTo>
                      <a:cubicBezTo>
                        <a:pt x="11329" y="7553"/>
                        <a:pt x="10092" y="5212"/>
                        <a:pt x="8856" y="3019"/>
                      </a:cubicBezTo>
                      <a:cubicBezTo>
                        <a:pt x="8724" y="2887"/>
                        <a:pt x="8938" y="2672"/>
                        <a:pt x="9136" y="2672"/>
                      </a:cubicBezTo>
                      <a:cubicBezTo>
                        <a:pt x="11609" y="3150"/>
                        <a:pt x="14083" y="3629"/>
                        <a:pt x="16622" y="4189"/>
                      </a:cubicBezTo>
                      <a:lnTo>
                        <a:pt x="16771" y="3431"/>
                      </a:lnTo>
                      <a:cubicBezTo>
                        <a:pt x="16771" y="3431"/>
                        <a:pt x="16688" y="3431"/>
                        <a:pt x="16688" y="3365"/>
                      </a:cubicBezTo>
                      <a:cubicBezTo>
                        <a:pt x="15666" y="2672"/>
                        <a:pt x="14709" y="1914"/>
                        <a:pt x="13736" y="1155"/>
                      </a:cubicBezTo>
                      <a:cubicBezTo>
                        <a:pt x="13539" y="1304"/>
                        <a:pt x="13324" y="1502"/>
                        <a:pt x="13126" y="1650"/>
                      </a:cubicBezTo>
                      <a:cubicBezTo>
                        <a:pt x="13093" y="1680"/>
                        <a:pt x="13056" y="1692"/>
                        <a:pt x="13022" y="1692"/>
                      </a:cubicBezTo>
                      <a:cubicBezTo>
                        <a:pt x="12905" y="1692"/>
                        <a:pt x="12810" y="1552"/>
                        <a:pt x="12912" y="1502"/>
                      </a:cubicBezTo>
                      <a:cubicBezTo>
                        <a:pt x="13126" y="1304"/>
                        <a:pt x="13324" y="1155"/>
                        <a:pt x="13539" y="1023"/>
                      </a:cubicBezTo>
                      <a:cubicBezTo>
                        <a:pt x="13126" y="677"/>
                        <a:pt x="12714" y="331"/>
                        <a:pt x="12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6935254" y="2548250"/>
                  <a:ext cx="806472" cy="700824"/>
                </a:xfrm>
                <a:custGeom>
                  <a:avLst/>
                  <a:gdLst/>
                  <a:ahLst/>
                  <a:cxnLst/>
                  <a:rect l="l" t="t" r="r" b="b"/>
                  <a:pathLst>
                    <a:path w="13687" h="11894" extrusionOk="0">
                      <a:moveTo>
                        <a:pt x="9828" y="5096"/>
                      </a:moveTo>
                      <a:cubicBezTo>
                        <a:pt x="10455" y="5228"/>
                        <a:pt x="11065" y="5228"/>
                        <a:pt x="11757" y="5228"/>
                      </a:cubicBezTo>
                      <a:cubicBezTo>
                        <a:pt x="11889" y="5228"/>
                        <a:pt x="11889" y="5442"/>
                        <a:pt x="11757" y="5442"/>
                      </a:cubicBezTo>
                      <a:cubicBezTo>
                        <a:pt x="11640" y="5453"/>
                        <a:pt x="11525" y="5458"/>
                        <a:pt x="11412" y="5458"/>
                      </a:cubicBezTo>
                      <a:cubicBezTo>
                        <a:pt x="10858" y="5458"/>
                        <a:pt x="10349" y="5337"/>
                        <a:pt x="9828" y="5228"/>
                      </a:cubicBezTo>
                      <a:cubicBezTo>
                        <a:pt x="9696" y="5228"/>
                        <a:pt x="9762" y="5096"/>
                        <a:pt x="9828" y="5096"/>
                      </a:cubicBezTo>
                      <a:close/>
                      <a:moveTo>
                        <a:pt x="10174" y="5772"/>
                      </a:moveTo>
                      <a:cubicBezTo>
                        <a:pt x="10461" y="5861"/>
                        <a:pt x="10748" y="5897"/>
                        <a:pt x="11039" y="5897"/>
                      </a:cubicBezTo>
                      <a:cubicBezTo>
                        <a:pt x="11232" y="5897"/>
                        <a:pt x="11428" y="5881"/>
                        <a:pt x="11625" y="5854"/>
                      </a:cubicBezTo>
                      <a:cubicBezTo>
                        <a:pt x="11757" y="5854"/>
                        <a:pt x="11757" y="6052"/>
                        <a:pt x="11691" y="6052"/>
                      </a:cubicBezTo>
                      <a:cubicBezTo>
                        <a:pt x="11477" y="6103"/>
                        <a:pt x="11275" y="6124"/>
                        <a:pt x="11077" y="6124"/>
                      </a:cubicBezTo>
                      <a:cubicBezTo>
                        <a:pt x="10756" y="6124"/>
                        <a:pt x="10445" y="6068"/>
                        <a:pt x="10108" y="5986"/>
                      </a:cubicBezTo>
                      <a:cubicBezTo>
                        <a:pt x="10042" y="5986"/>
                        <a:pt x="10042" y="5772"/>
                        <a:pt x="10174" y="5772"/>
                      </a:cubicBezTo>
                      <a:close/>
                      <a:moveTo>
                        <a:pt x="1836" y="3915"/>
                      </a:moveTo>
                      <a:cubicBezTo>
                        <a:pt x="1886" y="3915"/>
                        <a:pt x="1930" y="3953"/>
                        <a:pt x="1930" y="3991"/>
                      </a:cubicBezTo>
                      <a:cubicBezTo>
                        <a:pt x="1732" y="5294"/>
                        <a:pt x="1649" y="6596"/>
                        <a:pt x="1798" y="7916"/>
                      </a:cubicBezTo>
                      <a:cubicBezTo>
                        <a:pt x="1798" y="7949"/>
                        <a:pt x="1744" y="7965"/>
                        <a:pt x="1690" y="7965"/>
                      </a:cubicBezTo>
                      <a:cubicBezTo>
                        <a:pt x="1637" y="7965"/>
                        <a:pt x="1583" y="7949"/>
                        <a:pt x="1583" y="7916"/>
                      </a:cubicBezTo>
                      <a:cubicBezTo>
                        <a:pt x="1451" y="6531"/>
                        <a:pt x="1517" y="5294"/>
                        <a:pt x="1732" y="3991"/>
                      </a:cubicBezTo>
                      <a:cubicBezTo>
                        <a:pt x="1760" y="3935"/>
                        <a:pt x="1799" y="3915"/>
                        <a:pt x="1836" y="3915"/>
                      </a:cubicBezTo>
                      <a:close/>
                      <a:moveTo>
                        <a:pt x="6134" y="7279"/>
                      </a:moveTo>
                      <a:cubicBezTo>
                        <a:pt x="6195" y="7279"/>
                        <a:pt x="6266" y="7317"/>
                        <a:pt x="6266" y="7355"/>
                      </a:cubicBezTo>
                      <a:cubicBezTo>
                        <a:pt x="6118" y="8114"/>
                        <a:pt x="6118" y="8806"/>
                        <a:pt x="6266" y="9565"/>
                      </a:cubicBezTo>
                      <a:cubicBezTo>
                        <a:pt x="6266" y="9642"/>
                        <a:pt x="6193" y="9674"/>
                        <a:pt x="6132" y="9674"/>
                      </a:cubicBezTo>
                      <a:cubicBezTo>
                        <a:pt x="6089" y="9674"/>
                        <a:pt x="6052" y="9658"/>
                        <a:pt x="6052" y="9631"/>
                      </a:cubicBezTo>
                      <a:cubicBezTo>
                        <a:pt x="5920" y="8872"/>
                        <a:pt x="5854" y="8114"/>
                        <a:pt x="6052" y="7355"/>
                      </a:cubicBezTo>
                      <a:cubicBezTo>
                        <a:pt x="6052" y="7299"/>
                        <a:pt x="6090" y="7279"/>
                        <a:pt x="6134" y="7279"/>
                      </a:cubicBezTo>
                      <a:close/>
                      <a:moveTo>
                        <a:pt x="11337" y="8283"/>
                      </a:moveTo>
                      <a:cubicBezTo>
                        <a:pt x="11395" y="8283"/>
                        <a:pt x="11444" y="8320"/>
                        <a:pt x="11411" y="8394"/>
                      </a:cubicBezTo>
                      <a:cubicBezTo>
                        <a:pt x="11411" y="8806"/>
                        <a:pt x="11411" y="9218"/>
                        <a:pt x="11345" y="9565"/>
                      </a:cubicBezTo>
                      <a:cubicBezTo>
                        <a:pt x="11345" y="9664"/>
                        <a:pt x="11275" y="9713"/>
                        <a:pt x="11205" y="9713"/>
                      </a:cubicBezTo>
                      <a:cubicBezTo>
                        <a:pt x="11135" y="9713"/>
                        <a:pt x="11065" y="9664"/>
                        <a:pt x="11065" y="9565"/>
                      </a:cubicBezTo>
                      <a:cubicBezTo>
                        <a:pt x="11065" y="9218"/>
                        <a:pt x="11131" y="8806"/>
                        <a:pt x="11213" y="8394"/>
                      </a:cubicBezTo>
                      <a:cubicBezTo>
                        <a:pt x="11213" y="8320"/>
                        <a:pt x="11279" y="8283"/>
                        <a:pt x="11337" y="8283"/>
                      </a:cubicBezTo>
                      <a:close/>
                      <a:moveTo>
                        <a:pt x="2093" y="8508"/>
                      </a:moveTo>
                      <a:cubicBezTo>
                        <a:pt x="2111" y="8508"/>
                        <a:pt x="2128" y="8513"/>
                        <a:pt x="2144" y="8526"/>
                      </a:cubicBezTo>
                      <a:cubicBezTo>
                        <a:pt x="2622" y="9070"/>
                        <a:pt x="3232" y="9482"/>
                        <a:pt x="3925" y="9631"/>
                      </a:cubicBezTo>
                      <a:cubicBezTo>
                        <a:pt x="4057" y="9631"/>
                        <a:pt x="3991" y="9763"/>
                        <a:pt x="3925" y="9763"/>
                      </a:cubicBezTo>
                      <a:cubicBezTo>
                        <a:pt x="3166" y="9631"/>
                        <a:pt x="2474" y="9284"/>
                        <a:pt x="1996" y="8658"/>
                      </a:cubicBezTo>
                      <a:cubicBezTo>
                        <a:pt x="1942" y="8604"/>
                        <a:pt x="2018" y="8508"/>
                        <a:pt x="2093" y="8508"/>
                      </a:cubicBezTo>
                      <a:close/>
                      <a:moveTo>
                        <a:pt x="0" y="1"/>
                      </a:moveTo>
                      <a:lnTo>
                        <a:pt x="0" y="1"/>
                      </a:lnTo>
                      <a:cubicBezTo>
                        <a:pt x="83" y="2754"/>
                        <a:pt x="83" y="5508"/>
                        <a:pt x="83" y="8179"/>
                      </a:cubicBezTo>
                      <a:lnTo>
                        <a:pt x="83" y="8245"/>
                      </a:lnTo>
                      <a:cubicBezTo>
                        <a:pt x="3101" y="10550"/>
                        <a:pt x="6443" y="11894"/>
                        <a:pt x="10072" y="11894"/>
                      </a:cubicBezTo>
                      <a:cubicBezTo>
                        <a:pt x="11221" y="11894"/>
                        <a:pt x="12399" y="11759"/>
                        <a:pt x="13604" y="11477"/>
                      </a:cubicBezTo>
                      <a:cubicBezTo>
                        <a:pt x="13687" y="9152"/>
                        <a:pt x="13538" y="6811"/>
                        <a:pt x="13274" y="4469"/>
                      </a:cubicBezTo>
                      <a:cubicBezTo>
                        <a:pt x="12428" y="4627"/>
                        <a:pt x="11512" y="4706"/>
                        <a:pt x="10568" y="4706"/>
                      </a:cubicBezTo>
                      <a:cubicBezTo>
                        <a:pt x="7377" y="4706"/>
                        <a:pt x="3861" y="3803"/>
                        <a:pt x="1583" y="1996"/>
                      </a:cubicBezTo>
                      <a:cubicBezTo>
                        <a:pt x="825" y="1452"/>
                        <a:pt x="347" y="75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5" name="Google Shape;1855;p40"/>
            <p:cNvSpPr/>
            <p:nvPr/>
          </p:nvSpPr>
          <p:spPr>
            <a:xfrm>
              <a:off x="7510452" y="2431643"/>
              <a:ext cx="659755" cy="583038"/>
            </a:xfrm>
            <a:custGeom>
              <a:avLst/>
              <a:gdLst/>
              <a:ahLst/>
              <a:cxnLst/>
              <a:rect l="l" t="t" r="r" b="b"/>
              <a:pathLst>
                <a:path w="11197" h="9895" extrusionOk="0">
                  <a:moveTo>
                    <a:pt x="3644" y="1370"/>
                  </a:moveTo>
                  <a:cubicBezTo>
                    <a:pt x="4337" y="1370"/>
                    <a:pt x="4947" y="1435"/>
                    <a:pt x="5574" y="1650"/>
                  </a:cubicBezTo>
                  <a:cubicBezTo>
                    <a:pt x="5687" y="1707"/>
                    <a:pt x="5654" y="1861"/>
                    <a:pt x="5548" y="1861"/>
                  </a:cubicBezTo>
                  <a:cubicBezTo>
                    <a:pt x="5531" y="1861"/>
                    <a:pt x="5512" y="1857"/>
                    <a:pt x="5491" y="1848"/>
                  </a:cubicBezTo>
                  <a:cubicBezTo>
                    <a:pt x="4881" y="1716"/>
                    <a:pt x="4337" y="1567"/>
                    <a:pt x="3644" y="1501"/>
                  </a:cubicBezTo>
                  <a:cubicBezTo>
                    <a:pt x="3578" y="1501"/>
                    <a:pt x="3578" y="1370"/>
                    <a:pt x="3644" y="1370"/>
                  </a:cubicBezTo>
                  <a:close/>
                  <a:moveTo>
                    <a:pt x="3868" y="1835"/>
                  </a:moveTo>
                  <a:cubicBezTo>
                    <a:pt x="3885" y="1835"/>
                    <a:pt x="3904" y="1839"/>
                    <a:pt x="3925" y="1848"/>
                  </a:cubicBezTo>
                  <a:cubicBezTo>
                    <a:pt x="4469" y="1980"/>
                    <a:pt x="5013" y="2128"/>
                    <a:pt x="5574" y="2260"/>
                  </a:cubicBezTo>
                  <a:cubicBezTo>
                    <a:pt x="5688" y="2317"/>
                    <a:pt x="5653" y="2487"/>
                    <a:pt x="5545" y="2487"/>
                  </a:cubicBezTo>
                  <a:cubicBezTo>
                    <a:pt x="5529" y="2487"/>
                    <a:pt x="5511" y="2483"/>
                    <a:pt x="5491" y="2474"/>
                  </a:cubicBezTo>
                  <a:cubicBezTo>
                    <a:pt x="4947" y="2326"/>
                    <a:pt x="4403" y="2194"/>
                    <a:pt x="3842" y="2062"/>
                  </a:cubicBezTo>
                  <a:cubicBezTo>
                    <a:pt x="3729" y="1991"/>
                    <a:pt x="3762" y="1835"/>
                    <a:pt x="3868" y="1835"/>
                  </a:cubicBezTo>
                  <a:close/>
                  <a:moveTo>
                    <a:pt x="6316" y="7833"/>
                  </a:moveTo>
                  <a:cubicBezTo>
                    <a:pt x="6662" y="7965"/>
                    <a:pt x="7074" y="8031"/>
                    <a:pt x="7420" y="8031"/>
                  </a:cubicBezTo>
                  <a:cubicBezTo>
                    <a:pt x="7635" y="8097"/>
                    <a:pt x="7635" y="8312"/>
                    <a:pt x="7420" y="8312"/>
                  </a:cubicBezTo>
                  <a:cubicBezTo>
                    <a:pt x="7008" y="8312"/>
                    <a:pt x="6596" y="8246"/>
                    <a:pt x="6250" y="8031"/>
                  </a:cubicBezTo>
                  <a:cubicBezTo>
                    <a:pt x="6118" y="8031"/>
                    <a:pt x="6184" y="7833"/>
                    <a:pt x="6316" y="7833"/>
                  </a:cubicBezTo>
                  <a:close/>
                  <a:moveTo>
                    <a:pt x="0" y="1"/>
                  </a:moveTo>
                  <a:lnTo>
                    <a:pt x="0" y="1"/>
                  </a:lnTo>
                  <a:cubicBezTo>
                    <a:pt x="1171" y="1914"/>
                    <a:pt x="2540" y="3843"/>
                    <a:pt x="3578" y="5904"/>
                  </a:cubicBezTo>
                  <a:cubicBezTo>
                    <a:pt x="3627" y="5880"/>
                    <a:pt x="3686" y="5865"/>
                    <a:pt x="3742" y="5865"/>
                  </a:cubicBezTo>
                  <a:cubicBezTo>
                    <a:pt x="3838" y="5865"/>
                    <a:pt x="3925" y="5911"/>
                    <a:pt x="3925" y="6036"/>
                  </a:cubicBezTo>
                  <a:cubicBezTo>
                    <a:pt x="3991" y="6729"/>
                    <a:pt x="4057" y="7487"/>
                    <a:pt x="4123" y="8163"/>
                  </a:cubicBezTo>
                  <a:cubicBezTo>
                    <a:pt x="6464" y="8724"/>
                    <a:pt x="8789" y="9202"/>
                    <a:pt x="11065" y="9895"/>
                  </a:cubicBezTo>
                  <a:cubicBezTo>
                    <a:pt x="11197" y="7339"/>
                    <a:pt x="11197" y="4865"/>
                    <a:pt x="11197" y="2392"/>
                  </a:cubicBezTo>
                  <a:lnTo>
                    <a:pt x="11197" y="2326"/>
                  </a:lnTo>
                  <a:lnTo>
                    <a:pt x="11197" y="2260"/>
                  </a:lnTo>
                  <a:lnTo>
                    <a:pt x="11131" y="2260"/>
                  </a:lnTo>
                  <a:cubicBezTo>
                    <a:pt x="7420" y="1435"/>
                    <a:pt x="3710" y="67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6" name="Google Shape;1856;p40"/>
            <p:cNvGrpSpPr/>
            <p:nvPr/>
          </p:nvGrpSpPr>
          <p:grpSpPr>
            <a:xfrm>
              <a:off x="6903200" y="2060375"/>
              <a:ext cx="1311733" cy="1219814"/>
              <a:chOff x="6903200" y="2060375"/>
              <a:chExt cx="1311733" cy="1219814"/>
            </a:xfrm>
          </p:grpSpPr>
          <p:sp>
            <p:nvSpPr>
              <p:cNvPr id="1857" name="Google Shape;1857;p40"/>
              <p:cNvSpPr/>
              <p:nvPr/>
            </p:nvSpPr>
            <p:spPr>
              <a:xfrm>
                <a:off x="6903200" y="2060375"/>
                <a:ext cx="1311733" cy="1219814"/>
              </a:xfrm>
              <a:custGeom>
                <a:avLst/>
                <a:gdLst/>
                <a:ahLst/>
                <a:cxnLst/>
                <a:rect l="l" t="t" r="r" b="b"/>
                <a:pathLst>
                  <a:path w="22262" h="20702" extrusionOk="0">
                    <a:moveTo>
                      <a:pt x="10606" y="563"/>
                    </a:moveTo>
                    <a:cubicBezTo>
                      <a:pt x="12934" y="563"/>
                      <a:pt x="15310" y="1012"/>
                      <a:pt x="17248" y="1965"/>
                    </a:cubicBezTo>
                    <a:cubicBezTo>
                      <a:pt x="19656" y="3202"/>
                      <a:pt x="21371" y="5197"/>
                      <a:pt x="21503" y="8083"/>
                    </a:cubicBezTo>
                    <a:cubicBezTo>
                      <a:pt x="20134" y="7802"/>
                      <a:pt x="18765" y="7456"/>
                      <a:pt x="17380" y="7192"/>
                    </a:cubicBezTo>
                    <a:cubicBezTo>
                      <a:pt x="14841" y="6632"/>
                      <a:pt x="12367" y="6153"/>
                      <a:pt x="9894" y="5675"/>
                    </a:cubicBezTo>
                    <a:cubicBezTo>
                      <a:pt x="9696" y="5675"/>
                      <a:pt x="9482" y="5890"/>
                      <a:pt x="9614" y="6022"/>
                    </a:cubicBezTo>
                    <a:cubicBezTo>
                      <a:pt x="10850" y="8215"/>
                      <a:pt x="12087" y="10556"/>
                      <a:pt x="13670" y="12551"/>
                    </a:cubicBezTo>
                    <a:cubicBezTo>
                      <a:pt x="10240" y="12551"/>
                      <a:pt x="6810" y="12337"/>
                      <a:pt x="3644" y="10688"/>
                    </a:cubicBezTo>
                    <a:cubicBezTo>
                      <a:pt x="2342" y="10012"/>
                      <a:pt x="1039" y="8973"/>
                      <a:pt x="759" y="7456"/>
                    </a:cubicBezTo>
                    <a:cubicBezTo>
                      <a:pt x="693" y="7258"/>
                      <a:pt x="693" y="7044"/>
                      <a:pt x="693" y="6780"/>
                    </a:cubicBezTo>
                    <a:cubicBezTo>
                      <a:pt x="627" y="4719"/>
                      <a:pt x="2061" y="3070"/>
                      <a:pt x="3776" y="2097"/>
                    </a:cubicBezTo>
                    <a:cubicBezTo>
                      <a:pt x="5576" y="1098"/>
                      <a:pt x="8063" y="563"/>
                      <a:pt x="10606" y="563"/>
                    </a:cubicBezTo>
                    <a:close/>
                    <a:moveTo>
                      <a:pt x="10306" y="6302"/>
                    </a:moveTo>
                    <a:lnTo>
                      <a:pt x="10306" y="6302"/>
                    </a:lnTo>
                    <a:cubicBezTo>
                      <a:pt x="14016" y="6978"/>
                      <a:pt x="17726" y="7736"/>
                      <a:pt x="21437" y="8561"/>
                    </a:cubicBezTo>
                    <a:lnTo>
                      <a:pt x="21503" y="8561"/>
                    </a:lnTo>
                    <a:lnTo>
                      <a:pt x="21503" y="8627"/>
                    </a:lnTo>
                    <a:lnTo>
                      <a:pt x="21503" y="8693"/>
                    </a:lnTo>
                    <a:cubicBezTo>
                      <a:pt x="21503" y="11166"/>
                      <a:pt x="21503" y="13640"/>
                      <a:pt x="21371" y="16196"/>
                    </a:cubicBezTo>
                    <a:cubicBezTo>
                      <a:pt x="19095" y="15503"/>
                      <a:pt x="16770" y="15025"/>
                      <a:pt x="14429" y="14464"/>
                    </a:cubicBezTo>
                    <a:cubicBezTo>
                      <a:pt x="14363" y="13788"/>
                      <a:pt x="14297" y="13030"/>
                      <a:pt x="14231" y="12337"/>
                    </a:cubicBezTo>
                    <a:cubicBezTo>
                      <a:pt x="14231" y="12212"/>
                      <a:pt x="14144" y="12166"/>
                      <a:pt x="14048" y="12166"/>
                    </a:cubicBezTo>
                    <a:cubicBezTo>
                      <a:pt x="13992" y="12166"/>
                      <a:pt x="13933" y="12181"/>
                      <a:pt x="13884" y="12205"/>
                    </a:cubicBezTo>
                    <a:cubicBezTo>
                      <a:pt x="12846" y="10144"/>
                      <a:pt x="11477" y="8215"/>
                      <a:pt x="10306" y="6302"/>
                    </a:cubicBezTo>
                    <a:close/>
                    <a:moveTo>
                      <a:pt x="544" y="8281"/>
                    </a:moveTo>
                    <a:lnTo>
                      <a:pt x="544" y="8281"/>
                    </a:lnTo>
                    <a:cubicBezTo>
                      <a:pt x="891" y="9039"/>
                      <a:pt x="1369" y="9732"/>
                      <a:pt x="2127" y="10276"/>
                    </a:cubicBezTo>
                    <a:cubicBezTo>
                      <a:pt x="4405" y="12083"/>
                      <a:pt x="7921" y="12986"/>
                      <a:pt x="11112" y="12986"/>
                    </a:cubicBezTo>
                    <a:cubicBezTo>
                      <a:pt x="12056" y="12986"/>
                      <a:pt x="12972" y="12907"/>
                      <a:pt x="13818" y="12749"/>
                    </a:cubicBezTo>
                    <a:cubicBezTo>
                      <a:pt x="14082" y="15091"/>
                      <a:pt x="14231" y="17432"/>
                      <a:pt x="14148" y="19757"/>
                    </a:cubicBezTo>
                    <a:cubicBezTo>
                      <a:pt x="12943" y="20039"/>
                      <a:pt x="11765" y="20174"/>
                      <a:pt x="10616" y="20174"/>
                    </a:cubicBezTo>
                    <a:cubicBezTo>
                      <a:pt x="6987" y="20174"/>
                      <a:pt x="3645" y="18830"/>
                      <a:pt x="627" y="16525"/>
                    </a:cubicBezTo>
                    <a:lnTo>
                      <a:pt x="627" y="16459"/>
                    </a:lnTo>
                    <a:cubicBezTo>
                      <a:pt x="627" y="13788"/>
                      <a:pt x="627" y="11034"/>
                      <a:pt x="544" y="8281"/>
                    </a:cubicBezTo>
                    <a:close/>
                    <a:moveTo>
                      <a:pt x="10616" y="0"/>
                    </a:moveTo>
                    <a:cubicBezTo>
                      <a:pt x="7557" y="0"/>
                      <a:pt x="4559" y="778"/>
                      <a:pt x="2606" y="2245"/>
                    </a:cubicBezTo>
                    <a:cubicBezTo>
                      <a:pt x="1039" y="3482"/>
                      <a:pt x="215" y="5197"/>
                      <a:pt x="280" y="6912"/>
                    </a:cubicBezTo>
                    <a:cubicBezTo>
                      <a:pt x="0" y="10078"/>
                      <a:pt x="66" y="13310"/>
                      <a:pt x="215" y="16459"/>
                    </a:cubicBezTo>
                    <a:cubicBezTo>
                      <a:pt x="215" y="16608"/>
                      <a:pt x="280" y="16674"/>
                      <a:pt x="346" y="16674"/>
                    </a:cubicBezTo>
                    <a:cubicBezTo>
                      <a:pt x="2962" y="19338"/>
                      <a:pt x="6813" y="20702"/>
                      <a:pt x="10576" y="20702"/>
                    </a:cubicBezTo>
                    <a:cubicBezTo>
                      <a:pt x="11843" y="20702"/>
                      <a:pt x="13100" y="20547"/>
                      <a:pt x="14297" y="20236"/>
                    </a:cubicBezTo>
                    <a:cubicBezTo>
                      <a:pt x="14363" y="20236"/>
                      <a:pt x="14429" y="20170"/>
                      <a:pt x="14429" y="20038"/>
                    </a:cubicBezTo>
                    <a:cubicBezTo>
                      <a:pt x="14494" y="20038"/>
                      <a:pt x="14494" y="19972"/>
                      <a:pt x="14494" y="19972"/>
                    </a:cubicBezTo>
                    <a:cubicBezTo>
                      <a:pt x="14643" y="18257"/>
                      <a:pt x="14643" y="16525"/>
                      <a:pt x="14494" y="14811"/>
                    </a:cubicBezTo>
                    <a:lnTo>
                      <a:pt x="14494" y="14811"/>
                    </a:lnTo>
                    <a:cubicBezTo>
                      <a:pt x="16704" y="15503"/>
                      <a:pt x="18963" y="16262"/>
                      <a:pt x="21305" y="16608"/>
                    </a:cubicBezTo>
                    <a:cubicBezTo>
                      <a:pt x="21371" y="16608"/>
                      <a:pt x="21437" y="16608"/>
                      <a:pt x="21503" y="16525"/>
                    </a:cubicBezTo>
                    <a:cubicBezTo>
                      <a:pt x="21569" y="16525"/>
                      <a:pt x="21651" y="16525"/>
                      <a:pt x="21651" y="16394"/>
                    </a:cubicBezTo>
                    <a:cubicBezTo>
                      <a:pt x="22063" y="13920"/>
                      <a:pt x="22261" y="11249"/>
                      <a:pt x="21915" y="8775"/>
                    </a:cubicBezTo>
                    <a:cubicBezTo>
                      <a:pt x="21981" y="8693"/>
                      <a:pt x="21981" y="8627"/>
                      <a:pt x="21981" y="8561"/>
                    </a:cubicBezTo>
                    <a:cubicBezTo>
                      <a:pt x="22163" y="2670"/>
                      <a:pt x="16285" y="0"/>
                      <a:pt x="10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8073983" y="2324228"/>
                <a:ext cx="36002" cy="96810"/>
              </a:xfrm>
              <a:custGeom>
                <a:avLst/>
                <a:gdLst/>
                <a:ahLst/>
                <a:cxnLst/>
                <a:rect l="l" t="t" r="r" b="b"/>
                <a:pathLst>
                  <a:path w="611" h="1643" extrusionOk="0">
                    <a:moveTo>
                      <a:pt x="134" y="1"/>
                    </a:moveTo>
                    <a:cubicBezTo>
                      <a:pt x="69" y="1"/>
                      <a:pt x="1" y="66"/>
                      <a:pt x="50" y="175"/>
                    </a:cubicBezTo>
                    <a:cubicBezTo>
                      <a:pt x="264" y="587"/>
                      <a:pt x="396" y="1065"/>
                      <a:pt x="396" y="1544"/>
                    </a:cubicBezTo>
                    <a:cubicBezTo>
                      <a:pt x="429" y="1610"/>
                      <a:pt x="482" y="1643"/>
                      <a:pt x="528" y="1643"/>
                    </a:cubicBezTo>
                    <a:cubicBezTo>
                      <a:pt x="573" y="1643"/>
                      <a:pt x="610" y="1610"/>
                      <a:pt x="610" y="1544"/>
                    </a:cubicBezTo>
                    <a:cubicBezTo>
                      <a:pt x="610" y="1065"/>
                      <a:pt x="462" y="505"/>
                      <a:pt x="198" y="27"/>
                    </a:cubicBezTo>
                    <a:cubicBezTo>
                      <a:pt x="181" y="9"/>
                      <a:pt x="15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7045026" y="2146932"/>
                <a:ext cx="961910" cy="532659"/>
              </a:xfrm>
              <a:custGeom>
                <a:avLst/>
                <a:gdLst/>
                <a:ahLst/>
                <a:cxnLst/>
                <a:rect l="l" t="t" r="r" b="b"/>
                <a:pathLst>
                  <a:path w="16325" h="9040" extrusionOk="0">
                    <a:moveTo>
                      <a:pt x="13539" y="1667"/>
                    </a:moveTo>
                    <a:cubicBezTo>
                      <a:pt x="14083" y="2079"/>
                      <a:pt x="14627" y="2491"/>
                      <a:pt x="15188" y="2970"/>
                    </a:cubicBezTo>
                    <a:cubicBezTo>
                      <a:pt x="14841" y="3250"/>
                      <a:pt x="14495" y="3448"/>
                      <a:pt x="14083" y="3728"/>
                    </a:cubicBezTo>
                    <a:cubicBezTo>
                      <a:pt x="14083" y="3728"/>
                      <a:pt x="14017" y="3728"/>
                      <a:pt x="14017" y="3794"/>
                    </a:cubicBezTo>
                    <a:cubicBezTo>
                      <a:pt x="13473" y="3382"/>
                      <a:pt x="12912" y="2904"/>
                      <a:pt x="12368" y="2491"/>
                    </a:cubicBezTo>
                    <a:cubicBezTo>
                      <a:pt x="12780" y="2211"/>
                      <a:pt x="13126" y="1947"/>
                      <a:pt x="13539" y="1667"/>
                    </a:cubicBezTo>
                    <a:close/>
                    <a:moveTo>
                      <a:pt x="6052" y="908"/>
                    </a:moveTo>
                    <a:cubicBezTo>
                      <a:pt x="6662" y="1387"/>
                      <a:pt x="7355" y="1947"/>
                      <a:pt x="7965" y="2425"/>
                    </a:cubicBezTo>
                    <a:cubicBezTo>
                      <a:pt x="7355" y="2772"/>
                      <a:pt x="6728" y="3184"/>
                      <a:pt x="6118" y="3596"/>
                    </a:cubicBezTo>
                    <a:cubicBezTo>
                      <a:pt x="5838" y="3728"/>
                      <a:pt x="5640" y="3860"/>
                      <a:pt x="5426" y="4008"/>
                    </a:cubicBezTo>
                    <a:cubicBezTo>
                      <a:pt x="4816" y="4421"/>
                      <a:pt x="4255" y="4833"/>
                      <a:pt x="3645" y="5245"/>
                    </a:cubicBezTo>
                    <a:cubicBezTo>
                      <a:pt x="3084" y="4750"/>
                      <a:pt x="2540" y="4338"/>
                      <a:pt x="2062" y="3926"/>
                    </a:cubicBezTo>
                    <a:cubicBezTo>
                      <a:pt x="2540" y="3448"/>
                      <a:pt x="3084" y="3036"/>
                      <a:pt x="3645" y="2623"/>
                    </a:cubicBezTo>
                    <a:cubicBezTo>
                      <a:pt x="4189" y="3101"/>
                      <a:pt x="4733" y="3514"/>
                      <a:pt x="5294" y="3926"/>
                    </a:cubicBezTo>
                    <a:lnTo>
                      <a:pt x="5360" y="3926"/>
                    </a:lnTo>
                    <a:cubicBezTo>
                      <a:pt x="5426" y="3926"/>
                      <a:pt x="5426" y="3860"/>
                      <a:pt x="5426" y="3794"/>
                    </a:cubicBezTo>
                    <a:cubicBezTo>
                      <a:pt x="4882" y="3316"/>
                      <a:pt x="4403" y="2904"/>
                      <a:pt x="3843" y="2491"/>
                    </a:cubicBezTo>
                    <a:cubicBezTo>
                      <a:pt x="4535" y="1947"/>
                      <a:pt x="5294" y="1387"/>
                      <a:pt x="6052" y="908"/>
                    </a:cubicBezTo>
                    <a:close/>
                    <a:moveTo>
                      <a:pt x="3579" y="5509"/>
                    </a:moveTo>
                    <a:cubicBezTo>
                      <a:pt x="4255" y="6136"/>
                      <a:pt x="4948" y="6746"/>
                      <a:pt x="5640" y="7306"/>
                    </a:cubicBezTo>
                    <a:cubicBezTo>
                      <a:pt x="5145" y="7719"/>
                      <a:pt x="4733" y="8048"/>
                      <a:pt x="4255" y="8461"/>
                    </a:cubicBezTo>
                    <a:cubicBezTo>
                      <a:pt x="3496" y="7850"/>
                      <a:pt x="2820" y="7224"/>
                      <a:pt x="2062" y="6614"/>
                    </a:cubicBezTo>
                    <a:cubicBezTo>
                      <a:pt x="2540" y="6267"/>
                      <a:pt x="3084" y="5855"/>
                      <a:pt x="3579" y="5509"/>
                    </a:cubicBezTo>
                    <a:close/>
                    <a:moveTo>
                      <a:pt x="9272" y="0"/>
                    </a:moveTo>
                    <a:cubicBezTo>
                      <a:pt x="9162" y="0"/>
                      <a:pt x="9094" y="108"/>
                      <a:pt x="9202" y="216"/>
                    </a:cubicBezTo>
                    <a:cubicBezTo>
                      <a:pt x="9614" y="562"/>
                      <a:pt x="10092" y="974"/>
                      <a:pt x="10504" y="1387"/>
                    </a:cubicBezTo>
                    <a:cubicBezTo>
                      <a:pt x="9762" y="1601"/>
                      <a:pt x="9004" y="1865"/>
                      <a:pt x="8245" y="2277"/>
                    </a:cubicBezTo>
                    <a:cubicBezTo>
                      <a:pt x="7619" y="1733"/>
                      <a:pt x="7009" y="1189"/>
                      <a:pt x="6250" y="776"/>
                    </a:cubicBezTo>
                    <a:cubicBezTo>
                      <a:pt x="6382" y="710"/>
                      <a:pt x="6465" y="628"/>
                      <a:pt x="6596" y="562"/>
                    </a:cubicBezTo>
                    <a:cubicBezTo>
                      <a:pt x="6650" y="509"/>
                      <a:pt x="6617" y="412"/>
                      <a:pt x="6532" y="412"/>
                    </a:cubicBezTo>
                    <a:cubicBezTo>
                      <a:pt x="6513" y="412"/>
                      <a:pt x="6490" y="418"/>
                      <a:pt x="6465" y="430"/>
                    </a:cubicBezTo>
                    <a:cubicBezTo>
                      <a:pt x="6316" y="496"/>
                      <a:pt x="6184" y="562"/>
                      <a:pt x="6118" y="628"/>
                    </a:cubicBezTo>
                    <a:lnTo>
                      <a:pt x="6052" y="628"/>
                    </a:lnTo>
                    <a:cubicBezTo>
                      <a:pt x="6031" y="611"/>
                      <a:pt x="6010" y="602"/>
                      <a:pt x="5992" y="602"/>
                    </a:cubicBezTo>
                    <a:cubicBezTo>
                      <a:pt x="5940" y="602"/>
                      <a:pt x="5904" y="667"/>
                      <a:pt x="5904" y="776"/>
                    </a:cubicBezTo>
                    <a:cubicBezTo>
                      <a:pt x="5079" y="1255"/>
                      <a:pt x="4403" y="1733"/>
                      <a:pt x="3645" y="2359"/>
                    </a:cubicBezTo>
                    <a:cubicBezTo>
                      <a:pt x="3496" y="2211"/>
                      <a:pt x="3365" y="2079"/>
                      <a:pt x="3167" y="1947"/>
                    </a:cubicBezTo>
                    <a:cubicBezTo>
                      <a:pt x="3084" y="1947"/>
                      <a:pt x="3018" y="2013"/>
                      <a:pt x="3084" y="2079"/>
                    </a:cubicBezTo>
                    <a:cubicBezTo>
                      <a:pt x="3233" y="2211"/>
                      <a:pt x="3365" y="2359"/>
                      <a:pt x="3430" y="2491"/>
                    </a:cubicBezTo>
                    <a:cubicBezTo>
                      <a:pt x="2952" y="2904"/>
                      <a:pt x="2408" y="3316"/>
                      <a:pt x="1847" y="3794"/>
                    </a:cubicBezTo>
                    <a:cubicBezTo>
                      <a:pt x="1716" y="3662"/>
                      <a:pt x="1518" y="3448"/>
                      <a:pt x="1303" y="3316"/>
                    </a:cubicBezTo>
                    <a:cubicBezTo>
                      <a:pt x="1291" y="3303"/>
                      <a:pt x="1276" y="3298"/>
                      <a:pt x="1260" y="3298"/>
                    </a:cubicBezTo>
                    <a:cubicBezTo>
                      <a:pt x="1194" y="3298"/>
                      <a:pt x="1118" y="3394"/>
                      <a:pt x="1171" y="3448"/>
                    </a:cubicBezTo>
                    <a:cubicBezTo>
                      <a:pt x="1369" y="3662"/>
                      <a:pt x="1518" y="3794"/>
                      <a:pt x="1716" y="3926"/>
                    </a:cubicBezTo>
                    <a:cubicBezTo>
                      <a:pt x="1584" y="4074"/>
                      <a:pt x="1435" y="4140"/>
                      <a:pt x="1303" y="4272"/>
                    </a:cubicBezTo>
                    <a:cubicBezTo>
                      <a:pt x="1257" y="4318"/>
                      <a:pt x="1308" y="4373"/>
                      <a:pt x="1365" y="4373"/>
                    </a:cubicBezTo>
                    <a:cubicBezTo>
                      <a:pt x="1390" y="4373"/>
                      <a:pt x="1415" y="4363"/>
                      <a:pt x="1435" y="4338"/>
                    </a:cubicBezTo>
                    <a:cubicBezTo>
                      <a:pt x="1584" y="4272"/>
                      <a:pt x="1716" y="4140"/>
                      <a:pt x="1847" y="4074"/>
                    </a:cubicBezTo>
                    <a:cubicBezTo>
                      <a:pt x="2342" y="4487"/>
                      <a:pt x="2886" y="4965"/>
                      <a:pt x="3365" y="5377"/>
                    </a:cubicBezTo>
                    <a:cubicBezTo>
                      <a:pt x="2886" y="5723"/>
                      <a:pt x="2408" y="6136"/>
                      <a:pt x="1930" y="6482"/>
                    </a:cubicBezTo>
                    <a:cubicBezTo>
                      <a:pt x="1369" y="5921"/>
                      <a:pt x="759" y="5377"/>
                      <a:pt x="133" y="4833"/>
                    </a:cubicBezTo>
                    <a:cubicBezTo>
                      <a:pt x="113" y="4808"/>
                      <a:pt x="93" y="4798"/>
                      <a:pt x="75" y="4798"/>
                    </a:cubicBezTo>
                    <a:cubicBezTo>
                      <a:pt x="33" y="4798"/>
                      <a:pt x="1" y="4853"/>
                      <a:pt x="1" y="4899"/>
                    </a:cubicBezTo>
                    <a:lnTo>
                      <a:pt x="1" y="4965"/>
                    </a:lnTo>
                    <a:cubicBezTo>
                      <a:pt x="611" y="5509"/>
                      <a:pt x="1171" y="6070"/>
                      <a:pt x="1782" y="6614"/>
                    </a:cubicBezTo>
                    <a:cubicBezTo>
                      <a:pt x="1518" y="6746"/>
                      <a:pt x="1303" y="6894"/>
                      <a:pt x="1105" y="7092"/>
                    </a:cubicBezTo>
                    <a:cubicBezTo>
                      <a:pt x="1040" y="7144"/>
                      <a:pt x="1078" y="7248"/>
                      <a:pt x="1130" y="7248"/>
                    </a:cubicBezTo>
                    <a:cubicBezTo>
                      <a:pt x="1143" y="7248"/>
                      <a:pt x="1158" y="7241"/>
                      <a:pt x="1171" y="7224"/>
                    </a:cubicBezTo>
                    <a:cubicBezTo>
                      <a:pt x="1435" y="7026"/>
                      <a:pt x="1650" y="6894"/>
                      <a:pt x="1930" y="6746"/>
                    </a:cubicBezTo>
                    <a:cubicBezTo>
                      <a:pt x="2606" y="7372"/>
                      <a:pt x="3365" y="7982"/>
                      <a:pt x="4123" y="8543"/>
                    </a:cubicBezTo>
                    <a:cubicBezTo>
                      <a:pt x="3991" y="8675"/>
                      <a:pt x="3843" y="8741"/>
                      <a:pt x="3711" y="8873"/>
                    </a:cubicBezTo>
                    <a:cubicBezTo>
                      <a:pt x="3657" y="8940"/>
                      <a:pt x="3734" y="9039"/>
                      <a:pt x="3800" y="9039"/>
                    </a:cubicBezTo>
                    <a:cubicBezTo>
                      <a:pt x="3815" y="9039"/>
                      <a:pt x="3830" y="9034"/>
                      <a:pt x="3843" y="9021"/>
                    </a:cubicBezTo>
                    <a:cubicBezTo>
                      <a:pt x="3991" y="8955"/>
                      <a:pt x="4123" y="8807"/>
                      <a:pt x="4321" y="8741"/>
                    </a:cubicBezTo>
                    <a:cubicBezTo>
                      <a:pt x="4403" y="8807"/>
                      <a:pt x="4535" y="8873"/>
                      <a:pt x="4667" y="9021"/>
                    </a:cubicBezTo>
                    <a:cubicBezTo>
                      <a:pt x="4680" y="9034"/>
                      <a:pt x="4693" y="9039"/>
                      <a:pt x="4705" y="9039"/>
                    </a:cubicBezTo>
                    <a:cubicBezTo>
                      <a:pt x="4758" y="9039"/>
                      <a:pt x="4800" y="8940"/>
                      <a:pt x="4733" y="8873"/>
                    </a:cubicBezTo>
                    <a:cubicBezTo>
                      <a:pt x="4667" y="8807"/>
                      <a:pt x="4535" y="8675"/>
                      <a:pt x="4469" y="8609"/>
                    </a:cubicBezTo>
                    <a:cubicBezTo>
                      <a:pt x="4948" y="8263"/>
                      <a:pt x="5360" y="7850"/>
                      <a:pt x="5838" y="7438"/>
                    </a:cubicBezTo>
                    <a:cubicBezTo>
                      <a:pt x="6184" y="7785"/>
                      <a:pt x="6596" y="8048"/>
                      <a:pt x="6943" y="8329"/>
                    </a:cubicBezTo>
                    <a:cubicBezTo>
                      <a:pt x="6981" y="8367"/>
                      <a:pt x="7020" y="8383"/>
                      <a:pt x="7052" y="8383"/>
                    </a:cubicBezTo>
                    <a:cubicBezTo>
                      <a:pt x="7129" y="8383"/>
                      <a:pt x="7168" y="8290"/>
                      <a:pt x="7075" y="8197"/>
                    </a:cubicBezTo>
                    <a:cubicBezTo>
                      <a:pt x="6728" y="7850"/>
                      <a:pt x="6382" y="7570"/>
                      <a:pt x="6052" y="7306"/>
                    </a:cubicBezTo>
                    <a:cubicBezTo>
                      <a:pt x="6118" y="7224"/>
                      <a:pt x="6184" y="7158"/>
                      <a:pt x="6250" y="7092"/>
                    </a:cubicBezTo>
                    <a:cubicBezTo>
                      <a:pt x="6356" y="6986"/>
                      <a:pt x="6250" y="6870"/>
                      <a:pt x="6170" y="6870"/>
                    </a:cubicBezTo>
                    <a:cubicBezTo>
                      <a:pt x="6150" y="6870"/>
                      <a:pt x="6131" y="6878"/>
                      <a:pt x="6118" y="6894"/>
                    </a:cubicBezTo>
                    <a:cubicBezTo>
                      <a:pt x="6052" y="6960"/>
                      <a:pt x="5904" y="7026"/>
                      <a:pt x="5838" y="7092"/>
                    </a:cubicBezTo>
                    <a:cubicBezTo>
                      <a:pt x="5145" y="6548"/>
                      <a:pt x="4469" y="5921"/>
                      <a:pt x="3777" y="5377"/>
                    </a:cubicBezTo>
                    <a:cubicBezTo>
                      <a:pt x="5228" y="4338"/>
                      <a:pt x="6662" y="3382"/>
                      <a:pt x="8245" y="2623"/>
                    </a:cubicBezTo>
                    <a:cubicBezTo>
                      <a:pt x="8377" y="2772"/>
                      <a:pt x="8526" y="2904"/>
                      <a:pt x="8724" y="3036"/>
                    </a:cubicBezTo>
                    <a:cubicBezTo>
                      <a:pt x="8748" y="3048"/>
                      <a:pt x="8773" y="3053"/>
                      <a:pt x="8796" y="3053"/>
                    </a:cubicBezTo>
                    <a:cubicBezTo>
                      <a:pt x="8900" y="3053"/>
                      <a:pt x="8977" y="2945"/>
                      <a:pt x="8856" y="2838"/>
                    </a:cubicBezTo>
                    <a:cubicBezTo>
                      <a:pt x="8790" y="2689"/>
                      <a:pt x="8658" y="2623"/>
                      <a:pt x="8526" y="2491"/>
                    </a:cubicBezTo>
                    <a:cubicBezTo>
                      <a:pt x="9202" y="2145"/>
                      <a:pt x="9894" y="1865"/>
                      <a:pt x="10653" y="1601"/>
                    </a:cubicBezTo>
                    <a:cubicBezTo>
                      <a:pt x="10653" y="1601"/>
                      <a:pt x="10719" y="1601"/>
                      <a:pt x="10719" y="1535"/>
                    </a:cubicBezTo>
                    <a:cubicBezTo>
                      <a:pt x="11065" y="1865"/>
                      <a:pt x="11477" y="2211"/>
                      <a:pt x="11890" y="2557"/>
                    </a:cubicBezTo>
                    <a:cubicBezTo>
                      <a:pt x="11675" y="2689"/>
                      <a:pt x="11477" y="2838"/>
                      <a:pt x="11263" y="3036"/>
                    </a:cubicBezTo>
                    <a:cubicBezTo>
                      <a:pt x="11161" y="3086"/>
                      <a:pt x="11256" y="3226"/>
                      <a:pt x="11373" y="3226"/>
                    </a:cubicBezTo>
                    <a:cubicBezTo>
                      <a:pt x="11407" y="3226"/>
                      <a:pt x="11444" y="3214"/>
                      <a:pt x="11477" y="3184"/>
                    </a:cubicBezTo>
                    <a:cubicBezTo>
                      <a:pt x="11675" y="3036"/>
                      <a:pt x="11890" y="2838"/>
                      <a:pt x="12087" y="2689"/>
                    </a:cubicBezTo>
                    <a:cubicBezTo>
                      <a:pt x="13060" y="3448"/>
                      <a:pt x="14017" y="4206"/>
                      <a:pt x="15039" y="4899"/>
                    </a:cubicBezTo>
                    <a:cubicBezTo>
                      <a:pt x="15039" y="4965"/>
                      <a:pt x="15122" y="4965"/>
                      <a:pt x="15122" y="4965"/>
                    </a:cubicBezTo>
                    <a:cubicBezTo>
                      <a:pt x="15253" y="4965"/>
                      <a:pt x="15319" y="4833"/>
                      <a:pt x="15188" y="4750"/>
                    </a:cubicBezTo>
                    <a:cubicBezTo>
                      <a:pt x="14907" y="4487"/>
                      <a:pt x="14561" y="4206"/>
                      <a:pt x="14297" y="4008"/>
                    </a:cubicBezTo>
                    <a:cubicBezTo>
                      <a:pt x="14709" y="3728"/>
                      <a:pt x="15039" y="3514"/>
                      <a:pt x="15451" y="3250"/>
                    </a:cubicBezTo>
                    <a:cubicBezTo>
                      <a:pt x="15600" y="3382"/>
                      <a:pt x="15798" y="3596"/>
                      <a:pt x="16012" y="3728"/>
                    </a:cubicBezTo>
                    <a:cubicBezTo>
                      <a:pt x="16042" y="3759"/>
                      <a:pt x="16077" y="3771"/>
                      <a:pt x="16111" y="3771"/>
                    </a:cubicBezTo>
                    <a:cubicBezTo>
                      <a:pt x="16223" y="3771"/>
                      <a:pt x="16324" y="3628"/>
                      <a:pt x="16210" y="3514"/>
                    </a:cubicBezTo>
                    <a:cubicBezTo>
                      <a:pt x="16012" y="3382"/>
                      <a:pt x="15864" y="3184"/>
                      <a:pt x="15666" y="3036"/>
                    </a:cubicBezTo>
                    <a:cubicBezTo>
                      <a:pt x="15864" y="2904"/>
                      <a:pt x="16012" y="2772"/>
                      <a:pt x="16210" y="2557"/>
                    </a:cubicBezTo>
                    <a:cubicBezTo>
                      <a:pt x="16323" y="2457"/>
                      <a:pt x="16226" y="2309"/>
                      <a:pt x="16086" y="2309"/>
                    </a:cubicBezTo>
                    <a:cubicBezTo>
                      <a:pt x="16042" y="2309"/>
                      <a:pt x="15994" y="2324"/>
                      <a:pt x="15946" y="2359"/>
                    </a:cubicBezTo>
                    <a:cubicBezTo>
                      <a:pt x="15798" y="2491"/>
                      <a:pt x="15600" y="2623"/>
                      <a:pt x="15385" y="2772"/>
                    </a:cubicBezTo>
                    <a:cubicBezTo>
                      <a:pt x="14907" y="2359"/>
                      <a:pt x="14297" y="1947"/>
                      <a:pt x="13736" y="1535"/>
                    </a:cubicBezTo>
                    <a:cubicBezTo>
                      <a:pt x="14083" y="1255"/>
                      <a:pt x="14429" y="1040"/>
                      <a:pt x="14775" y="842"/>
                    </a:cubicBezTo>
                    <a:cubicBezTo>
                      <a:pt x="14841" y="776"/>
                      <a:pt x="14775" y="710"/>
                      <a:pt x="14775" y="628"/>
                    </a:cubicBezTo>
                    <a:cubicBezTo>
                      <a:pt x="14709" y="628"/>
                      <a:pt x="14709" y="628"/>
                      <a:pt x="14627" y="710"/>
                    </a:cubicBezTo>
                    <a:cubicBezTo>
                      <a:pt x="13736" y="1123"/>
                      <a:pt x="12912" y="1667"/>
                      <a:pt x="12153" y="2277"/>
                    </a:cubicBezTo>
                    <a:cubicBezTo>
                      <a:pt x="11197" y="1535"/>
                      <a:pt x="10307" y="842"/>
                      <a:pt x="9350" y="18"/>
                    </a:cubicBezTo>
                    <a:cubicBezTo>
                      <a:pt x="9323" y="6"/>
                      <a:pt x="9296" y="0"/>
                      <a:pt x="9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7870879" y="2893181"/>
                <a:ext cx="89444" cy="28224"/>
              </a:xfrm>
              <a:custGeom>
                <a:avLst/>
                <a:gdLst/>
                <a:ahLst/>
                <a:cxnLst/>
                <a:rect l="l" t="t" r="r" b="b"/>
                <a:pathLst>
                  <a:path w="1518" h="479" extrusionOk="0">
                    <a:moveTo>
                      <a:pt x="199" y="0"/>
                    </a:moveTo>
                    <a:cubicBezTo>
                      <a:pt x="67" y="0"/>
                      <a:pt x="1" y="198"/>
                      <a:pt x="133" y="198"/>
                    </a:cubicBezTo>
                    <a:cubicBezTo>
                      <a:pt x="479" y="413"/>
                      <a:pt x="891" y="479"/>
                      <a:pt x="1303" y="479"/>
                    </a:cubicBezTo>
                    <a:cubicBezTo>
                      <a:pt x="1518" y="479"/>
                      <a:pt x="1518" y="264"/>
                      <a:pt x="1303" y="198"/>
                    </a:cubicBezTo>
                    <a:cubicBezTo>
                      <a:pt x="957" y="198"/>
                      <a:pt x="545" y="132"/>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7730114" y="2539707"/>
                <a:ext cx="115547" cy="38476"/>
              </a:xfrm>
              <a:custGeom>
                <a:avLst/>
                <a:gdLst/>
                <a:ahLst/>
                <a:cxnLst/>
                <a:rect l="l" t="t" r="r" b="b"/>
                <a:pathLst>
                  <a:path w="1961" h="653" extrusionOk="0">
                    <a:moveTo>
                      <a:pt x="140" y="1"/>
                    </a:moveTo>
                    <a:cubicBezTo>
                      <a:pt x="34" y="1"/>
                      <a:pt x="1" y="157"/>
                      <a:pt x="114" y="228"/>
                    </a:cubicBezTo>
                    <a:cubicBezTo>
                      <a:pt x="675" y="360"/>
                      <a:pt x="1219" y="492"/>
                      <a:pt x="1763" y="640"/>
                    </a:cubicBezTo>
                    <a:cubicBezTo>
                      <a:pt x="1783" y="649"/>
                      <a:pt x="1801" y="653"/>
                      <a:pt x="1817" y="653"/>
                    </a:cubicBezTo>
                    <a:cubicBezTo>
                      <a:pt x="1925" y="653"/>
                      <a:pt x="1960" y="483"/>
                      <a:pt x="1846" y="426"/>
                    </a:cubicBezTo>
                    <a:cubicBezTo>
                      <a:pt x="1285" y="294"/>
                      <a:pt x="741" y="146"/>
                      <a:pt x="197" y="14"/>
                    </a:cubicBezTo>
                    <a:cubicBezTo>
                      <a:pt x="176" y="5"/>
                      <a:pt x="15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7721275" y="2512308"/>
                <a:ext cx="124326" cy="29049"/>
              </a:xfrm>
              <a:custGeom>
                <a:avLst/>
                <a:gdLst/>
                <a:ahLst/>
                <a:cxnLst/>
                <a:rect l="l" t="t" r="r" b="b"/>
                <a:pathLst>
                  <a:path w="2110" h="493" extrusionOk="0">
                    <a:moveTo>
                      <a:pt x="66" y="1"/>
                    </a:moveTo>
                    <a:cubicBezTo>
                      <a:pt x="0" y="1"/>
                      <a:pt x="0" y="132"/>
                      <a:pt x="66" y="132"/>
                    </a:cubicBezTo>
                    <a:cubicBezTo>
                      <a:pt x="759" y="198"/>
                      <a:pt x="1303" y="347"/>
                      <a:pt x="1913" y="479"/>
                    </a:cubicBezTo>
                    <a:cubicBezTo>
                      <a:pt x="1934" y="488"/>
                      <a:pt x="1953" y="492"/>
                      <a:pt x="1970" y="492"/>
                    </a:cubicBezTo>
                    <a:cubicBezTo>
                      <a:pt x="2076" y="492"/>
                      <a:pt x="2109" y="338"/>
                      <a:pt x="1996" y="281"/>
                    </a:cubicBezTo>
                    <a:cubicBezTo>
                      <a:pt x="1369" y="66"/>
                      <a:pt x="75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7506563" y="2848459"/>
                <a:ext cx="129276" cy="21448"/>
              </a:xfrm>
              <a:custGeom>
                <a:avLst/>
                <a:gdLst/>
                <a:ahLst/>
                <a:cxnLst/>
                <a:rect l="l" t="t" r="r" b="b"/>
                <a:pathLst>
                  <a:path w="2194" h="364" extrusionOk="0">
                    <a:moveTo>
                      <a:pt x="132" y="1"/>
                    </a:moveTo>
                    <a:cubicBezTo>
                      <a:pt x="66" y="1"/>
                      <a:pt x="0" y="133"/>
                      <a:pt x="132" y="133"/>
                    </a:cubicBezTo>
                    <a:cubicBezTo>
                      <a:pt x="653" y="242"/>
                      <a:pt x="1162" y="363"/>
                      <a:pt x="1716" y="363"/>
                    </a:cubicBezTo>
                    <a:cubicBezTo>
                      <a:pt x="1829" y="363"/>
                      <a:pt x="1944" y="358"/>
                      <a:pt x="2061" y="347"/>
                    </a:cubicBezTo>
                    <a:cubicBezTo>
                      <a:pt x="2193" y="347"/>
                      <a:pt x="2193" y="133"/>
                      <a:pt x="2061" y="133"/>
                    </a:cubicBezTo>
                    <a:cubicBezTo>
                      <a:pt x="1369" y="133"/>
                      <a:pt x="759" y="133"/>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7526950" y="2888349"/>
                <a:ext cx="101111" cy="20800"/>
              </a:xfrm>
              <a:custGeom>
                <a:avLst/>
                <a:gdLst/>
                <a:ahLst/>
                <a:cxnLst/>
                <a:rect l="l" t="t" r="r" b="b"/>
                <a:pathLst>
                  <a:path w="1716" h="353" extrusionOk="0">
                    <a:moveTo>
                      <a:pt x="132" y="0"/>
                    </a:moveTo>
                    <a:cubicBezTo>
                      <a:pt x="0" y="0"/>
                      <a:pt x="0" y="214"/>
                      <a:pt x="66" y="214"/>
                    </a:cubicBezTo>
                    <a:cubicBezTo>
                      <a:pt x="403" y="296"/>
                      <a:pt x="714" y="352"/>
                      <a:pt x="1035" y="352"/>
                    </a:cubicBezTo>
                    <a:cubicBezTo>
                      <a:pt x="1233" y="352"/>
                      <a:pt x="1435" y="331"/>
                      <a:pt x="1649" y="280"/>
                    </a:cubicBezTo>
                    <a:cubicBezTo>
                      <a:pt x="1715" y="280"/>
                      <a:pt x="1715" y="82"/>
                      <a:pt x="1583" y="82"/>
                    </a:cubicBezTo>
                    <a:cubicBezTo>
                      <a:pt x="1386" y="109"/>
                      <a:pt x="1190" y="125"/>
                      <a:pt x="997" y="125"/>
                    </a:cubicBezTo>
                    <a:cubicBezTo>
                      <a:pt x="706" y="125"/>
                      <a:pt x="419" y="89"/>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7587168" y="3036244"/>
                <a:ext cx="22449" cy="84377"/>
              </a:xfrm>
              <a:custGeom>
                <a:avLst/>
                <a:gdLst/>
                <a:ahLst/>
                <a:cxnLst/>
                <a:rect l="l" t="t" r="r" b="b"/>
                <a:pathLst>
                  <a:path w="381" h="1432" extrusionOk="0">
                    <a:moveTo>
                      <a:pt x="273" y="1"/>
                    </a:moveTo>
                    <a:cubicBezTo>
                      <a:pt x="215" y="1"/>
                      <a:pt x="149" y="38"/>
                      <a:pt x="149" y="112"/>
                    </a:cubicBezTo>
                    <a:cubicBezTo>
                      <a:pt x="67" y="524"/>
                      <a:pt x="1" y="936"/>
                      <a:pt x="1" y="1283"/>
                    </a:cubicBezTo>
                    <a:cubicBezTo>
                      <a:pt x="1" y="1382"/>
                      <a:pt x="71" y="1431"/>
                      <a:pt x="141" y="1431"/>
                    </a:cubicBezTo>
                    <a:cubicBezTo>
                      <a:pt x="211" y="1431"/>
                      <a:pt x="281" y="1382"/>
                      <a:pt x="281" y="1283"/>
                    </a:cubicBezTo>
                    <a:cubicBezTo>
                      <a:pt x="347" y="936"/>
                      <a:pt x="347" y="524"/>
                      <a:pt x="347" y="112"/>
                    </a:cubicBezTo>
                    <a:cubicBezTo>
                      <a:pt x="380" y="38"/>
                      <a:pt x="331"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7430553" y="2648831"/>
                <a:ext cx="71355" cy="58922"/>
              </a:xfrm>
              <a:custGeom>
                <a:avLst/>
                <a:gdLst/>
                <a:ahLst/>
                <a:cxnLst/>
                <a:rect l="l" t="t" r="r" b="b"/>
                <a:pathLst>
                  <a:path w="1211" h="1000" extrusionOk="0">
                    <a:moveTo>
                      <a:pt x="1124" y="1"/>
                    </a:moveTo>
                    <a:cubicBezTo>
                      <a:pt x="1109" y="1"/>
                      <a:pt x="1093" y="8"/>
                      <a:pt x="1076" y="25"/>
                    </a:cubicBezTo>
                    <a:cubicBezTo>
                      <a:pt x="746" y="289"/>
                      <a:pt x="400" y="569"/>
                      <a:pt x="53" y="850"/>
                    </a:cubicBezTo>
                    <a:cubicBezTo>
                      <a:pt x="0" y="903"/>
                      <a:pt x="33" y="999"/>
                      <a:pt x="83" y="999"/>
                    </a:cubicBezTo>
                    <a:cubicBezTo>
                      <a:pt x="94" y="999"/>
                      <a:pt x="107" y="994"/>
                      <a:pt x="119" y="981"/>
                    </a:cubicBezTo>
                    <a:cubicBezTo>
                      <a:pt x="466" y="701"/>
                      <a:pt x="812" y="437"/>
                      <a:pt x="1158" y="157"/>
                    </a:cubicBezTo>
                    <a:cubicBezTo>
                      <a:pt x="1211" y="105"/>
                      <a:pt x="1180"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7280184" y="2977086"/>
                <a:ext cx="24335" cy="141178"/>
              </a:xfrm>
              <a:custGeom>
                <a:avLst/>
                <a:gdLst/>
                <a:ahLst/>
                <a:cxnLst/>
                <a:rect l="l" t="t" r="r" b="b"/>
                <a:pathLst>
                  <a:path w="413" h="2396" extrusionOk="0">
                    <a:moveTo>
                      <a:pt x="280" y="1"/>
                    </a:moveTo>
                    <a:cubicBezTo>
                      <a:pt x="236" y="1"/>
                      <a:pt x="198" y="21"/>
                      <a:pt x="198" y="77"/>
                    </a:cubicBezTo>
                    <a:cubicBezTo>
                      <a:pt x="0" y="836"/>
                      <a:pt x="66" y="1594"/>
                      <a:pt x="198" y="2353"/>
                    </a:cubicBezTo>
                    <a:cubicBezTo>
                      <a:pt x="198" y="2380"/>
                      <a:pt x="235" y="2396"/>
                      <a:pt x="278" y="2396"/>
                    </a:cubicBezTo>
                    <a:cubicBezTo>
                      <a:pt x="339" y="2396"/>
                      <a:pt x="412" y="2364"/>
                      <a:pt x="412" y="2287"/>
                    </a:cubicBezTo>
                    <a:cubicBezTo>
                      <a:pt x="264" y="1528"/>
                      <a:pt x="264" y="836"/>
                      <a:pt x="412" y="77"/>
                    </a:cubicBezTo>
                    <a:cubicBezTo>
                      <a:pt x="412" y="39"/>
                      <a:pt x="34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7049680" y="3049501"/>
                <a:ext cx="124621" cy="74007"/>
              </a:xfrm>
              <a:custGeom>
                <a:avLst/>
                <a:gdLst/>
                <a:ahLst/>
                <a:cxnLst/>
                <a:rect l="l" t="t" r="r" b="b"/>
                <a:pathLst>
                  <a:path w="2115" h="1256" extrusionOk="0">
                    <a:moveTo>
                      <a:pt x="151" y="1"/>
                    </a:moveTo>
                    <a:cubicBezTo>
                      <a:pt x="76" y="1"/>
                      <a:pt x="0" y="97"/>
                      <a:pt x="54" y="151"/>
                    </a:cubicBezTo>
                    <a:cubicBezTo>
                      <a:pt x="532" y="777"/>
                      <a:pt x="1224" y="1124"/>
                      <a:pt x="1983" y="1256"/>
                    </a:cubicBezTo>
                    <a:cubicBezTo>
                      <a:pt x="2049" y="1256"/>
                      <a:pt x="2115" y="1124"/>
                      <a:pt x="1983" y="1124"/>
                    </a:cubicBezTo>
                    <a:cubicBezTo>
                      <a:pt x="1290" y="975"/>
                      <a:pt x="680" y="563"/>
                      <a:pt x="202" y="19"/>
                    </a:cubicBezTo>
                    <a:cubicBezTo>
                      <a:pt x="186" y="6"/>
                      <a:pt x="16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7020750" y="2778872"/>
                <a:ext cx="28224" cy="238754"/>
              </a:xfrm>
              <a:custGeom>
                <a:avLst/>
                <a:gdLst/>
                <a:ahLst/>
                <a:cxnLst/>
                <a:rect l="l" t="t" r="r" b="b"/>
                <a:pathLst>
                  <a:path w="479" h="4052" extrusionOk="0">
                    <a:moveTo>
                      <a:pt x="385" y="1"/>
                    </a:moveTo>
                    <a:cubicBezTo>
                      <a:pt x="348" y="1"/>
                      <a:pt x="309" y="21"/>
                      <a:pt x="281" y="77"/>
                    </a:cubicBezTo>
                    <a:cubicBezTo>
                      <a:pt x="66" y="1380"/>
                      <a:pt x="0" y="2617"/>
                      <a:pt x="132" y="4002"/>
                    </a:cubicBezTo>
                    <a:cubicBezTo>
                      <a:pt x="132" y="4035"/>
                      <a:pt x="186" y="4051"/>
                      <a:pt x="239" y="4051"/>
                    </a:cubicBezTo>
                    <a:cubicBezTo>
                      <a:pt x="293" y="4051"/>
                      <a:pt x="347" y="4035"/>
                      <a:pt x="347" y="4002"/>
                    </a:cubicBezTo>
                    <a:cubicBezTo>
                      <a:pt x="198" y="2682"/>
                      <a:pt x="281" y="1380"/>
                      <a:pt x="479" y="77"/>
                    </a:cubicBezTo>
                    <a:cubicBezTo>
                      <a:pt x="479" y="39"/>
                      <a:pt x="435"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6988696" y="2353866"/>
                <a:ext cx="30581" cy="155202"/>
              </a:xfrm>
              <a:custGeom>
                <a:avLst/>
                <a:gdLst/>
                <a:ahLst/>
                <a:cxnLst/>
                <a:rect l="l" t="t" r="r" b="b"/>
                <a:pathLst>
                  <a:path w="519" h="2634" extrusionOk="0">
                    <a:moveTo>
                      <a:pt x="356" y="1"/>
                    </a:moveTo>
                    <a:cubicBezTo>
                      <a:pt x="308" y="1"/>
                      <a:pt x="264" y="26"/>
                      <a:pt x="264" y="84"/>
                    </a:cubicBezTo>
                    <a:cubicBezTo>
                      <a:pt x="132" y="496"/>
                      <a:pt x="66" y="909"/>
                      <a:pt x="66" y="1238"/>
                    </a:cubicBezTo>
                    <a:cubicBezTo>
                      <a:pt x="0" y="1733"/>
                      <a:pt x="66" y="2145"/>
                      <a:pt x="132" y="2558"/>
                    </a:cubicBezTo>
                    <a:cubicBezTo>
                      <a:pt x="132" y="2613"/>
                      <a:pt x="167" y="2634"/>
                      <a:pt x="203" y="2634"/>
                    </a:cubicBezTo>
                    <a:cubicBezTo>
                      <a:pt x="252" y="2634"/>
                      <a:pt x="302" y="2596"/>
                      <a:pt x="264" y="2558"/>
                    </a:cubicBezTo>
                    <a:cubicBezTo>
                      <a:pt x="264" y="2145"/>
                      <a:pt x="264" y="1733"/>
                      <a:pt x="330" y="1321"/>
                    </a:cubicBezTo>
                    <a:cubicBezTo>
                      <a:pt x="330" y="909"/>
                      <a:pt x="412" y="562"/>
                      <a:pt x="478" y="150"/>
                    </a:cubicBezTo>
                    <a:cubicBezTo>
                      <a:pt x="518" y="60"/>
                      <a:pt x="431"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6968250" y="2422334"/>
                <a:ext cx="27104" cy="112071"/>
              </a:xfrm>
              <a:custGeom>
                <a:avLst/>
                <a:gdLst/>
                <a:ahLst/>
                <a:cxnLst/>
                <a:rect l="l" t="t" r="r" b="b"/>
                <a:pathLst>
                  <a:path w="460" h="1902" extrusionOk="0">
                    <a:moveTo>
                      <a:pt x="184" y="0"/>
                    </a:moveTo>
                    <a:cubicBezTo>
                      <a:pt x="156" y="0"/>
                      <a:pt x="133" y="21"/>
                      <a:pt x="133" y="76"/>
                    </a:cubicBezTo>
                    <a:cubicBezTo>
                      <a:pt x="1" y="489"/>
                      <a:pt x="1" y="835"/>
                      <a:pt x="67" y="1247"/>
                    </a:cubicBezTo>
                    <a:lnTo>
                      <a:pt x="265" y="1874"/>
                    </a:lnTo>
                    <a:cubicBezTo>
                      <a:pt x="289" y="1893"/>
                      <a:pt x="317" y="1901"/>
                      <a:pt x="344" y="1901"/>
                    </a:cubicBezTo>
                    <a:cubicBezTo>
                      <a:pt x="408" y="1901"/>
                      <a:pt x="460" y="1854"/>
                      <a:pt x="413" y="1808"/>
                    </a:cubicBezTo>
                    <a:cubicBezTo>
                      <a:pt x="199" y="1247"/>
                      <a:pt x="133" y="703"/>
                      <a:pt x="265" y="159"/>
                    </a:cubicBezTo>
                    <a:lnTo>
                      <a:pt x="265" y="76"/>
                    </a:lnTo>
                    <a:cubicBezTo>
                      <a:pt x="265" y="38"/>
                      <a:pt x="22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2" name="Google Shape;1872;p40"/>
          <p:cNvSpPr txBox="1">
            <a:spLocks noGrp="1"/>
          </p:cNvSpPr>
          <p:nvPr>
            <p:ph type="subTitle" idx="1"/>
          </p:nvPr>
        </p:nvSpPr>
        <p:spPr>
          <a:xfrm>
            <a:off x="1633943" y="2064902"/>
            <a:ext cx="6333300" cy="2124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Concevoir, développer et</a:t>
            </a:r>
            <a:r>
              <a:rPr lang="en" b="1">
                <a:latin typeface="Poppins"/>
                <a:ea typeface="Poppins"/>
                <a:cs typeface="Poppins"/>
                <a:sym typeface="Poppins"/>
              </a:rPr>
              <a:t> implémenter les fonctionnalités</a:t>
            </a:r>
            <a:endParaRPr b="1">
              <a:latin typeface="Poppins"/>
              <a:ea typeface="Poppins"/>
              <a:cs typeface="Poppins"/>
              <a:sym typeface="Poppins"/>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Test unitaires</a:t>
            </a:r>
            <a:r>
              <a:rPr lang="en"/>
              <a:t> : tester son propre code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Revues de code</a:t>
            </a:r>
            <a:r>
              <a:rPr lang="en"/>
              <a:t> : examiner le code des pairs, respecter les normes de qualité et de performance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Résolution de bugs</a:t>
            </a:r>
            <a:r>
              <a:rPr lang="en"/>
              <a:t> : correction des problèmes techniques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latin typeface="Poppins"/>
                <a:ea typeface="Poppins"/>
                <a:cs typeface="Poppins"/>
                <a:sym typeface="Poppins"/>
              </a:rPr>
              <a:t>Documentation du code</a:t>
            </a:r>
            <a:r>
              <a:rPr lang="en"/>
              <a:t> : explications pour faciliter la compréhension</a:t>
            </a:r>
            <a:endParaRPr/>
          </a:p>
        </p:txBody>
      </p:sp>
      <p:sp>
        <p:nvSpPr>
          <p:cNvPr id="1873" name="Google Shape;1873;p40"/>
          <p:cNvSpPr txBox="1">
            <a:spLocks noGrp="1"/>
          </p:cNvSpPr>
          <p:nvPr>
            <p:ph type="subTitle" idx="2"/>
          </p:nvPr>
        </p:nvSpPr>
        <p:spPr>
          <a:xfrm>
            <a:off x="1633950" y="1387925"/>
            <a:ext cx="6333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Poppins"/>
                <a:ea typeface="Poppins"/>
                <a:cs typeface="Poppins"/>
                <a:sym typeface="Poppins"/>
              </a:rPr>
              <a:t>Actions :</a:t>
            </a:r>
            <a:endParaRPr b="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Camember Cheese by Slidesgo">
  <a:themeElements>
    <a:clrScheme name="Simple Light">
      <a:dk1>
        <a:srgbClr val="000000"/>
      </a:dk1>
      <a:lt1>
        <a:srgbClr val="803C30"/>
      </a:lt1>
      <a:dk2>
        <a:srgbClr val="C78501"/>
      </a:dk2>
      <a:lt2>
        <a:srgbClr val="FFEED2"/>
      </a:lt2>
      <a:accent1>
        <a:srgbClr val="DEC967"/>
      </a:accent1>
      <a:accent2>
        <a:srgbClr val="FDC66F"/>
      </a:accent2>
      <a:accent3>
        <a:srgbClr val="F7F4C1"/>
      </a:accent3>
      <a:accent4>
        <a:srgbClr val="FFFFFF"/>
      </a:accent4>
      <a:accent5>
        <a:srgbClr val="FFFFFF"/>
      </a:accent5>
      <a:accent6>
        <a:srgbClr val="FFFFFF"/>
      </a:accent6>
      <a:hlink>
        <a:srgbClr val="803C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290A4D413C784A8D07A7C98A66F8A5" ma:contentTypeVersion="35" ma:contentTypeDescription="Crée un document." ma:contentTypeScope="" ma:versionID="9300a9cd585ea2459421bbc7d26cf515">
  <xsd:schema xmlns:xsd="http://www.w3.org/2001/XMLSchema" xmlns:xs="http://www.w3.org/2001/XMLSchema" xmlns:p="http://schemas.microsoft.com/office/2006/metadata/properties" xmlns:ns2="dddd85ff-3725-41f6-8833-c757b2bb8d2e" xmlns:ns3="f446fdb6-32fc-4604-aa93-04fde322f0e1" targetNamespace="http://schemas.microsoft.com/office/2006/metadata/properties" ma:root="true" ma:fieldsID="8661cc54277510ceb5f1957745f9db1a" ns2:_="" ns3:_="">
    <xsd:import namespace="dddd85ff-3725-41f6-8833-c757b2bb8d2e"/>
    <xsd:import namespace="f446fdb6-32fc-4604-aa93-04fde322f0e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d85ff-3725-41f6-8833-c757b2bb8d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4707d0f4-f67c-4573-90f7-be1a6365068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element name="Teams_Channel_Section_Location" ma:index="41" nillable="true" ma:displayName="Teams Channel Section Location" ma:internalName="Teams_Channel_Section_Location">
      <xsd:simpleType>
        <xsd:restriction base="dms:Text"/>
      </xsd:simpleType>
    </xsd:element>
    <xsd:element name="MediaServiceSearchProperties" ma:index="4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46fdb6-32fc-4604-aa93-04fde322f0e1"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element name="TaxCatchAll" ma:index="15" nillable="true" ma:displayName="Taxonomy Catch All Column" ma:hidden="true" ma:list="{1c06b22d-6acd-46cf-9f1d-4e953498c07e}" ma:internalName="TaxCatchAll" ma:showField="CatchAllData" ma:web="f446fdb6-32fc-4604-aa93-04fde322f0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dd85ff-3725-41f6-8833-c757b2bb8d2e">
      <Terms xmlns="http://schemas.microsoft.com/office/infopath/2007/PartnerControls"/>
    </lcf76f155ced4ddcb4097134ff3c332f>
    <Owner xmlns="dddd85ff-3725-41f6-8833-c757b2bb8d2e">
      <UserInfo>
        <DisplayName/>
        <AccountId xsi:nil="true"/>
        <AccountType/>
      </UserInfo>
    </Owner>
    <Student_Groups xmlns="dddd85ff-3725-41f6-8833-c757b2bb8d2e">
      <UserInfo>
        <DisplayName/>
        <AccountId xsi:nil="true"/>
        <AccountType/>
      </UserInfo>
    </Student_Groups>
    <Distribution_Groups xmlns="dddd85ff-3725-41f6-8833-c757b2bb8d2e" xsi:nil="true"/>
    <Is_Collaboration_Space_Locked xmlns="dddd85ff-3725-41f6-8833-c757b2bb8d2e" xsi:nil="true"/>
    <Invited_Teachers xmlns="dddd85ff-3725-41f6-8833-c757b2bb8d2e" xsi:nil="true"/>
    <Has_Teacher_Only_SectionGroup xmlns="dddd85ff-3725-41f6-8833-c757b2bb8d2e" xsi:nil="true"/>
    <CultureName xmlns="dddd85ff-3725-41f6-8833-c757b2bb8d2e" xsi:nil="true"/>
    <Self_Registration_Enabled xmlns="dddd85ff-3725-41f6-8833-c757b2bb8d2e" xsi:nil="true"/>
    <TeamsChannelId xmlns="dddd85ff-3725-41f6-8833-c757b2bb8d2e" xsi:nil="true"/>
    <Invited_Students xmlns="dddd85ff-3725-41f6-8833-c757b2bb8d2e" xsi:nil="true"/>
    <Teachers xmlns="dddd85ff-3725-41f6-8833-c757b2bb8d2e">
      <UserInfo>
        <DisplayName/>
        <AccountId xsi:nil="true"/>
        <AccountType/>
      </UserInfo>
    </Teachers>
    <Math_Settings xmlns="dddd85ff-3725-41f6-8833-c757b2bb8d2e" xsi:nil="true"/>
    <LMS_Mappings xmlns="dddd85ff-3725-41f6-8833-c757b2bb8d2e" xsi:nil="true"/>
    <IsNotebookLocked xmlns="dddd85ff-3725-41f6-8833-c757b2bb8d2e" xsi:nil="true"/>
    <TaxCatchAll xmlns="f446fdb6-32fc-4604-aa93-04fde322f0e1" xsi:nil="true"/>
    <NotebookType xmlns="dddd85ff-3725-41f6-8833-c757b2bb8d2e" xsi:nil="true"/>
    <FolderType xmlns="dddd85ff-3725-41f6-8833-c757b2bb8d2e" xsi:nil="true"/>
    <Students xmlns="dddd85ff-3725-41f6-8833-c757b2bb8d2e">
      <UserInfo>
        <DisplayName/>
        <AccountId xsi:nil="true"/>
        <AccountType/>
      </UserInfo>
    </Students>
    <Templates xmlns="dddd85ff-3725-41f6-8833-c757b2bb8d2e" xsi:nil="true"/>
    <DefaultSectionNames xmlns="dddd85ff-3725-41f6-8833-c757b2bb8d2e" xsi:nil="true"/>
    <Teams_Channel_Section_Location xmlns="dddd85ff-3725-41f6-8833-c757b2bb8d2e" xsi:nil="true"/>
    <AppVersion xmlns="dddd85ff-3725-41f6-8833-c757b2bb8d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D322D7-A194-437D-B205-DDB602A20241}">
  <ds:schemaRefs>
    <ds:schemaRef ds:uri="dddd85ff-3725-41f6-8833-c757b2bb8d2e"/>
    <ds:schemaRef ds:uri="f446fdb6-32fc-4604-aa93-04fde322f0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D860683-1834-4F9D-A428-60EEECB93404}">
  <ds:schemaRefs>
    <ds:schemaRef ds:uri="dddd85ff-3725-41f6-8833-c757b2bb8d2e"/>
    <ds:schemaRef ds:uri="f446fdb6-32fc-4604-aa93-04fde322f0e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125B04C-1EAF-4618-9494-4C2DFC53BB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65</Slides>
  <Notes>65</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Camember Cheese by Slidesgo</vt:lpstr>
      <vt:lpstr>Digichees</vt:lpstr>
      <vt:lpstr>Sommaire</vt:lpstr>
      <vt:lpstr>Contexte</vt:lpstr>
      <vt:lpstr>PowerPoint Presentation</vt:lpstr>
      <vt:lpstr>Equipe et parties prenantes</vt:lpstr>
      <vt:lpstr>Répartition des rôles de l’équipe</vt:lpstr>
      <vt:lpstr>Le scrum master</vt:lpstr>
      <vt:lpstr>Le product owner</vt:lpstr>
      <vt:lpstr>Le développeur</vt:lpstr>
      <vt:lpstr>Le testeur</vt:lpstr>
      <vt:lpstr>Autres parties prenantes</vt:lpstr>
      <vt:lpstr>Confluence JIRA</vt:lpstr>
      <vt:lpstr>Jira</vt:lpstr>
      <vt:lpstr>PowerPoint Presentation</vt:lpstr>
      <vt:lpstr>PowerPoint Presentation</vt:lpstr>
      <vt:lpstr>PowerPoint Presentation</vt:lpstr>
      <vt:lpstr>Confluence</vt:lpstr>
      <vt:lpstr>PowerPoint Presentation</vt:lpstr>
      <vt:lpstr>PowerPoint Presentation</vt:lpstr>
      <vt:lpstr>Les autres outils Teams, Git</vt:lpstr>
      <vt:lpstr>GitHub</vt:lpstr>
      <vt:lpstr>Teams</vt:lpstr>
      <vt:lpstr>Les documents</vt:lpstr>
      <vt:lpstr>Note de cadrage</vt:lpstr>
      <vt:lpstr>Note de cadrage</vt:lpstr>
      <vt:lpstr>Cahier des charges</vt:lpstr>
      <vt:lpstr>Cahier des charges</vt:lpstr>
      <vt:lpstr>PowerPoint Presentation</vt:lpstr>
      <vt:lpstr>Thanks!</vt:lpstr>
      <vt:lpstr>PowerPoint Presentation</vt:lpstr>
      <vt:lpstr>Camembert cheese</vt:lpstr>
      <vt:lpstr>Contents of this template</vt:lpstr>
      <vt:lpstr>Whoa!</vt:lpstr>
      <vt:lpstr>Do you need longer text?</vt:lpstr>
      <vt:lpstr>The slide title goes here!</vt:lpstr>
      <vt:lpstr>Maybe you need to divide the content</vt:lpstr>
      <vt:lpstr>This is a graph</vt:lpstr>
      <vt:lpstr>Here are three important ideas</vt:lpstr>
      <vt:lpstr>Divide the content in four ideas</vt:lpstr>
      <vt:lpstr>Sometimes, reviewing concepts is a good idea</vt:lpstr>
      <vt:lpstr>Awesome words</vt:lpstr>
      <vt:lpstr>—Someone famous</vt:lpstr>
      <vt:lpstr>This is an infographic</vt:lpstr>
      <vt:lpstr>A picture is worth a thousand words</vt:lpstr>
      <vt:lpstr>Including camembert in our diet</vt:lpstr>
      <vt:lpstr>A picture always reinforces the concept</vt:lpstr>
      <vt:lpstr>4,498,300,000</vt:lpstr>
      <vt:lpstr>Name of the section</vt:lpstr>
      <vt:lpstr>Camembert properties</vt:lpstr>
      <vt:lpstr>9h 55m 23s</vt:lpstr>
      <vt:lpstr>Let’s use some percentages</vt:lpstr>
      <vt:lpstr>Computer mockup</vt:lpstr>
      <vt:lpstr>Tablet mockup</vt:lpstr>
      <vt:lpstr>Phone mockup</vt:lpstr>
      <vt:lpstr>Name of the section</vt:lpstr>
      <vt:lpstr>This is a map</vt:lpstr>
      <vt:lpstr>A timeline always works well</vt:lpstr>
      <vt:lpstr>This is an infographic</vt:lpstr>
      <vt:lpstr>Tables represent your data</vt:lpstr>
      <vt:lpstr>You can use this graph</vt:lpstr>
      <vt:lpstr>Our team</vt:lpstr>
      <vt:lpstr>Camembert recipe</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Digichees</dc:title>
  <cp:revision>1</cp:revision>
  <dcterms:modified xsi:type="dcterms:W3CDTF">2024-04-16T09:23:02Z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0x0101007B290A4D413C784A8D07A7C98A66F8A5</vt:lpwstr>
  </property>
  <property fmtid="{D5CDD505-2E9C-101B-9397-08002B2CF9AE}" pid="3" name="MediaServiceImageTags">
    <vt:lpwstr/>
  </property>
</Properties>
</file>